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25"/>
  </p:notesMasterIdLst>
  <p:handoutMasterIdLst>
    <p:handoutMasterId r:id="rId126"/>
  </p:handoutMasterIdLst>
  <p:sldIdLst>
    <p:sldId id="429" r:id="rId5"/>
    <p:sldId id="281" r:id="rId6"/>
    <p:sldId id="266" r:id="rId7"/>
    <p:sldId id="426" r:id="rId8"/>
    <p:sldId id="309" r:id="rId9"/>
    <p:sldId id="306" r:id="rId10"/>
    <p:sldId id="313" r:id="rId11"/>
    <p:sldId id="307" r:id="rId12"/>
    <p:sldId id="310" r:id="rId13"/>
    <p:sldId id="303" r:id="rId14"/>
    <p:sldId id="315" r:id="rId15"/>
    <p:sldId id="431" r:id="rId16"/>
    <p:sldId id="319" r:id="rId17"/>
    <p:sldId id="430" r:id="rId18"/>
    <p:sldId id="320" r:id="rId19"/>
    <p:sldId id="321" r:id="rId20"/>
    <p:sldId id="323" r:id="rId21"/>
    <p:sldId id="324" r:id="rId22"/>
    <p:sldId id="325" r:id="rId23"/>
    <p:sldId id="326"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415" r:id="rId112"/>
    <p:sldId id="416" r:id="rId113"/>
    <p:sldId id="417" r:id="rId114"/>
    <p:sldId id="418" r:id="rId115"/>
    <p:sldId id="419" r:id="rId116"/>
    <p:sldId id="420" r:id="rId117"/>
    <p:sldId id="421" r:id="rId118"/>
    <p:sldId id="422" r:id="rId119"/>
    <p:sldId id="423" r:id="rId120"/>
    <p:sldId id="424" r:id="rId121"/>
    <p:sldId id="425" r:id="rId122"/>
    <p:sldId id="262" r:id="rId123"/>
    <p:sldId id="263" r:id="rId124"/>
  </p:sldIdLst>
  <p:sldSz cx="12192000" cy="6858000"/>
  <p:notesSz cx="6858000" cy="9144000"/>
  <p:embeddedFontLst>
    <p:embeddedFont>
      <p:font typeface="Calibri" panose="020F0502020204030204" pitchFamily="34" charset="0"/>
      <p:regular r:id="rId127"/>
      <p:bold r:id="rId128"/>
      <p:italic r:id="rId129"/>
      <p:boldItalic r:id="rId130"/>
    </p:embeddedFont>
    <p:embeddedFont>
      <p:font typeface="Franklin Gothic Book" panose="020B0503020102020204" pitchFamily="34" charset="0"/>
      <p:regular r:id="rId131"/>
      <p:italic r:id="rId132"/>
    </p:embeddedFont>
    <p:embeddedFont>
      <p:font typeface="Gill Sans MT" panose="020B0502020104020203" pitchFamily="34" charset="0"/>
      <p:regular r:id="rId133"/>
      <p:bold r:id="rId134"/>
      <p:italic r:id="rId135"/>
      <p:boldItalic r:id="rId136"/>
    </p:embeddedFont>
    <p:embeddedFont>
      <p:font typeface="Lato" panose="020F0502020204030203" pitchFamily="34" charset="0"/>
      <p:regular r:id="rId137"/>
      <p:bold r:id="rId138"/>
      <p:italic r:id="rId139"/>
      <p:boldItalic r:id="rId140"/>
    </p:embeddedFont>
    <p:embeddedFont>
      <p:font typeface="Open Sans" panose="020B0606030504020204" pitchFamily="34" charset="0"/>
      <p:regular r:id="rId141"/>
      <p:bold r:id="rId142"/>
      <p:italic r:id="rId143"/>
      <p:boldItalic r:id="rId144"/>
    </p:embeddedFont>
    <p:embeddedFont>
      <p:font typeface="Oswald" pitchFamily="2" charset="0"/>
      <p:regular r:id="rId145"/>
      <p:bold r:id="rId146"/>
    </p:embeddedFont>
    <p:embeddedFont>
      <p:font typeface="Oswald Medium" pitchFamily="2" charset="0"/>
      <p:regular r:id="rId147"/>
    </p:embeddedFont>
  </p:embeddedFontLst>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395413-D2B0-B3A0-0AAB-55847FBF970D}" name="Burrell, Alice" initials="BA" userId="S::Alice.Burrell@savethechildren.org::7451a51b-a698-4eed-857d-e2f3aa55f173" providerId="AD"/>
  <p188:author id="{D969F525-59CD-1F13-9D61-2DABDC71CC17}" name="Rivas, Johana" initials="RJ" userId="S::johana.rivas@savethechildren.org::6e7cea33-18a7-4e28-8774-1c789a3026a1" providerId="AD"/>
  <p188:author id="{946FB16E-529A-1CC2-88EB-DA272AE773F2}" name="Burrell, Alice" initials="BA" userId="S::alice.burrell@savethechildren.org::7451a51b-a698-4eed-857d-e2f3aa55f173" providerId="AD"/>
  <p188:author id="{5EA70A79-AA2D-B8A8-2051-B68178B7C210}" name="Garcia, Andrea" initials="GA" userId="S::andrea.garcia@savethechildren.org::3b3cb366-c254-4c55-bd0a-718b1bae85e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E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18B9C-1316-4E18-A75A-77FA2E9C99E3}" v="29" dt="2023-10-06T08:36:52.2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384" y="52"/>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12.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font" Target="fonts/font2.fntdata"/><Relationship Id="rId149" Type="http://schemas.openxmlformats.org/officeDocument/2006/relationships/viewProps" Target="view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8.fntdata"/><Relationship Id="rId139" Type="http://schemas.openxmlformats.org/officeDocument/2006/relationships/font" Target="fonts/font13.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font" Target="fonts/font3.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14.fntdata"/><Relationship Id="rId145"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4.fntdata"/><Relationship Id="rId135" Type="http://schemas.openxmlformats.org/officeDocument/2006/relationships/font" Target="fonts/font9.fntdata"/><Relationship Id="rId151"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141" Type="http://schemas.openxmlformats.org/officeDocument/2006/relationships/font" Target="fonts/font15.fntdata"/><Relationship Id="rId146" Type="http://schemas.openxmlformats.org/officeDocument/2006/relationships/font" Target="fonts/font2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57.xml"/><Relationship Id="rId82" Type="http://schemas.openxmlformats.org/officeDocument/2006/relationships/slide" Target="slides/slide78.xml"/><Relationship Id="rId15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handoutMaster" Target="handoutMasters/handoutMaster1.xml"/><Relationship Id="rId147"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16.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6.fntdata"/><Relationship Id="rId153"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font" Target="fonts/font17.fntdata"/><Relationship Id="rId148"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7.fntdata"/><Relationship Id="rId154" Type="http://schemas.microsoft.com/office/2018/10/relationships/authors" Target="author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font" Target="fonts/font18.fntdata"/><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rell, Alice" userId="S::alice.burrell@savethechildren.org::7451a51b-a698-4eed-857d-e2f3aa55f173" providerId="AD" clId="Web-{71183436-879E-9709-4D48-09D743034DAC}"/>
    <pc:docChg chg="mod addSld delSld modSld sldOrd modMainMaster">
      <pc:chgData name="Burrell, Alice" userId="S::alice.burrell@savethechildren.org::7451a51b-a698-4eed-857d-e2f3aa55f173" providerId="AD" clId="Web-{71183436-879E-9709-4D48-09D743034DAC}" dt="2023-08-17T15:06:29.587" v="400" actId="1076"/>
      <pc:docMkLst>
        <pc:docMk/>
      </pc:docMkLst>
      <pc:sldChg chg="modSp">
        <pc:chgData name="Burrell, Alice" userId="S::alice.burrell@savethechildren.org::7451a51b-a698-4eed-857d-e2f3aa55f173" providerId="AD" clId="Web-{71183436-879E-9709-4D48-09D743034DAC}" dt="2023-08-17T13:24:16.379" v="385" actId="1076"/>
        <pc:sldMkLst>
          <pc:docMk/>
          <pc:sldMk cId="3862717346" sldId="263"/>
        </pc:sldMkLst>
        <pc:spChg chg="mod">
          <ac:chgData name="Burrell, Alice" userId="S::alice.burrell@savethechildren.org::7451a51b-a698-4eed-857d-e2f3aa55f173" providerId="AD" clId="Web-{71183436-879E-9709-4D48-09D743034DAC}" dt="2023-08-17T13:24:16.379" v="385" actId="1076"/>
          <ac:spMkLst>
            <pc:docMk/>
            <pc:sldMk cId="3862717346" sldId="263"/>
            <ac:spMk id="6" creationId="{3F80ECB7-F548-428E-B2B0-4C222FC49134}"/>
          </ac:spMkLst>
        </pc:spChg>
      </pc:sldChg>
      <pc:sldChg chg="delSp modSp">
        <pc:chgData name="Burrell, Alice" userId="S::alice.burrell@savethechildren.org::7451a51b-a698-4eed-857d-e2f3aa55f173" providerId="AD" clId="Web-{71183436-879E-9709-4D48-09D743034DAC}" dt="2023-08-17T13:28:06.025" v="390"/>
        <pc:sldMkLst>
          <pc:docMk/>
          <pc:sldMk cId="3204558346" sldId="266"/>
        </pc:sldMkLst>
        <pc:spChg chg="del mod">
          <ac:chgData name="Burrell, Alice" userId="S::alice.burrell@savethechildren.org::7451a51b-a698-4eed-857d-e2f3aa55f173" providerId="AD" clId="Web-{71183436-879E-9709-4D48-09D743034DAC}" dt="2023-08-17T13:28:06.025" v="390"/>
          <ac:spMkLst>
            <pc:docMk/>
            <pc:sldMk cId="3204558346" sldId="266"/>
            <ac:spMk id="5" creationId="{979C55A8-8D5F-9A44-A251-7381460D0CA8}"/>
          </ac:spMkLst>
        </pc:spChg>
        <pc:spChg chg="mod">
          <ac:chgData name="Burrell, Alice" userId="S::alice.burrell@savethechildren.org::7451a51b-a698-4eed-857d-e2f3aa55f173" providerId="AD" clId="Web-{71183436-879E-9709-4D48-09D743034DAC}" dt="2023-08-17T09:52:40.061" v="18" actId="20577"/>
          <ac:spMkLst>
            <pc:docMk/>
            <pc:sldMk cId="3204558346" sldId="266"/>
            <ac:spMk id="7" creationId="{AA2DCF4F-2A30-EA1E-5EE2-6C6E8F486215}"/>
          </ac:spMkLst>
        </pc:spChg>
      </pc:sldChg>
      <pc:sldChg chg="modSp">
        <pc:chgData name="Burrell, Alice" userId="S::alice.burrell@savethechildren.org::7451a51b-a698-4eed-857d-e2f3aa55f173" providerId="AD" clId="Web-{71183436-879E-9709-4D48-09D743034DAC}" dt="2023-08-17T09:53:14.109" v="30" actId="20577"/>
        <pc:sldMkLst>
          <pc:docMk/>
          <pc:sldMk cId="1021707768" sldId="306"/>
        </pc:sldMkLst>
        <pc:spChg chg="mod">
          <ac:chgData name="Burrell, Alice" userId="S::alice.burrell@savethechildren.org::7451a51b-a698-4eed-857d-e2f3aa55f173" providerId="AD" clId="Web-{71183436-879E-9709-4D48-09D743034DAC}" dt="2023-08-17T09:53:14.109" v="30" actId="20577"/>
          <ac:spMkLst>
            <pc:docMk/>
            <pc:sldMk cId="1021707768" sldId="306"/>
            <ac:spMk id="2" creationId="{9A167409-66D9-EE41-8A74-1738F26A27F2}"/>
          </ac:spMkLst>
        </pc:spChg>
      </pc:sldChg>
      <pc:sldChg chg="modSp">
        <pc:chgData name="Burrell, Alice" userId="S::alice.burrell@savethechildren.org::7451a51b-a698-4eed-857d-e2f3aa55f173" providerId="AD" clId="Web-{71183436-879E-9709-4D48-09D743034DAC}" dt="2023-08-17T09:53:21.765" v="31" actId="20577"/>
        <pc:sldMkLst>
          <pc:docMk/>
          <pc:sldMk cId="677937872" sldId="307"/>
        </pc:sldMkLst>
        <pc:spChg chg="mod">
          <ac:chgData name="Burrell, Alice" userId="S::alice.burrell@savethechildren.org::7451a51b-a698-4eed-857d-e2f3aa55f173" providerId="AD" clId="Web-{71183436-879E-9709-4D48-09D743034DAC}" dt="2023-08-17T09:53:21.765" v="31" actId="20577"/>
          <ac:spMkLst>
            <pc:docMk/>
            <pc:sldMk cId="677937872" sldId="307"/>
            <ac:spMk id="2" creationId="{9A167409-66D9-EE41-8A74-1738F26A27F2}"/>
          </ac:spMkLst>
        </pc:spChg>
      </pc:sldChg>
      <pc:sldChg chg="modSp">
        <pc:chgData name="Burrell, Alice" userId="S::alice.burrell@savethechildren.org::7451a51b-a698-4eed-857d-e2f3aa55f173" providerId="AD" clId="Web-{71183436-879E-9709-4D48-09D743034DAC}" dt="2023-08-17T09:53:03.452" v="27"/>
        <pc:sldMkLst>
          <pc:docMk/>
          <pc:sldMk cId="1150656200" sldId="309"/>
        </pc:sldMkLst>
        <pc:graphicFrameChg chg="mod modGraphic">
          <ac:chgData name="Burrell, Alice" userId="S::alice.burrell@savethechildren.org::7451a51b-a698-4eed-857d-e2f3aa55f173" providerId="AD" clId="Web-{71183436-879E-9709-4D48-09D743034DAC}" dt="2023-08-17T09:53:03.452" v="27"/>
          <ac:graphicFrameMkLst>
            <pc:docMk/>
            <pc:sldMk cId="1150656200" sldId="309"/>
            <ac:graphicFrameMk id="9" creationId="{2090639D-BED6-34C9-ED5B-1FC95D941FA1}"/>
          </ac:graphicFrameMkLst>
        </pc:graphicFrameChg>
      </pc:sldChg>
      <pc:sldChg chg="modSp">
        <pc:chgData name="Burrell, Alice" userId="S::alice.burrell@savethechildren.org::7451a51b-a698-4eed-857d-e2f3aa55f173" providerId="AD" clId="Web-{71183436-879E-9709-4D48-09D743034DAC}" dt="2023-08-17T09:53:29.172" v="41"/>
        <pc:sldMkLst>
          <pc:docMk/>
          <pc:sldMk cId="940332559" sldId="310"/>
        </pc:sldMkLst>
        <pc:graphicFrameChg chg="mod modGraphic">
          <ac:chgData name="Burrell, Alice" userId="S::alice.burrell@savethechildren.org::7451a51b-a698-4eed-857d-e2f3aa55f173" providerId="AD" clId="Web-{71183436-879E-9709-4D48-09D743034DAC}" dt="2023-08-17T09:53:29.172" v="41"/>
          <ac:graphicFrameMkLst>
            <pc:docMk/>
            <pc:sldMk cId="940332559" sldId="310"/>
            <ac:graphicFrameMk id="2" creationId="{2310E9DB-075B-CA3E-617A-49C104801148}"/>
          </ac:graphicFrameMkLst>
        </pc:graphicFrameChg>
      </pc:sldChg>
      <pc:sldChg chg="modSp addCm">
        <pc:chgData name="Burrell, Alice" userId="S::alice.burrell@savethechildren.org::7451a51b-a698-4eed-857d-e2f3aa55f173" providerId="AD" clId="Web-{71183436-879E-9709-4D48-09D743034DAC}" dt="2023-08-17T09:55:45.188" v="46"/>
        <pc:sldMkLst>
          <pc:docMk/>
          <pc:sldMk cId="423060464" sldId="314"/>
        </pc:sldMkLst>
        <pc:spChg chg="mod">
          <ac:chgData name="Burrell, Alice" userId="S::alice.burrell@savethechildren.org::7451a51b-a698-4eed-857d-e2f3aa55f173" providerId="AD" clId="Web-{71183436-879E-9709-4D48-09D743034DAC}" dt="2023-08-17T09:55:26.797" v="44" actId="20577"/>
          <ac:spMkLst>
            <pc:docMk/>
            <pc:sldMk cId="423060464" sldId="314"/>
            <ac:spMk id="6" creationId="{C6AB759F-4765-4933-8E65-2CF201C9280E}"/>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09:55:45.188" v="46"/>
              <pc2:cmMkLst xmlns:pc2="http://schemas.microsoft.com/office/powerpoint/2019/9/main/command">
                <pc:docMk/>
                <pc:sldMk cId="423060464" sldId="314"/>
                <pc2:cmMk id="{5B523A55-510D-4C6F-A566-F41D759097B3}"/>
              </pc2:cmMkLst>
            </pc226:cmChg>
          </p:ext>
        </pc:extLst>
      </pc:sldChg>
      <pc:sldChg chg="modSp ord">
        <pc:chgData name="Burrell, Alice" userId="S::alice.burrell@savethechildren.org::7451a51b-a698-4eed-857d-e2f3aa55f173" providerId="AD" clId="Web-{71183436-879E-9709-4D48-09D743034DAC}" dt="2023-08-17T09:59:39.227" v="64"/>
        <pc:sldMkLst>
          <pc:docMk/>
          <pc:sldMk cId="1375152679" sldId="315"/>
        </pc:sldMkLst>
        <pc:spChg chg="mod">
          <ac:chgData name="Burrell, Alice" userId="S::alice.burrell@savethechildren.org::7451a51b-a698-4eed-857d-e2f3aa55f173" providerId="AD" clId="Web-{71183436-879E-9709-4D48-09D743034DAC}" dt="2023-08-17T09:55:08.671" v="43" actId="20577"/>
          <ac:spMkLst>
            <pc:docMk/>
            <pc:sldMk cId="1375152679" sldId="315"/>
            <ac:spMk id="3" creationId="{8B7D2789-7F09-C44E-A521-92E0AF25D5DC}"/>
          </ac:spMkLst>
        </pc:spChg>
        <pc:spChg chg="mod">
          <ac:chgData name="Burrell, Alice" userId="S::alice.burrell@savethechildren.org::7451a51b-a698-4eed-857d-e2f3aa55f173" providerId="AD" clId="Web-{71183436-879E-9709-4D48-09D743034DAC}" dt="2023-08-17T09:55:04.999" v="42" actId="20577"/>
          <ac:spMkLst>
            <pc:docMk/>
            <pc:sldMk cId="1375152679" sldId="315"/>
            <ac:spMk id="4" creationId="{6ED2FCA0-534D-430E-B35D-242EBC789A10}"/>
          </ac:spMkLst>
        </pc:spChg>
      </pc:sldChg>
      <pc:sldChg chg="modSp addCm modNotes">
        <pc:chgData name="Burrell, Alice" userId="S::alice.burrell@savethechildren.org::7451a51b-a698-4eed-857d-e2f3aa55f173" providerId="AD" clId="Web-{71183436-879E-9709-4D48-09D743034DAC}" dt="2023-08-17T09:59:29.523" v="63"/>
        <pc:sldMkLst>
          <pc:docMk/>
          <pc:sldMk cId="3620289371" sldId="318"/>
        </pc:sldMkLst>
        <pc:spChg chg="mod">
          <ac:chgData name="Burrell, Alice" userId="S::alice.burrell@savethechildren.org::7451a51b-a698-4eed-857d-e2f3aa55f173" providerId="AD" clId="Web-{71183436-879E-9709-4D48-09D743034DAC}" dt="2023-08-17T09:57:46.332" v="48" actId="20577"/>
          <ac:spMkLst>
            <pc:docMk/>
            <pc:sldMk cId="3620289371" sldId="318"/>
            <ac:spMk id="12" creationId="{8859C213-E64D-D93D-6F04-B36177053A1D}"/>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09:59:13.616" v="61"/>
              <pc2:cmMkLst xmlns:pc2="http://schemas.microsoft.com/office/powerpoint/2019/9/main/command">
                <pc:docMk/>
                <pc:sldMk cId="3620289371" sldId="318"/>
                <pc2:cmMk id="{AC413323-9C85-41D0-ADE4-5F1FF4F85E01}"/>
              </pc2:cmMkLst>
            </pc226:cmChg>
          </p:ext>
        </pc:extLst>
      </pc:sldChg>
      <pc:sldChg chg="modSp">
        <pc:chgData name="Burrell, Alice" userId="S::alice.burrell@savethechildren.org::7451a51b-a698-4eed-857d-e2f3aa55f173" providerId="AD" clId="Web-{71183436-879E-9709-4D48-09D743034DAC}" dt="2023-08-17T09:58:43.069" v="60" actId="20577"/>
        <pc:sldMkLst>
          <pc:docMk/>
          <pc:sldMk cId="73272042" sldId="319"/>
        </pc:sldMkLst>
        <pc:spChg chg="mod">
          <ac:chgData name="Burrell, Alice" userId="S::alice.burrell@savethechildren.org::7451a51b-a698-4eed-857d-e2f3aa55f173" providerId="AD" clId="Web-{71183436-879E-9709-4D48-09D743034DAC}" dt="2023-08-17T09:57:53.145" v="49" actId="20577"/>
          <ac:spMkLst>
            <pc:docMk/>
            <pc:sldMk cId="73272042" sldId="319"/>
            <ac:spMk id="6" creationId="{C6AB759F-4765-4933-8E65-2CF201C9280E}"/>
          </ac:spMkLst>
        </pc:spChg>
        <pc:spChg chg="mod">
          <ac:chgData name="Burrell, Alice" userId="S::alice.burrell@savethechildren.org::7451a51b-a698-4eed-857d-e2f3aa55f173" providerId="AD" clId="Web-{71183436-879E-9709-4D48-09D743034DAC}" dt="2023-08-17T09:58:43.069" v="60" actId="20577"/>
          <ac:spMkLst>
            <pc:docMk/>
            <pc:sldMk cId="73272042" sldId="319"/>
            <ac:spMk id="8" creationId="{73A20AFF-4F29-36AE-B7FE-ADB46F93AB02}"/>
          </ac:spMkLst>
        </pc:spChg>
      </pc:sldChg>
      <pc:sldChg chg="addSp delSp modSp">
        <pc:chgData name="Burrell, Alice" userId="S::alice.burrell@savethechildren.org::7451a51b-a698-4eed-857d-e2f3aa55f173" providerId="AD" clId="Web-{71183436-879E-9709-4D48-09D743034DAC}" dt="2023-08-17T10:05:40.910" v="79" actId="1076"/>
        <pc:sldMkLst>
          <pc:docMk/>
          <pc:sldMk cId="3932210871" sldId="320"/>
        </pc:sldMkLst>
        <pc:spChg chg="mod">
          <ac:chgData name="Burrell, Alice" userId="S::alice.burrell@savethechildren.org::7451a51b-a698-4eed-857d-e2f3aa55f173" providerId="AD" clId="Web-{71183436-879E-9709-4D48-09D743034DAC}" dt="2023-08-17T10:04:41.392" v="74" actId="14100"/>
          <ac:spMkLst>
            <pc:docMk/>
            <pc:sldMk cId="3932210871" sldId="320"/>
            <ac:spMk id="2" creationId="{C66EE833-1EAD-CD09-4BE1-51B7680729FB}"/>
          </ac:spMkLst>
        </pc:spChg>
        <pc:spChg chg="mod">
          <ac:chgData name="Burrell, Alice" userId="S::alice.burrell@savethechildren.org::7451a51b-a698-4eed-857d-e2f3aa55f173" providerId="AD" clId="Web-{71183436-879E-9709-4D48-09D743034DAC}" dt="2023-08-17T10:05:09.612" v="78" actId="20577"/>
          <ac:spMkLst>
            <pc:docMk/>
            <pc:sldMk cId="3932210871" sldId="320"/>
            <ac:spMk id="3" creationId="{A086D398-7930-43E5-B54C-621E4A76C880}"/>
          </ac:spMkLst>
        </pc:spChg>
        <pc:spChg chg="mod">
          <ac:chgData name="Burrell, Alice" userId="S::alice.burrell@savethechildren.org::7451a51b-a698-4eed-857d-e2f3aa55f173" providerId="AD" clId="Web-{71183436-879E-9709-4D48-09D743034DAC}" dt="2023-08-17T10:05:40.910" v="79" actId="1076"/>
          <ac:spMkLst>
            <pc:docMk/>
            <pc:sldMk cId="3932210871" sldId="320"/>
            <ac:spMk id="4" creationId="{7D0D333D-1304-0D37-8004-59C0C006ABC9}"/>
          </ac:spMkLst>
        </pc:spChg>
        <pc:spChg chg="del mod">
          <ac:chgData name="Burrell, Alice" userId="S::alice.burrell@savethechildren.org::7451a51b-a698-4eed-857d-e2f3aa55f173" providerId="AD" clId="Web-{71183436-879E-9709-4D48-09D743034DAC}" dt="2023-08-17T10:00:17.665" v="67"/>
          <ac:spMkLst>
            <pc:docMk/>
            <pc:sldMk cId="3932210871" sldId="320"/>
            <ac:spMk id="5" creationId="{979C55A8-8D5F-9A44-A251-7381460D0CA8}"/>
          </ac:spMkLst>
        </pc:spChg>
        <pc:spChg chg="mod">
          <ac:chgData name="Burrell, Alice" userId="S::alice.burrell@savethechildren.org::7451a51b-a698-4eed-857d-e2f3aa55f173" providerId="AD" clId="Web-{71183436-879E-9709-4D48-09D743034DAC}" dt="2023-08-17T10:00:02.899" v="65" actId="20577"/>
          <ac:spMkLst>
            <pc:docMk/>
            <pc:sldMk cId="3932210871" sldId="320"/>
            <ac:spMk id="6" creationId="{C6AB759F-4765-4933-8E65-2CF201C9280E}"/>
          </ac:spMkLst>
        </pc:spChg>
        <pc:spChg chg="mod">
          <ac:chgData name="Burrell, Alice" userId="S::alice.burrell@savethechildren.org::7451a51b-a698-4eed-857d-e2f3aa55f173" providerId="AD" clId="Web-{71183436-879E-9709-4D48-09D743034DAC}" dt="2023-08-17T10:05:02.440" v="77" actId="20577"/>
          <ac:spMkLst>
            <pc:docMk/>
            <pc:sldMk cId="3932210871" sldId="320"/>
            <ac:spMk id="10" creationId="{3A9EF8C5-6132-6A66-375D-8FBD6CC44B8D}"/>
          </ac:spMkLst>
        </pc:spChg>
        <pc:spChg chg="add">
          <ac:chgData name="Burrell, Alice" userId="S::alice.burrell@savethechildren.org::7451a51b-a698-4eed-857d-e2f3aa55f173" providerId="AD" clId="Web-{71183436-879E-9709-4D48-09D743034DAC}" dt="2023-08-17T10:00:45.963" v="71"/>
          <ac:spMkLst>
            <pc:docMk/>
            <pc:sldMk cId="3932210871" sldId="320"/>
            <ac:spMk id="12" creationId="{A7FD3928-1908-D29D-2474-9C0128F2E4FA}"/>
          </ac:spMkLst>
        </pc:spChg>
        <pc:picChg chg="add del mod">
          <ac:chgData name="Burrell, Alice" userId="S::alice.burrell@savethechildren.org::7451a51b-a698-4eed-857d-e2f3aa55f173" providerId="AD" clId="Web-{71183436-879E-9709-4D48-09D743034DAC}" dt="2023-08-17T10:00:48.041" v="72"/>
          <ac:picMkLst>
            <pc:docMk/>
            <pc:sldMk cId="3932210871" sldId="320"/>
            <ac:picMk id="7" creationId="{F04149AB-1494-DB28-04C3-6BBD328EFC26}"/>
          </ac:picMkLst>
        </pc:picChg>
      </pc:sldChg>
      <pc:sldChg chg="modSp">
        <pc:chgData name="Burrell, Alice" userId="S::alice.burrell@savethechildren.org::7451a51b-a698-4eed-857d-e2f3aa55f173" providerId="AD" clId="Web-{71183436-879E-9709-4D48-09D743034DAC}" dt="2023-08-17T10:06:36.739" v="92" actId="1076"/>
        <pc:sldMkLst>
          <pc:docMk/>
          <pc:sldMk cId="3248752600" sldId="321"/>
        </pc:sldMkLst>
        <pc:grpChg chg="mod">
          <ac:chgData name="Burrell, Alice" userId="S::alice.burrell@savethechildren.org::7451a51b-a698-4eed-857d-e2f3aa55f173" providerId="AD" clId="Web-{71183436-879E-9709-4D48-09D743034DAC}" dt="2023-08-17T10:06:36.739" v="92" actId="1076"/>
          <ac:grpSpMkLst>
            <pc:docMk/>
            <pc:sldMk cId="3248752600" sldId="321"/>
            <ac:grpSpMk id="11" creationId="{6FEA4A17-E122-0421-642C-B88BD93EC874}"/>
          </ac:grpSpMkLst>
        </pc:grpChg>
        <pc:picChg chg="mod">
          <ac:chgData name="Burrell, Alice" userId="S::alice.burrell@savethechildren.org::7451a51b-a698-4eed-857d-e2f3aa55f173" providerId="AD" clId="Web-{71183436-879E-9709-4D48-09D743034DAC}" dt="2023-08-17T10:06:01.473" v="83" actId="1076"/>
          <ac:picMkLst>
            <pc:docMk/>
            <pc:sldMk cId="3248752600" sldId="321"/>
            <ac:picMk id="7" creationId="{9C4C563B-E349-23AE-0C0A-422A0D55CECE}"/>
          </ac:picMkLst>
        </pc:picChg>
        <pc:picChg chg="mod">
          <ac:chgData name="Burrell, Alice" userId="S::alice.burrell@savethechildren.org::7451a51b-a698-4eed-857d-e2f3aa55f173" providerId="AD" clId="Web-{71183436-879E-9709-4D48-09D743034DAC}" dt="2023-08-17T10:06:12.207" v="86" actId="1076"/>
          <ac:picMkLst>
            <pc:docMk/>
            <pc:sldMk cId="3248752600" sldId="321"/>
            <ac:picMk id="8" creationId="{44987BF1-B294-625C-C434-619D3168AA04}"/>
          </ac:picMkLst>
        </pc:picChg>
        <pc:picChg chg="mod">
          <ac:chgData name="Burrell, Alice" userId="S::alice.burrell@savethechildren.org::7451a51b-a698-4eed-857d-e2f3aa55f173" providerId="AD" clId="Web-{71183436-879E-9709-4D48-09D743034DAC}" dt="2023-08-17T10:06:29.208" v="91" actId="1076"/>
          <ac:picMkLst>
            <pc:docMk/>
            <pc:sldMk cId="3248752600" sldId="321"/>
            <ac:picMk id="9" creationId="{110F4223-FE79-ED3E-9EDF-063449205496}"/>
          </ac:picMkLst>
        </pc:picChg>
        <pc:picChg chg="mod">
          <ac:chgData name="Burrell, Alice" userId="S::alice.burrell@savethechildren.org::7451a51b-a698-4eed-857d-e2f3aa55f173" providerId="AD" clId="Web-{71183436-879E-9709-4D48-09D743034DAC}" dt="2023-08-17T10:06:20.473" v="88" actId="1076"/>
          <ac:picMkLst>
            <pc:docMk/>
            <pc:sldMk cId="3248752600" sldId="321"/>
            <ac:picMk id="10" creationId="{47D4B018-C6A5-ABD9-1F85-098E40181B48}"/>
          </ac:picMkLst>
        </pc:picChg>
      </pc:sldChg>
      <pc:sldChg chg="modSp delCm">
        <pc:chgData name="Burrell, Alice" userId="S::alice.burrell@savethechildren.org::7451a51b-a698-4eed-857d-e2f3aa55f173" providerId="AD" clId="Web-{71183436-879E-9709-4D48-09D743034DAC}" dt="2023-08-17T10:06:56.724" v="94"/>
        <pc:sldMkLst>
          <pc:docMk/>
          <pc:sldMk cId="2015664209" sldId="323"/>
        </pc:sldMkLst>
        <pc:spChg chg="mod">
          <ac:chgData name="Burrell, Alice" userId="S::alice.burrell@savethechildren.org::7451a51b-a698-4eed-857d-e2f3aa55f173" providerId="AD" clId="Web-{71183436-879E-9709-4D48-09D743034DAC}" dt="2023-08-17T10:06:44.161" v="93" actId="20577"/>
          <ac:spMkLst>
            <pc:docMk/>
            <pc:sldMk cId="2015664209" sldId="323"/>
            <ac:spMk id="8" creationId="{77559015-246B-4A3D-A771-94C00AA2A8DF}"/>
          </ac:spMkLst>
        </pc:sp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71183436-879E-9709-4D48-09D743034DAC}" dt="2023-08-17T10:06:56.724" v="94"/>
              <pc2:cmMkLst xmlns:pc2="http://schemas.microsoft.com/office/powerpoint/2019/9/main/command">
                <pc:docMk/>
                <pc:sldMk cId="2015664209" sldId="323"/>
                <pc2:cmMk id="{B0244888-7F0A-4DC9-8220-89E6E6A934BD}"/>
              </pc2:cmMkLst>
            </pc226:cmChg>
          </p:ext>
        </pc:extLst>
      </pc:sldChg>
      <pc:sldChg chg="modSp">
        <pc:chgData name="Burrell, Alice" userId="S::alice.burrell@savethechildren.org::7451a51b-a698-4eed-857d-e2f3aa55f173" providerId="AD" clId="Web-{71183436-879E-9709-4D48-09D743034DAC}" dt="2023-08-17T10:07:21.975" v="96" actId="20577"/>
        <pc:sldMkLst>
          <pc:docMk/>
          <pc:sldMk cId="270713751" sldId="324"/>
        </pc:sldMkLst>
        <pc:spChg chg="mod">
          <ac:chgData name="Burrell, Alice" userId="S::alice.burrell@savethechildren.org::7451a51b-a698-4eed-857d-e2f3aa55f173" providerId="AD" clId="Web-{71183436-879E-9709-4D48-09D743034DAC}" dt="2023-08-17T10:07:21.975" v="96" actId="20577"/>
          <ac:spMkLst>
            <pc:docMk/>
            <pc:sldMk cId="270713751" sldId="324"/>
            <ac:spMk id="7" creationId="{CC0B20DB-0C57-4D13-AC1C-B08287C89388}"/>
          </ac:spMkLst>
        </pc:spChg>
      </pc:sldChg>
      <pc:sldChg chg="modSp modNotes">
        <pc:chgData name="Burrell, Alice" userId="S::alice.burrell@savethechildren.org::7451a51b-a698-4eed-857d-e2f3aa55f173" providerId="AD" clId="Web-{71183436-879E-9709-4D48-09D743034DAC}" dt="2023-08-17T10:08:22.149" v="100"/>
        <pc:sldMkLst>
          <pc:docMk/>
          <pc:sldMk cId="3164639553" sldId="325"/>
        </pc:sldMkLst>
        <pc:spChg chg="mod">
          <ac:chgData name="Burrell, Alice" userId="S::alice.burrell@savethechildren.org::7451a51b-a698-4eed-857d-e2f3aa55f173" providerId="AD" clId="Web-{71183436-879E-9709-4D48-09D743034DAC}" dt="2023-08-17T10:07:30.257" v="97" actId="20577"/>
          <ac:spMkLst>
            <pc:docMk/>
            <pc:sldMk cId="3164639553" sldId="325"/>
            <ac:spMk id="4" creationId="{05691FD2-C094-836D-3C9B-72D6945DB2F3}"/>
          </ac:spMkLst>
        </pc:spChg>
      </pc:sldChg>
      <pc:sldChg chg="modSp">
        <pc:chgData name="Burrell, Alice" userId="S::alice.burrell@savethechildren.org::7451a51b-a698-4eed-857d-e2f3aa55f173" providerId="AD" clId="Web-{71183436-879E-9709-4D48-09D743034DAC}" dt="2023-08-17T10:08:50.775" v="104" actId="1076"/>
        <pc:sldMkLst>
          <pc:docMk/>
          <pc:sldMk cId="2075585891" sldId="326"/>
        </pc:sldMkLst>
        <pc:spChg chg="mod">
          <ac:chgData name="Burrell, Alice" userId="S::alice.burrell@savethechildren.org::7451a51b-a698-4eed-857d-e2f3aa55f173" providerId="AD" clId="Web-{71183436-879E-9709-4D48-09D743034DAC}" dt="2023-08-17T10:08:31.805" v="101" actId="20577"/>
          <ac:spMkLst>
            <pc:docMk/>
            <pc:sldMk cId="2075585891" sldId="326"/>
            <ac:spMk id="6" creationId="{C6AB759F-4765-4933-8E65-2CF201C9280E}"/>
          </ac:spMkLst>
        </pc:spChg>
        <pc:spChg chg="mod">
          <ac:chgData name="Burrell, Alice" userId="S::alice.burrell@savethechildren.org::7451a51b-a698-4eed-857d-e2f3aa55f173" providerId="AD" clId="Web-{71183436-879E-9709-4D48-09D743034DAC}" dt="2023-08-17T10:08:50.775" v="104" actId="1076"/>
          <ac:spMkLst>
            <pc:docMk/>
            <pc:sldMk cId="2075585891" sldId="326"/>
            <ac:spMk id="10" creationId="{B4A1FF83-E986-5B54-0DF4-30AE5AB7FAED}"/>
          </ac:spMkLst>
        </pc:spChg>
      </pc:sldChg>
      <pc:sldChg chg="modSp">
        <pc:chgData name="Burrell, Alice" userId="S::alice.burrell@savethechildren.org::7451a51b-a698-4eed-857d-e2f3aa55f173" providerId="AD" clId="Web-{71183436-879E-9709-4D48-09D743034DAC}" dt="2023-08-17T10:09:01.025" v="107" actId="20577"/>
        <pc:sldMkLst>
          <pc:docMk/>
          <pc:sldMk cId="66972763" sldId="328"/>
        </pc:sldMkLst>
        <pc:spChg chg="mod">
          <ac:chgData name="Burrell, Alice" userId="S::alice.burrell@savethechildren.org::7451a51b-a698-4eed-857d-e2f3aa55f173" providerId="AD" clId="Web-{71183436-879E-9709-4D48-09D743034DAC}" dt="2023-08-17T10:08:57.900" v="106" actId="20577"/>
          <ac:spMkLst>
            <pc:docMk/>
            <pc:sldMk cId="66972763" sldId="328"/>
            <ac:spMk id="6" creationId="{C6AB759F-4765-4933-8E65-2CF201C9280E}"/>
          </ac:spMkLst>
        </pc:spChg>
        <pc:spChg chg="mod">
          <ac:chgData name="Burrell, Alice" userId="S::alice.burrell@savethechildren.org::7451a51b-a698-4eed-857d-e2f3aa55f173" providerId="AD" clId="Web-{71183436-879E-9709-4D48-09D743034DAC}" dt="2023-08-17T10:09:01.025" v="107" actId="20577"/>
          <ac:spMkLst>
            <pc:docMk/>
            <pc:sldMk cId="66972763" sldId="328"/>
            <ac:spMk id="13" creationId="{66CA6AAB-6D3E-F862-C284-6489BB1DF56A}"/>
          </ac:spMkLst>
        </pc:spChg>
      </pc:sldChg>
      <pc:sldChg chg="modSp">
        <pc:chgData name="Burrell, Alice" userId="S::alice.burrell@savethechildren.org::7451a51b-a698-4eed-857d-e2f3aa55f173" providerId="AD" clId="Web-{71183436-879E-9709-4D48-09D743034DAC}" dt="2023-08-17T10:09:13.494" v="108" actId="20577"/>
        <pc:sldMkLst>
          <pc:docMk/>
          <pc:sldMk cId="2430824189" sldId="329"/>
        </pc:sldMkLst>
        <pc:spChg chg="mod">
          <ac:chgData name="Burrell, Alice" userId="S::alice.burrell@savethechildren.org::7451a51b-a698-4eed-857d-e2f3aa55f173" providerId="AD" clId="Web-{71183436-879E-9709-4D48-09D743034DAC}" dt="2023-08-17T10:09:13.494" v="108" actId="20577"/>
          <ac:spMkLst>
            <pc:docMk/>
            <pc:sldMk cId="2430824189" sldId="329"/>
            <ac:spMk id="6" creationId="{C6AB759F-4765-4933-8E65-2CF201C9280E}"/>
          </ac:spMkLst>
        </pc:spChg>
      </pc:sldChg>
      <pc:sldChg chg="modSp">
        <pc:chgData name="Burrell, Alice" userId="S::alice.burrell@savethechildren.org::7451a51b-a698-4eed-857d-e2f3aa55f173" providerId="AD" clId="Web-{71183436-879E-9709-4D48-09D743034DAC}" dt="2023-08-17T10:09:21.932" v="109" actId="20577"/>
        <pc:sldMkLst>
          <pc:docMk/>
          <pc:sldMk cId="2387594874" sldId="330"/>
        </pc:sldMkLst>
        <pc:spChg chg="mod">
          <ac:chgData name="Burrell, Alice" userId="S::alice.burrell@savethechildren.org::7451a51b-a698-4eed-857d-e2f3aa55f173" providerId="AD" clId="Web-{71183436-879E-9709-4D48-09D743034DAC}" dt="2023-08-17T10:09:21.932" v="109" actId="20577"/>
          <ac:spMkLst>
            <pc:docMk/>
            <pc:sldMk cId="2387594874" sldId="330"/>
            <ac:spMk id="2" creationId="{D2CD7B1F-DC75-29A3-7C96-748CAFEBAB9C}"/>
          </ac:spMkLst>
        </pc:spChg>
      </pc:sldChg>
      <pc:sldChg chg="modSp">
        <pc:chgData name="Burrell, Alice" userId="S::alice.burrell@savethechildren.org::7451a51b-a698-4eed-857d-e2f3aa55f173" providerId="AD" clId="Web-{71183436-879E-9709-4D48-09D743034DAC}" dt="2023-08-17T10:09:52.480" v="113" actId="20577"/>
        <pc:sldMkLst>
          <pc:docMk/>
          <pc:sldMk cId="2531974774" sldId="331"/>
        </pc:sldMkLst>
        <pc:spChg chg="mod">
          <ac:chgData name="Burrell, Alice" userId="S::alice.burrell@savethechildren.org::7451a51b-a698-4eed-857d-e2f3aa55f173" providerId="AD" clId="Web-{71183436-879E-9709-4D48-09D743034DAC}" dt="2023-08-17T10:09:52.480" v="113" actId="20577"/>
          <ac:spMkLst>
            <pc:docMk/>
            <pc:sldMk cId="2531974774" sldId="331"/>
            <ac:spMk id="7" creationId="{CC0B20DB-0C57-4D13-AC1C-B08287C89388}"/>
          </ac:spMkLst>
        </pc:spChg>
        <pc:picChg chg="mod">
          <ac:chgData name="Burrell, Alice" userId="S::alice.burrell@savethechildren.org::7451a51b-a698-4eed-857d-e2f3aa55f173" providerId="AD" clId="Web-{71183436-879E-9709-4D48-09D743034DAC}" dt="2023-08-17T10:09:44.417" v="112" actId="14100"/>
          <ac:picMkLst>
            <pc:docMk/>
            <pc:sldMk cId="2531974774" sldId="331"/>
            <ac:picMk id="6" creationId="{878D5A15-8907-B619-9402-1E62F0389026}"/>
          </ac:picMkLst>
        </pc:picChg>
      </pc:sldChg>
      <pc:sldChg chg="modSp addCm">
        <pc:chgData name="Burrell, Alice" userId="S::alice.burrell@savethechildren.org::7451a51b-a698-4eed-857d-e2f3aa55f173" providerId="AD" clId="Web-{71183436-879E-9709-4D48-09D743034DAC}" dt="2023-08-17T10:10:41.778" v="117"/>
        <pc:sldMkLst>
          <pc:docMk/>
          <pc:sldMk cId="929100779" sldId="332"/>
        </pc:sldMkLst>
        <pc:spChg chg="mod">
          <ac:chgData name="Burrell, Alice" userId="S::alice.burrell@savethechildren.org::7451a51b-a698-4eed-857d-e2f3aa55f173" providerId="AD" clId="Web-{71183436-879E-9709-4D48-09D743034DAC}" dt="2023-08-17T10:10:00.339" v="115" actId="20577"/>
          <ac:spMkLst>
            <pc:docMk/>
            <pc:sldMk cId="929100779" sldId="332"/>
            <ac:spMk id="6" creationId="{C6AB759F-4765-4933-8E65-2CF201C9280E}"/>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0:10:41.778" v="117"/>
              <pc2:cmMkLst xmlns:pc2="http://schemas.microsoft.com/office/powerpoint/2019/9/main/command">
                <pc:docMk/>
                <pc:sldMk cId="929100779" sldId="332"/>
                <pc2:cmMk id="{960690B0-407E-403E-A2EF-E5D30B548987}"/>
              </pc2:cmMkLst>
            </pc226:cmChg>
          </p:ext>
        </pc:extLst>
      </pc:sldChg>
      <pc:sldChg chg="addSp delSp modSp addCm">
        <pc:chgData name="Burrell, Alice" userId="S::alice.burrell@savethechildren.org::7451a51b-a698-4eed-857d-e2f3aa55f173" providerId="AD" clId="Web-{71183436-879E-9709-4D48-09D743034DAC}" dt="2023-08-17T10:22:56.426" v="131" actId="20577"/>
        <pc:sldMkLst>
          <pc:docMk/>
          <pc:sldMk cId="2927687605" sldId="333"/>
        </pc:sldMkLst>
        <pc:spChg chg="mod">
          <ac:chgData name="Burrell, Alice" userId="S::alice.burrell@savethechildren.org::7451a51b-a698-4eed-857d-e2f3aa55f173" providerId="AD" clId="Web-{71183436-879E-9709-4D48-09D743034DAC}" dt="2023-08-17T10:10:09.058" v="116" actId="20577"/>
          <ac:spMkLst>
            <pc:docMk/>
            <pc:sldMk cId="2927687605" sldId="333"/>
            <ac:spMk id="6" creationId="{C6AB759F-4765-4933-8E65-2CF201C9280E}"/>
          </ac:spMkLst>
        </pc:spChg>
        <pc:spChg chg="mod">
          <ac:chgData name="Burrell, Alice" userId="S::alice.burrell@savethechildren.org::7451a51b-a698-4eed-857d-e2f3aa55f173" providerId="AD" clId="Web-{71183436-879E-9709-4D48-09D743034DAC}" dt="2023-08-17T10:22:56.426" v="131" actId="20577"/>
          <ac:spMkLst>
            <pc:docMk/>
            <pc:sldMk cId="2927687605" sldId="333"/>
            <ac:spMk id="35" creationId="{9E921714-F92B-D911-7089-DAD68ABD065A}"/>
          </ac:spMkLst>
        </pc:spChg>
        <pc:spChg chg="mod">
          <ac:chgData name="Burrell, Alice" userId="S::alice.burrell@savethechildren.org::7451a51b-a698-4eed-857d-e2f3aa55f173" providerId="AD" clId="Web-{71183436-879E-9709-4D48-09D743034DAC}" dt="2023-08-17T10:22:16.596" v="122" actId="14100"/>
          <ac:spMkLst>
            <pc:docMk/>
            <pc:sldMk cId="2927687605" sldId="333"/>
            <ac:spMk id="37" creationId="{0FD60C6C-BD82-64E0-1E7B-7E6D27170A21}"/>
          </ac:spMkLst>
        </pc:spChg>
        <pc:picChg chg="add mod">
          <ac:chgData name="Burrell, Alice" userId="S::alice.burrell@savethechildren.org::7451a51b-a698-4eed-857d-e2f3aa55f173" providerId="AD" clId="Web-{71183436-879E-9709-4D48-09D743034DAC}" dt="2023-08-17T10:22:29.409" v="127"/>
          <ac:picMkLst>
            <pc:docMk/>
            <pc:sldMk cId="2927687605" sldId="333"/>
            <ac:picMk id="2" creationId="{52237FEB-A824-9D4E-F82A-5DCEB97A6CAE}"/>
          </ac:picMkLst>
        </pc:picChg>
        <pc:picChg chg="mod">
          <ac:chgData name="Burrell, Alice" userId="S::alice.burrell@savethechildren.org::7451a51b-a698-4eed-857d-e2f3aa55f173" providerId="AD" clId="Web-{71183436-879E-9709-4D48-09D743034DAC}" dt="2023-08-17T10:22:32.675" v="128" actId="1076"/>
          <ac:picMkLst>
            <pc:docMk/>
            <pc:sldMk cId="2927687605" sldId="333"/>
            <ac:picMk id="32" creationId="{ED66D03E-AFC4-2AF8-D062-BA775F4FF15C}"/>
          </ac:picMkLst>
        </pc:picChg>
        <pc:picChg chg="del">
          <ac:chgData name="Burrell, Alice" userId="S::alice.burrell@savethechildren.org::7451a51b-a698-4eed-857d-e2f3aa55f173" providerId="AD" clId="Web-{71183436-879E-9709-4D48-09D743034DAC}" dt="2023-08-17T10:22:07.112" v="119"/>
          <ac:picMkLst>
            <pc:docMk/>
            <pc:sldMk cId="2927687605" sldId="333"/>
            <ac:picMk id="34" creationId="{2C537C4E-347E-2456-8D50-0603783D7F79}"/>
          </ac:picMkLst>
        </pc:pic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0:21:24.392" v="118"/>
              <pc2:cmMkLst xmlns:pc2="http://schemas.microsoft.com/office/powerpoint/2019/9/main/command">
                <pc:docMk/>
                <pc:sldMk cId="2927687605" sldId="333"/>
                <pc2:cmMk id="{3A67208F-9256-466A-BC3E-9987F3076FC8}"/>
              </pc2:cmMkLst>
            </pc226:cmChg>
          </p:ext>
        </pc:extLst>
      </pc:sldChg>
      <pc:sldChg chg="modSp addCm">
        <pc:chgData name="Burrell, Alice" userId="S::alice.burrell@savethechildren.org::7451a51b-a698-4eed-857d-e2f3aa55f173" providerId="AD" clId="Web-{71183436-879E-9709-4D48-09D743034DAC}" dt="2023-08-17T10:23:49.177" v="135"/>
        <pc:sldMkLst>
          <pc:docMk/>
          <pc:sldMk cId="949058928" sldId="334"/>
        </pc:sldMkLst>
        <pc:spChg chg="mod">
          <ac:chgData name="Burrell, Alice" userId="S::alice.burrell@savethechildren.org::7451a51b-a698-4eed-857d-e2f3aa55f173" providerId="AD" clId="Web-{71183436-879E-9709-4D48-09D743034DAC}" dt="2023-08-17T10:23:20.786" v="133" actId="20577"/>
          <ac:spMkLst>
            <pc:docMk/>
            <pc:sldMk cId="949058928" sldId="334"/>
            <ac:spMk id="3" creationId="{0EBBA45E-57F2-CA10-CCF3-A3099FA5462B}"/>
          </ac:spMkLst>
        </pc:spChg>
        <pc:spChg chg="mod">
          <ac:chgData name="Burrell, Alice" userId="S::alice.burrell@savethechildren.org::7451a51b-a698-4eed-857d-e2f3aa55f173" providerId="AD" clId="Web-{71183436-879E-9709-4D48-09D743034DAC}" dt="2023-08-17T10:23:16.176" v="132" actId="20577"/>
          <ac:spMkLst>
            <pc:docMk/>
            <pc:sldMk cId="949058928" sldId="334"/>
            <ac:spMk id="6" creationId="{C6AB759F-4765-4933-8E65-2CF201C9280E}"/>
          </ac:spMkLst>
        </pc:spChg>
        <pc:spChg chg="mod">
          <ac:chgData name="Burrell, Alice" userId="S::alice.burrell@savethechildren.org::7451a51b-a698-4eed-857d-e2f3aa55f173" providerId="AD" clId="Web-{71183436-879E-9709-4D48-09D743034DAC}" dt="2023-08-17T10:23:24.864" v="134" actId="20577"/>
          <ac:spMkLst>
            <pc:docMk/>
            <pc:sldMk cId="949058928" sldId="334"/>
            <ac:spMk id="7" creationId="{23AB70EF-D8CD-ED24-20F7-79C4B1048625}"/>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0:23:49.177" v="135"/>
              <pc2:cmMkLst xmlns:pc2="http://schemas.microsoft.com/office/powerpoint/2019/9/main/command">
                <pc:docMk/>
                <pc:sldMk cId="949058928" sldId="334"/>
                <pc2:cmMk id="{52AC9906-AEF1-491D-AE6B-8D41AB4813F1}"/>
              </pc2:cmMkLst>
            </pc226:cmChg>
          </p:ext>
        </pc:extLst>
      </pc:sldChg>
      <pc:sldChg chg="modSp">
        <pc:chgData name="Burrell, Alice" userId="S::alice.burrell@savethechildren.org::7451a51b-a698-4eed-857d-e2f3aa55f173" providerId="AD" clId="Web-{71183436-879E-9709-4D48-09D743034DAC}" dt="2023-08-17T10:24:02.022" v="137" actId="20577"/>
        <pc:sldMkLst>
          <pc:docMk/>
          <pc:sldMk cId="1313360629" sldId="335"/>
        </pc:sldMkLst>
        <pc:spChg chg="mod">
          <ac:chgData name="Burrell, Alice" userId="S::alice.burrell@savethechildren.org::7451a51b-a698-4eed-857d-e2f3aa55f173" providerId="AD" clId="Web-{71183436-879E-9709-4D48-09D743034DAC}" dt="2023-08-17T10:24:02.022" v="137" actId="20577"/>
          <ac:spMkLst>
            <pc:docMk/>
            <pc:sldMk cId="1313360629" sldId="335"/>
            <ac:spMk id="2" creationId="{D2CD7B1F-DC75-29A3-7C96-748CAFEBAB9C}"/>
          </ac:spMkLst>
        </pc:spChg>
        <pc:spChg chg="mod">
          <ac:chgData name="Burrell, Alice" userId="S::alice.burrell@savethechildren.org::7451a51b-a698-4eed-857d-e2f3aa55f173" providerId="AD" clId="Web-{71183436-879E-9709-4D48-09D743034DAC}" dt="2023-08-17T10:23:57.818" v="136" actId="20577"/>
          <ac:spMkLst>
            <pc:docMk/>
            <pc:sldMk cId="1313360629" sldId="335"/>
            <ac:spMk id="6" creationId="{C6AB759F-4765-4933-8E65-2CF201C9280E}"/>
          </ac:spMkLst>
        </pc:spChg>
      </pc:sldChg>
      <pc:sldChg chg="modSp">
        <pc:chgData name="Burrell, Alice" userId="S::alice.burrell@savethechildren.org::7451a51b-a698-4eed-857d-e2f3aa55f173" providerId="AD" clId="Web-{71183436-879E-9709-4D48-09D743034DAC}" dt="2023-08-17T10:24:11.178" v="138" actId="20577"/>
        <pc:sldMkLst>
          <pc:docMk/>
          <pc:sldMk cId="3729198437" sldId="336"/>
        </pc:sldMkLst>
        <pc:spChg chg="mod">
          <ac:chgData name="Burrell, Alice" userId="S::alice.burrell@savethechildren.org::7451a51b-a698-4eed-857d-e2f3aa55f173" providerId="AD" clId="Web-{71183436-879E-9709-4D48-09D743034DAC}" dt="2023-08-17T10:24:11.178" v="138" actId="20577"/>
          <ac:spMkLst>
            <pc:docMk/>
            <pc:sldMk cId="3729198437" sldId="336"/>
            <ac:spMk id="7" creationId="{CC0B20DB-0C57-4D13-AC1C-B08287C89388}"/>
          </ac:spMkLst>
        </pc:spChg>
      </pc:sldChg>
      <pc:sldChg chg="modSp">
        <pc:chgData name="Burrell, Alice" userId="S::alice.burrell@savethechildren.org::7451a51b-a698-4eed-857d-e2f3aa55f173" providerId="AD" clId="Web-{71183436-879E-9709-4D48-09D743034DAC}" dt="2023-08-17T10:24:18.475" v="139" actId="20577"/>
        <pc:sldMkLst>
          <pc:docMk/>
          <pc:sldMk cId="3598645901" sldId="337"/>
        </pc:sldMkLst>
        <pc:spChg chg="mod">
          <ac:chgData name="Burrell, Alice" userId="S::alice.burrell@savethechildren.org::7451a51b-a698-4eed-857d-e2f3aa55f173" providerId="AD" clId="Web-{71183436-879E-9709-4D48-09D743034DAC}" dt="2023-08-17T10:24:18.475" v="139" actId="20577"/>
          <ac:spMkLst>
            <pc:docMk/>
            <pc:sldMk cId="3598645901" sldId="337"/>
            <ac:spMk id="6" creationId="{C6AB759F-4765-4933-8E65-2CF201C9280E}"/>
          </ac:spMkLst>
        </pc:spChg>
      </pc:sldChg>
      <pc:sldChg chg="modSp">
        <pc:chgData name="Burrell, Alice" userId="S::alice.burrell@savethechildren.org::7451a51b-a698-4eed-857d-e2f3aa55f173" providerId="AD" clId="Web-{71183436-879E-9709-4D48-09D743034DAC}" dt="2023-08-17T10:24:28.866" v="140" actId="20577"/>
        <pc:sldMkLst>
          <pc:docMk/>
          <pc:sldMk cId="3384780300" sldId="338"/>
        </pc:sldMkLst>
        <pc:spChg chg="mod">
          <ac:chgData name="Burrell, Alice" userId="S::alice.burrell@savethechildren.org::7451a51b-a698-4eed-857d-e2f3aa55f173" providerId="AD" clId="Web-{71183436-879E-9709-4D48-09D743034DAC}" dt="2023-08-17T10:24:28.866" v="140" actId="20577"/>
          <ac:spMkLst>
            <pc:docMk/>
            <pc:sldMk cId="3384780300" sldId="338"/>
            <ac:spMk id="7" creationId="{CC0B20DB-0C57-4D13-AC1C-B08287C89388}"/>
          </ac:spMkLst>
        </pc:spChg>
      </pc:sldChg>
      <pc:sldChg chg="modSp addCm">
        <pc:chgData name="Burrell, Alice" userId="S::alice.burrell@savethechildren.org::7451a51b-a698-4eed-857d-e2f3aa55f173" providerId="AD" clId="Web-{71183436-879E-9709-4D48-09D743034DAC}" dt="2023-08-17T10:25:15.711" v="145" actId="20577"/>
        <pc:sldMkLst>
          <pc:docMk/>
          <pc:sldMk cId="3076078722" sldId="339"/>
        </pc:sldMkLst>
        <pc:spChg chg="mod">
          <ac:chgData name="Burrell, Alice" userId="S::alice.burrell@savethechildren.org::7451a51b-a698-4eed-857d-e2f3aa55f173" providerId="AD" clId="Web-{71183436-879E-9709-4D48-09D743034DAC}" dt="2023-08-17T10:25:15.711" v="145" actId="20577"/>
          <ac:spMkLst>
            <pc:docMk/>
            <pc:sldMk cId="3076078722" sldId="339"/>
            <ac:spMk id="6" creationId="{C6AB759F-4765-4933-8E65-2CF201C9280E}"/>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0:24:45.632" v="141"/>
              <pc2:cmMkLst xmlns:pc2="http://schemas.microsoft.com/office/powerpoint/2019/9/main/command">
                <pc:docMk/>
                <pc:sldMk cId="3076078722" sldId="339"/>
                <pc2:cmMk id="{7B41FA2C-EBCC-424B-A180-EC9A3C9783F1}"/>
              </pc2:cmMkLst>
            </pc226:cmChg>
          </p:ext>
        </pc:extLst>
      </pc:sldChg>
      <pc:sldChg chg="addSp delSp modSp">
        <pc:chgData name="Burrell, Alice" userId="S::alice.burrell@savethechildren.org::7451a51b-a698-4eed-857d-e2f3aa55f173" providerId="AD" clId="Web-{71183436-879E-9709-4D48-09D743034DAC}" dt="2023-08-17T10:44:05.472" v="156" actId="14100"/>
        <pc:sldMkLst>
          <pc:docMk/>
          <pc:sldMk cId="995163150" sldId="340"/>
        </pc:sldMkLst>
        <pc:spChg chg="mod">
          <ac:chgData name="Burrell, Alice" userId="S::alice.burrell@savethechildren.org::7451a51b-a698-4eed-857d-e2f3aa55f173" providerId="AD" clId="Web-{71183436-879E-9709-4D48-09D743034DAC}" dt="2023-08-17T10:25:26.430" v="146" actId="20577"/>
          <ac:spMkLst>
            <pc:docMk/>
            <pc:sldMk cId="995163150" sldId="340"/>
            <ac:spMk id="6" creationId="{C6AB759F-4765-4933-8E65-2CF201C9280E}"/>
          </ac:spMkLst>
        </pc:spChg>
        <pc:picChg chg="add mod">
          <ac:chgData name="Burrell, Alice" userId="S::alice.burrell@savethechildren.org::7451a51b-a698-4eed-857d-e2f3aa55f173" providerId="AD" clId="Web-{71183436-879E-9709-4D48-09D743034DAC}" dt="2023-08-17T10:44:05.472" v="156" actId="14100"/>
          <ac:picMkLst>
            <pc:docMk/>
            <pc:sldMk cId="995163150" sldId="340"/>
            <ac:picMk id="2" creationId="{C0BBF9D2-B874-B99D-E73D-9DC61D62F9BB}"/>
          </ac:picMkLst>
        </pc:picChg>
        <pc:picChg chg="del">
          <ac:chgData name="Burrell, Alice" userId="S::alice.burrell@savethechildren.org::7451a51b-a698-4eed-857d-e2f3aa55f173" providerId="AD" clId="Web-{71183436-879E-9709-4D48-09D743034DAC}" dt="2023-08-17T10:43:57.628" v="150"/>
          <ac:picMkLst>
            <pc:docMk/>
            <pc:sldMk cId="995163150" sldId="340"/>
            <ac:picMk id="3" creationId="{9E945C22-071C-0CEF-1C10-43459A2E5DFB}"/>
          </ac:picMkLst>
        </pc:picChg>
        <pc:picChg chg="del">
          <ac:chgData name="Burrell, Alice" userId="S::alice.burrell@savethechildren.org::7451a51b-a698-4eed-857d-e2f3aa55f173" providerId="AD" clId="Web-{71183436-879E-9709-4D48-09D743034DAC}" dt="2023-08-17T10:43:57.628" v="149"/>
          <ac:picMkLst>
            <pc:docMk/>
            <pc:sldMk cId="995163150" sldId="340"/>
            <ac:picMk id="8" creationId="{20992FE7-16BF-8D63-B232-4FAD092E6870}"/>
          </ac:picMkLst>
        </pc:picChg>
      </pc:sldChg>
      <pc:sldChg chg="addSp delSp modSp">
        <pc:chgData name="Burrell, Alice" userId="S::alice.burrell@savethechildren.org::7451a51b-a698-4eed-857d-e2f3aa55f173" providerId="AD" clId="Web-{71183436-879E-9709-4D48-09D743034DAC}" dt="2023-08-17T12:37:17.259" v="288" actId="1076"/>
        <pc:sldMkLst>
          <pc:docMk/>
          <pc:sldMk cId="2733443909" sldId="341"/>
        </pc:sldMkLst>
        <pc:spChg chg="mod">
          <ac:chgData name="Burrell, Alice" userId="S::alice.burrell@savethechildren.org::7451a51b-a698-4eed-857d-e2f3aa55f173" providerId="AD" clId="Web-{71183436-879E-9709-4D48-09D743034DAC}" dt="2023-08-17T10:25:39.431" v="147" actId="20577"/>
          <ac:spMkLst>
            <pc:docMk/>
            <pc:sldMk cId="2733443909" sldId="341"/>
            <ac:spMk id="6" creationId="{C6AB759F-4765-4933-8E65-2CF201C9280E}"/>
          </ac:spMkLst>
        </pc:spChg>
        <pc:picChg chg="del">
          <ac:chgData name="Burrell, Alice" userId="S::alice.burrell@savethechildren.org::7451a51b-a698-4eed-857d-e2f3aa55f173" providerId="AD" clId="Web-{71183436-879E-9709-4D48-09D743034DAC}" dt="2023-08-17T10:44:36.676" v="157"/>
          <ac:picMkLst>
            <pc:docMk/>
            <pc:sldMk cId="2733443909" sldId="341"/>
            <ac:picMk id="2" creationId="{63680D65-63C8-6C71-6022-15B1C0B69789}"/>
          </ac:picMkLst>
        </pc:picChg>
        <pc:picChg chg="add mod">
          <ac:chgData name="Burrell, Alice" userId="S::alice.burrell@savethechildren.org::7451a51b-a698-4eed-857d-e2f3aa55f173" providerId="AD" clId="Web-{71183436-879E-9709-4D48-09D743034DAC}" dt="2023-08-17T12:37:17.259" v="288" actId="1076"/>
          <ac:picMkLst>
            <pc:docMk/>
            <pc:sldMk cId="2733443909" sldId="341"/>
            <ac:picMk id="2" creationId="{8B961626-E66C-E2E4-5AF2-D61029D1ECCD}"/>
          </ac:picMkLst>
        </pc:picChg>
        <pc:picChg chg="add del mod">
          <ac:chgData name="Burrell, Alice" userId="S::alice.burrell@savethechildren.org::7451a51b-a698-4eed-857d-e2f3aa55f173" providerId="AD" clId="Web-{71183436-879E-9709-4D48-09D743034DAC}" dt="2023-08-17T12:37:07.727" v="284"/>
          <ac:picMkLst>
            <pc:docMk/>
            <pc:sldMk cId="2733443909" sldId="341"/>
            <ac:picMk id="3" creationId="{37BF92B8-CC1B-8A20-058E-CE8C3961B6EE}"/>
          </ac:picMkLst>
        </pc:picChg>
      </pc:sldChg>
      <pc:sldChg chg="addCm">
        <pc:chgData name="Burrell, Alice" userId="S::alice.burrell@savethechildren.org::7451a51b-a698-4eed-857d-e2f3aa55f173" providerId="AD" clId="Web-{71183436-879E-9709-4D48-09D743034DAC}" dt="2023-08-17T10:26:09.525" v="148"/>
        <pc:sldMkLst>
          <pc:docMk/>
          <pc:sldMk cId="2119315214" sldId="342"/>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0:26:09.525" v="148"/>
              <pc2:cmMkLst xmlns:pc2="http://schemas.microsoft.com/office/powerpoint/2019/9/main/command">
                <pc:docMk/>
                <pc:sldMk cId="2119315214" sldId="342"/>
                <pc2:cmMk id="{24DECB5E-4526-4FF5-AB10-0AEB05525DCF}"/>
              </pc2:cmMkLst>
            </pc226:cmChg>
          </p:ext>
        </pc:extLst>
      </pc:sldChg>
      <pc:sldChg chg="addSp delSp modSp">
        <pc:chgData name="Burrell, Alice" userId="S::alice.burrell@savethechildren.org::7451a51b-a698-4eed-857d-e2f3aa55f173" providerId="AD" clId="Web-{71183436-879E-9709-4D48-09D743034DAC}" dt="2023-08-17T10:45:51.241" v="171" actId="1076"/>
        <pc:sldMkLst>
          <pc:docMk/>
          <pc:sldMk cId="1427330230" sldId="345"/>
        </pc:sldMkLst>
        <pc:picChg chg="add mod">
          <ac:chgData name="Burrell, Alice" userId="S::alice.burrell@savethechildren.org::7451a51b-a698-4eed-857d-e2f3aa55f173" providerId="AD" clId="Web-{71183436-879E-9709-4D48-09D743034DAC}" dt="2023-08-17T10:45:51.241" v="171" actId="1076"/>
          <ac:picMkLst>
            <pc:docMk/>
            <pc:sldMk cId="1427330230" sldId="345"/>
            <ac:picMk id="2" creationId="{E0C30868-5A55-B56D-84E3-0D9E21592CA7}"/>
          </ac:picMkLst>
        </pc:picChg>
        <pc:picChg chg="del">
          <ac:chgData name="Burrell, Alice" userId="S::alice.burrell@savethechildren.org::7451a51b-a698-4eed-857d-e2f3aa55f173" providerId="AD" clId="Web-{71183436-879E-9709-4D48-09D743034DAC}" dt="2023-08-17T10:45:01.021" v="162"/>
          <ac:picMkLst>
            <pc:docMk/>
            <pc:sldMk cId="1427330230" sldId="345"/>
            <ac:picMk id="4" creationId="{135BE208-6EAB-E71C-B836-F9F9EA5492DF}"/>
          </ac:picMkLst>
        </pc:picChg>
      </pc:sldChg>
      <pc:sldChg chg="modNotes">
        <pc:chgData name="Burrell, Alice" userId="S::alice.burrell@savethechildren.org::7451a51b-a698-4eed-857d-e2f3aa55f173" providerId="AD" clId="Web-{71183436-879E-9709-4D48-09D743034DAC}" dt="2023-08-17T10:46:15.648" v="176"/>
        <pc:sldMkLst>
          <pc:docMk/>
          <pc:sldMk cId="1048915888" sldId="346"/>
        </pc:sldMkLst>
      </pc:sldChg>
      <pc:sldChg chg="modSp">
        <pc:chgData name="Burrell, Alice" userId="S::alice.burrell@savethechildren.org::7451a51b-a698-4eed-857d-e2f3aa55f173" providerId="AD" clId="Web-{71183436-879E-9709-4D48-09D743034DAC}" dt="2023-08-17T10:46:02.210" v="172" actId="20577"/>
        <pc:sldMkLst>
          <pc:docMk/>
          <pc:sldMk cId="2802388289" sldId="347"/>
        </pc:sldMkLst>
        <pc:spChg chg="mod">
          <ac:chgData name="Burrell, Alice" userId="S::alice.burrell@savethechildren.org::7451a51b-a698-4eed-857d-e2f3aa55f173" providerId="AD" clId="Web-{71183436-879E-9709-4D48-09D743034DAC}" dt="2023-08-17T10:46:02.210" v="172" actId="20577"/>
          <ac:spMkLst>
            <pc:docMk/>
            <pc:sldMk cId="2802388289" sldId="347"/>
            <ac:spMk id="8" creationId="{E24334EE-3A62-208C-340C-16CD52C36454}"/>
          </ac:spMkLst>
        </pc:spChg>
      </pc:sldChg>
      <pc:sldChg chg="modSp">
        <pc:chgData name="Burrell, Alice" userId="S::alice.burrell@savethechildren.org::7451a51b-a698-4eed-857d-e2f3aa55f173" providerId="AD" clId="Web-{71183436-879E-9709-4D48-09D743034DAC}" dt="2023-08-17T10:46:38.195" v="177" actId="20577"/>
        <pc:sldMkLst>
          <pc:docMk/>
          <pc:sldMk cId="4197344096" sldId="348"/>
        </pc:sldMkLst>
        <pc:spChg chg="mod">
          <ac:chgData name="Burrell, Alice" userId="S::alice.burrell@savethechildren.org::7451a51b-a698-4eed-857d-e2f3aa55f173" providerId="AD" clId="Web-{71183436-879E-9709-4D48-09D743034DAC}" dt="2023-08-17T10:46:38.195" v="177" actId="20577"/>
          <ac:spMkLst>
            <pc:docMk/>
            <pc:sldMk cId="4197344096" sldId="348"/>
            <ac:spMk id="2" creationId="{90188E41-016A-EB66-88EB-19D442929CC7}"/>
          </ac:spMkLst>
        </pc:spChg>
      </pc:sldChg>
      <pc:sldChg chg="modSp">
        <pc:chgData name="Burrell, Alice" userId="S::alice.burrell@savethechildren.org::7451a51b-a698-4eed-857d-e2f3aa55f173" providerId="AD" clId="Web-{71183436-879E-9709-4D48-09D743034DAC}" dt="2023-08-17T10:46:49.211" v="180"/>
        <pc:sldMkLst>
          <pc:docMk/>
          <pc:sldMk cId="1783105813" sldId="349"/>
        </pc:sldMkLst>
        <pc:graphicFrameChg chg="mod modGraphic">
          <ac:chgData name="Burrell, Alice" userId="S::alice.burrell@savethechildren.org::7451a51b-a698-4eed-857d-e2f3aa55f173" providerId="AD" clId="Web-{71183436-879E-9709-4D48-09D743034DAC}" dt="2023-08-17T10:46:49.211" v="180"/>
          <ac:graphicFrameMkLst>
            <pc:docMk/>
            <pc:sldMk cId="1783105813" sldId="349"/>
            <ac:graphicFrameMk id="8" creationId="{534FBAA0-BE1C-A81A-F147-60223D457D9F}"/>
          </ac:graphicFrameMkLst>
        </pc:graphicFrameChg>
      </pc:sldChg>
      <pc:sldChg chg="addSp delSp modSp">
        <pc:chgData name="Burrell, Alice" userId="S::alice.burrell@savethechildren.org::7451a51b-a698-4eed-857d-e2f3aa55f173" providerId="AD" clId="Web-{71183436-879E-9709-4D48-09D743034DAC}" dt="2023-08-17T10:50:11.654" v="185" actId="14100"/>
        <pc:sldMkLst>
          <pc:docMk/>
          <pc:sldMk cId="2350047523" sldId="353"/>
        </pc:sldMkLst>
        <pc:picChg chg="add mod">
          <ac:chgData name="Burrell, Alice" userId="S::alice.burrell@savethechildren.org::7451a51b-a698-4eed-857d-e2f3aa55f173" providerId="AD" clId="Web-{71183436-879E-9709-4D48-09D743034DAC}" dt="2023-08-17T10:50:11.654" v="185" actId="14100"/>
          <ac:picMkLst>
            <pc:docMk/>
            <pc:sldMk cId="2350047523" sldId="353"/>
            <ac:picMk id="2" creationId="{81D55601-269A-2E18-6328-AE7FEF37651C}"/>
          </ac:picMkLst>
        </pc:picChg>
        <pc:picChg chg="del">
          <ac:chgData name="Burrell, Alice" userId="S::alice.burrell@savethechildren.org::7451a51b-a698-4eed-857d-e2f3aa55f173" providerId="AD" clId="Web-{71183436-879E-9709-4D48-09D743034DAC}" dt="2023-08-17T10:50:05.420" v="181"/>
          <ac:picMkLst>
            <pc:docMk/>
            <pc:sldMk cId="2350047523" sldId="353"/>
            <ac:picMk id="3" creationId="{88C9AA65-9F10-8EC8-BC63-E3E44779B0DF}"/>
          </ac:picMkLst>
        </pc:picChg>
      </pc:sldChg>
      <pc:sldChg chg="modSp">
        <pc:chgData name="Burrell, Alice" userId="S::alice.burrell@savethechildren.org::7451a51b-a698-4eed-857d-e2f3aa55f173" providerId="AD" clId="Web-{71183436-879E-9709-4D48-09D743034DAC}" dt="2023-08-17T10:56:40.040" v="186" actId="20577"/>
        <pc:sldMkLst>
          <pc:docMk/>
          <pc:sldMk cId="2188652853" sldId="354"/>
        </pc:sldMkLst>
        <pc:spChg chg="mod">
          <ac:chgData name="Burrell, Alice" userId="S::alice.burrell@savethechildren.org::7451a51b-a698-4eed-857d-e2f3aa55f173" providerId="AD" clId="Web-{71183436-879E-9709-4D48-09D743034DAC}" dt="2023-08-17T10:56:40.040" v="186" actId="20577"/>
          <ac:spMkLst>
            <pc:docMk/>
            <pc:sldMk cId="2188652853" sldId="354"/>
            <ac:spMk id="6" creationId="{C6AB759F-4765-4933-8E65-2CF201C9280E}"/>
          </ac:spMkLst>
        </pc:spChg>
      </pc:sldChg>
      <pc:sldChg chg="modSp">
        <pc:chgData name="Burrell, Alice" userId="S::alice.burrell@savethechildren.org::7451a51b-a698-4eed-857d-e2f3aa55f173" providerId="AD" clId="Web-{71183436-879E-9709-4D48-09D743034DAC}" dt="2023-08-17T10:57:15.916" v="189" actId="14100"/>
        <pc:sldMkLst>
          <pc:docMk/>
          <pc:sldMk cId="1519106237" sldId="357"/>
        </pc:sldMkLst>
        <pc:spChg chg="mod">
          <ac:chgData name="Burrell, Alice" userId="S::alice.burrell@savethechildren.org::7451a51b-a698-4eed-857d-e2f3aa55f173" providerId="AD" clId="Web-{71183436-879E-9709-4D48-09D743034DAC}" dt="2023-08-17T10:57:07.619" v="187" actId="20577"/>
          <ac:spMkLst>
            <pc:docMk/>
            <pc:sldMk cId="1519106237" sldId="357"/>
            <ac:spMk id="6" creationId="{C6AB759F-4765-4933-8E65-2CF201C9280E}"/>
          </ac:spMkLst>
        </pc:spChg>
        <pc:spChg chg="mod">
          <ac:chgData name="Burrell, Alice" userId="S::alice.burrell@savethechildren.org::7451a51b-a698-4eed-857d-e2f3aa55f173" providerId="AD" clId="Web-{71183436-879E-9709-4D48-09D743034DAC}" dt="2023-08-17T10:57:15.916" v="189" actId="14100"/>
          <ac:spMkLst>
            <pc:docMk/>
            <pc:sldMk cId="1519106237" sldId="357"/>
            <ac:spMk id="7" creationId="{320E4C24-4637-8A82-09F0-AD01BC95E9DE}"/>
          </ac:spMkLst>
        </pc:spChg>
      </pc:sldChg>
      <pc:sldChg chg="modSp">
        <pc:chgData name="Burrell, Alice" userId="S::alice.burrell@savethechildren.org::7451a51b-a698-4eed-857d-e2f3aa55f173" providerId="AD" clId="Web-{71183436-879E-9709-4D48-09D743034DAC}" dt="2023-08-17T10:57:35.198" v="190" actId="20577"/>
        <pc:sldMkLst>
          <pc:docMk/>
          <pc:sldMk cId="3351941709" sldId="359"/>
        </pc:sldMkLst>
        <pc:spChg chg="mod">
          <ac:chgData name="Burrell, Alice" userId="S::alice.burrell@savethechildren.org::7451a51b-a698-4eed-857d-e2f3aa55f173" providerId="AD" clId="Web-{71183436-879E-9709-4D48-09D743034DAC}" dt="2023-08-17T10:57:35.198" v="190" actId="20577"/>
          <ac:spMkLst>
            <pc:docMk/>
            <pc:sldMk cId="3351941709" sldId="359"/>
            <ac:spMk id="3" creationId="{D81108D7-BF35-B018-0788-C49B59E49172}"/>
          </ac:spMkLst>
        </pc:spChg>
      </pc:sldChg>
      <pc:sldChg chg="modSp">
        <pc:chgData name="Burrell, Alice" userId="S::alice.burrell@savethechildren.org::7451a51b-a698-4eed-857d-e2f3aa55f173" providerId="AD" clId="Web-{71183436-879E-9709-4D48-09D743034DAC}" dt="2023-08-17T10:57:46.636" v="191" actId="20577"/>
        <pc:sldMkLst>
          <pc:docMk/>
          <pc:sldMk cId="788078670" sldId="360"/>
        </pc:sldMkLst>
        <pc:spChg chg="mod">
          <ac:chgData name="Burrell, Alice" userId="S::alice.burrell@savethechildren.org::7451a51b-a698-4eed-857d-e2f3aa55f173" providerId="AD" clId="Web-{71183436-879E-9709-4D48-09D743034DAC}" dt="2023-08-17T10:57:46.636" v="191" actId="20577"/>
          <ac:spMkLst>
            <pc:docMk/>
            <pc:sldMk cId="788078670" sldId="360"/>
            <ac:spMk id="3" creationId="{D81108D7-BF35-B018-0788-C49B59E49172}"/>
          </ac:spMkLst>
        </pc:spChg>
      </pc:sldChg>
      <pc:sldChg chg="addCm">
        <pc:chgData name="Burrell, Alice" userId="S::alice.burrell@savethechildren.org::7451a51b-a698-4eed-857d-e2f3aa55f173" providerId="AD" clId="Web-{71183436-879E-9709-4D48-09D743034DAC}" dt="2023-08-17T10:57:58.136" v="192"/>
        <pc:sldMkLst>
          <pc:docMk/>
          <pc:sldMk cId="1101264419" sldId="361"/>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0:57:58.136" v="192"/>
              <pc2:cmMkLst xmlns:pc2="http://schemas.microsoft.com/office/powerpoint/2019/9/main/command">
                <pc:docMk/>
                <pc:sldMk cId="1101264419" sldId="361"/>
                <pc2:cmMk id="{D345CEF5-4076-4F38-844D-A510B15B56E9}"/>
              </pc2:cmMkLst>
            </pc226:cmChg>
          </p:ext>
        </pc:extLst>
      </pc:sldChg>
      <pc:sldChg chg="modSp">
        <pc:chgData name="Burrell, Alice" userId="S::alice.burrell@savethechildren.org::7451a51b-a698-4eed-857d-e2f3aa55f173" providerId="AD" clId="Web-{71183436-879E-9709-4D48-09D743034DAC}" dt="2023-08-17T10:59:17.044" v="193" actId="14100"/>
        <pc:sldMkLst>
          <pc:docMk/>
          <pc:sldMk cId="1646438063" sldId="363"/>
        </pc:sldMkLst>
        <pc:spChg chg="mod">
          <ac:chgData name="Burrell, Alice" userId="S::alice.burrell@savethechildren.org::7451a51b-a698-4eed-857d-e2f3aa55f173" providerId="AD" clId="Web-{71183436-879E-9709-4D48-09D743034DAC}" dt="2023-08-17T10:59:17.044" v="193" actId="14100"/>
          <ac:spMkLst>
            <pc:docMk/>
            <pc:sldMk cId="1646438063" sldId="363"/>
            <ac:spMk id="4" creationId="{A89F8AD7-776D-9CA0-3D10-4DCF8994A9F8}"/>
          </ac:spMkLst>
        </pc:spChg>
      </pc:sldChg>
      <pc:sldChg chg="addSp delSp modSp">
        <pc:chgData name="Burrell, Alice" userId="S::alice.burrell@savethechildren.org::7451a51b-a698-4eed-857d-e2f3aa55f173" providerId="AD" clId="Web-{71183436-879E-9709-4D48-09D743034DAC}" dt="2023-08-17T11:00:13.202" v="198" actId="1076"/>
        <pc:sldMkLst>
          <pc:docMk/>
          <pc:sldMk cId="859994745" sldId="365"/>
        </pc:sldMkLst>
        <pc:picChg chg="add mod">
          <ac:chgData name="Burrell, Alice" userId="S::alice.burrell@savethechildren.org::7451a51b-a698-4eed-857d-e2f3aa55f173" providerId="AD" clId="Web-{71183436-879E-9709-4D48-09D743034DAC}" dt="2023-08-17T11:00:13.202" v="198" actId="1076"/>
          <ac:picMkLst>
            <pc:docMk/>
            <pc:sldMk cId="859994745" sldId="365"/>
            <ac:picMk id="2" creationId="{714280F4-A127-199C-23DF-14F777F938A6}"/>
          </ac:picMkLst>
        </pc:picChg>
        <pc:picChg chg="del">
          <ac:chgData name="Burrell, Alice" userId="S::alice.burrell@savethechildren.org::7451a51b-a698-4eed-857d-e2f3aa55f173" providerId="AD" clId="Web-{71183436-879E-9709-4D48-09D743034DAC}" dt="2023-08-17T10:59:50.858" v="194"/>
          <ac:picMkLst>
            <pc:docMk/>
            <pc:sldMk cId="859994745" sldId="365"/>
            <ac:picMk id="4" creationId="{305BFAE5-FFE5-CD9A-C82E-3457451C6578}"/>
          </ac:picMkLst>
        </pc:picChg>
      </pc:sldChg>
      <pc:sldChg chg="addSp delSp modSp">
        <pc:chgData name="Burrell, Alice" userId="S::alice.burrell@savethechildren.org::7451a51b-a698-4eed-857d-e2f3aa55f173" providerId="AD" clId="Web-{71183436-879E-9709-4D48-09D743034DAC}" dt="2023-08-17T11:00:35.593" v="203" actId="14100"/>
        <pc:sldMkLst>
          <pc:docMk/>
          <pc:sldMk cId="2797150467" sldId="366"/>
        </pc:sldMkLst>
        <pc:picChg chg="del">
          <ac:chgData name="Burrell, Alice" userId="S::alice.burrell@savethechildren.org::7451a51b-a698-4eed-857d-e2f3aa55f173" providerId="AD" clId="Web-{71183436-879E-9709-4D48-09D743034DAC}" dt="2023-08-17T11:00:16.515" v="199"/>
          <ac:picMkLst>
            <pc:docMk/>
            <pc:sldMk cId="2797150467" sldId="366"/>
            <ac:picMk id="2" creationId="{E15EE911-D708-2353-4FF3-D4A0D0272BE6}"/>
          </ac:picMkLst>
        </pc:picChg>
        <pc:picChg chg="add mod">
          <ac:chgData name="Burrell, Alice" userId="S::alice.burrell@savethechildren.org::7451a51b-a698-4eed-857d-e2f3aa55f173" providerId="AD" clId="Web-{71183436-879E-9709-4D48-09D743034DAC}" dt="2023-08-17T11:00:35.593" v="203" actId="14100"/>
          <ac:picMkLst>
            <pc:docMk/>
            <pc:sldMk cId="2797150467" sldId="366"/>
            <ac:picMk id="3" creationId="{089094FF-33B3-2612-BE91-95090C6280F2}"/>
          </ac:picMkLst>
        </pc:picChg>
      </pc:sldChg>
      <pc:sldChg chg="addSp delSp modSp">
        <pc:chgData name="Burrell, Alice" userId="S::alice.burrell@savethechildren.org::7451a51b-a698-4eed-857d-e2f3aa55f173" providerId="AD" clId="Web-{71183436-879E-9709-4D48-09D743034DAC}" dt="2023-08-17T11:03:31.661" v="216"/>
        <pc:sldMkLst>
          <pc:docMk/>
          <pc:sldMk cId="4109994960" sldId="367"/>
        </pc:sldMkLst>
        <pc:spChg chg="mod">
          <ac:chgData name="Burrell, Alice" userId="S::alice.burrell@savethechildren.org::7451a51b-a698-4eed-857d-e2f3aa55f173" providerId="AD" clId="Web-{71183436-879E-9709-4D48-09D743034DAC}" dt="2023-08-17T11:01:45.533" v="204" actId="20577"/>
          <ac:spMkLst>
            <pc:docMk/>
            <pc:sldMk cId="4109994960" sldId="367"/>
            <ac:spMk id="6" creationId="{C6AB759F-4765-4933-8E65-2CF201C9280E}"/>
          </ac:spMkLst>
        </pc:spChg>
        <pc:picChg chg="add mod ord">
          <ac:chgData name="Burrell, Alice" userId="S::alice.burrell@savethechildren.org::7451a51b-a698-4eed-857d-e2f3aa55f173" providerId="AD" clId="Web-{71183436-879E-9709-4D48-09D743034DAC}" dt="2023-08-17T11:03:31.661" v="216"/>
          <ac:picMkLst>
            <pc:docMk/>
            <pc:sldMk cId="4109994960" sldId="367"/>
            <ac:picMk id="2" creationId="{D694CDAA-4653-17A0-103A-4C5244EF7ED0}"/>
          </ac:picMkLst>
        </pc:picChg>
        <pc:picChg chg="del">
          <ac:chgData name="Burrell, Alice" userId="S::alice.burrell@savethechildren.org::7451a51b-a698-4eed-857d-e2f3aa55f173" providerId="AD" clId="Web-{71183436-879E-9709-4D48-09D743034DAC}" dt="2023-08-17T11:03:06.379" v="210"/>
          <ac:picMkLst>
            <pc:docMk/>
            <pc:sldMk cId="4109994960" sldId="367"/>
            <ac:picMk id="3" creationId="{7E2D3332-3B95-9EA5-89E9-084AA8347A9F}"/>
          </ac:picMkLst>
        </pc:picChg>
      </pc:sldChg>
      <pc:sldChg chg="addSp delSp modSp delCm">
        <pc:chgData name="Burrell, Alice" userId="S::alice.burrell@savethechildren.org::7451a51b-a698-4eed-857d-e2f3aa55f173" providerId="AD" clId="Web-{71183436-879E-9709-4D48-09D743034DAC}" dt="2023-08-17T11:02:06.924" v="209" actId="14100"/>
        <pc:sldMkLst>
          <pc:docMk/>
          <pc:sldMk cId="2297250869" sldId="368"/>
        </pc:sldMkLst>
        <pc:spChg chg="add del mod">
          <ac:chgData name="Burrell, Alice" userId="S::alice.burrell@savethechildren.org::7451a51b-a698-4eed-857d-e2f3aa55f173" providerId="AD" clId="Web-{71183436-879E-9709-4D48-09D743034DAC}" dt="2023-08-17T08:51:38.679" v="12"/>
          <ac:spMkLst>
            <pc:docMk/>
            <pc:sldMk cId="2297250869" sldId="368"/>
            <ac:spMk id="3" creationId="{C4F5A682-6F06-5C84-CD21-95E769951F0F}"/>
          </ac:spMkLst>
        </pc:spChg>
        <pc:picChg chg="add mod">
          <ac:chgData name="Burrell, Alice" userId="S::alice.burrell@savethechildren.org::7451a51b-a698-4eed-857d-e2f3aa55f173" providerId="AD" clId="Web-{71183436-879E-9709-4D48-09D743034DAC}" dt="2023-08-17T11:02:06.924" v="209" actId="14100"/>
          <ac:picMkLst>
            <pc:docMk/>
            <pc:sldMk cId="2297250869" sldId="368"/>
            <ac:picMk id="2" creationId="{2218952D-2663-7E1D-163D-BFA66CD48435}"/>
          </ac:picMkLst>
        </pc:picChg>
        <pc:picChg chg="del">
          <ac:chgData name="Burrell, Alice" userId="S::alice.burrell@savethechildren.org::7451a51b-a698-4eed-857d-e2f3aa55f173" providerId="AD" clId="Web-{71183436-879E-9709-4D48-09D743034DAC}" dt="2023-08-17T08:50:20.239" v="1"/>
          <ac:picMkLst>
            <pc:docMk/>
            <pc:sldMk cId="2297250869" sldId="368"/>
            <ac:picMk id="2" creationId="{E15EE911-D708-2353-4FF3-D4A0D0272BE6}"/>
          </ac:picMkLst>
        </pc:picChg>
        <pc:picChg chg="add del mod">
          <ac:chgData name="Burrell, Alice" userId="S::alice.burrell@savethechildren.org::7451a51b-a698-4eed-857d-e2f3aa55f173" providerId="AD" clId="Web-{71183436-879E-9709-4D48-09D743034DAC}" dt="2023-08-17T11:01:49.721" v="205"/>
          <ac:picMkLst>
            <pc:docMk/>
            <pc:sldMk cId="2297250869" sldId="368"/>
            <ac:picMk id="4" creationId="{9B3F318B-5CD1-21AA-D52C-6AF5AEB8EFBA}"/>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71183436-879E-9709-4D48-09D743034DAC}" dt="2023-08-17T08:50:18.395" v="0"/>
              <pc2:cmMkLst xmlns:pc2="http://schemas.microsoft.com/office/powerpoint/2019/9/main/command">
                <pc:docMk/>
                <pc:sldMk cId="2297250869" sldId="368"/>
                <pc2:cmMk id="{6C0F7BB3-C79B-4239-8AAB-6515790B3D74}"/>
              </pc2:cmMkLst>
            </pc226:cmChg>
          </p:ext>
        </pc:extLst>
      </pc:sldChg>
      <pc:sldChg chg="addCm">
        <pc:chgData name="Burrell, Alice" userId="S::alice.burrell@savethechildren.org::7451a51b-a698-4eed-857d-e2f3aa55f173" providerId="AD" clId="Web-{71183436-879E-9709-4D48-09D743034DAC}" dt="2023-08-17T11:03:55.365" v="217"/>
        <pc:sldMkLst>
          <pc:docMk/>
          <pc:sldMk cId="3180455405" sldId="369"/>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1:03:55.365" v="217"/>
              <pc2:cmMkLst xmlns:pc2="http://schemas.microsoft.com/office/powerpoint/2019/9/main/command">
                <pc:docMk/>
                <pc:sldMk cId="3180455405" sldId="369"/>
                <pc2:cmMk id="{6F7FD6AE-E4A7-4BB6-9127-BDBD17D9C39A}"/>
              </pc2:cmMkLst>
            </pc226:cmChg>
          </p:ext>
        </pc:extLst>
      </pc:sldChg>
      <pc:sldChg chg="addSp delSp modSp">
        <pc:chgData name="Burrell, Alice" userId="S::alice.burrell@savethechildren.org::7451a51b-a698-4eed-857d-e2f3aa55f173" providerId="AD" clId="Web-{71183436-879E-9709-4D48-09D743034DAC}" dt="2023-08-17T11:04:28.194" v="223" actId="1076"/>
        <pc:sldMkLst>
          <pc:docMk/>
          <pc:sldMk cId="2686201803" sldId="370"/>
        </pc:sldMkLst>
        <pc:picChg chg="del">
          <ac:chgData name="Burrell, Alice" userId="S::alice.burrell@savethechildren.org::7451a51b-a698-4eed-857d-e2f3aa55f173" providerId="AD" clId="Web-{71183436-879E-9709-4D48-09D743034DAC}" dt="2023-08-17T11:03:56.755" v="218"/>
          <ac:picMkLst>
            <pc:docMk/>
            <pc:sldMk cId="2686201803" sldId="370"/>
            <ac:picMk id="2" creationId="{124531FC-1A60-C33D-3F0B-0CD5E4FCA28F}"/>
          </ac:picMkLst>
        </pc:picChg>
        <pc:picChg chg="add mod">
          <ac:chgData name="Burrell, Alice" userId="S::alice.burrell@savethechildren.org::7451a51b-a698-4eed-857d-e2f3aa55f173" providerId="AD" clId="Web-{71183436-879E-9709-4D48-09D743034DAC}" dt="2023-08-17T11:04:28.194" v="223" actId="1076"/>
          <ac:picMkLst>
            <pc:docMk/>
            <pc:sldMk cId="2686201803" sldId="370"/>
            <ac:picMk id="3" creationId="{A868900E-7B49-5DAF-718F-1A183D6F7472}"/>
          </ac:picMkLst>
        </pc:picChg>
      </pc:sldChg>
      <pc:sldChg chg="addSp delSp modSp">
        <pc:chgData name="Burrell, Alice" userId="S::alice.burrell@savethechildren.org::7451a51b-a698-4eed-857d-e2f3aa55f173" providerId="AD" clId="Web-{71183436-879E-9709-4D48-09D743034DAC}" dt="2023-08-17T11:05:25.055" v="228" actId="14100"/>
        <pc:sldMkLst>
          <pc:docMk/>
          <pc:sldMk cId="460578548" sldId="372"/>
        </pc:sldMkLst>
        <pc:picChg chg="add mod">
          <ac:chgData name="Burrell, Alice" userId="S::alice.burrell@savethechildren.org::7451a51b-a698-4eed-857d-e2f3aa55f173" providerId="AD" clId="Web-{71183436-879E-9709-4D48-09D743034DAC}" dt="2023-08-17T11:05:25.055" v="228" actId="14100"/>
          <ac:picMkLst>
            <pc:docMk/>
            <pc:sldMk cId="460578548" sldId="372"/>
            <ac:picMk id="2" creationId="{EE8F7C90-F992-2B0B-5C7A-95CFC4FF66B0}"/>
          </ac:picMkLst>
        </pc:picChg>
        <pc:picChg chg="del">
          <ac:chgData name="Burrell, Alice" userId="S::alice.burrell@savethechildren.org::7451a51b-a698-4eed-857d-e2f3aa55f173" providerId="AD" clId="Web-{71183436-879E-9709-4D48-09D743034DAC}" dt="2023-08-17T11:05:19.367" v="224"/>
          <ac:picMkLst>
            <pc:docMk/>
            <pc:sldMk cId="460578548" sldId="372"/>
            <ac:picMk id="4" creationId="{680B0931-701F-C0C8-C6E6-01852FEE4FE1}"/>
          </ac:picMkLst>
        </pc:picChg>
      </pc:sldChg>
      <pc:sldChg chg="modSp">
        <pc:chgData name="Burrell, Alice" userId="S::alice.burrell@savethechildren.org::7451a51b-a698-4eed-857d-e2f3aa55f173" providerId="AD" clId="Web-{71183436-879E-9709-4D48-09D743034DAC}" dt="2023-08-17T11:05:34.555" v="229" actId="1076"/>
        <pc:sldMkLst>
          <pc:docMk/>
          <pc:sldMk cId="3869759379" sldId="373"/>
        </pc:sldMkLst>
        <pc:picChg chg="mod">
          <ac:chgData name="Burrell, Alice" userId="S::alice.burrell@savethechildren.org::7451a51b-a698-4eed-857d-e2f3aa55f173" providerId="AD" clId="Web-{71183436-879E-9709-4D48-09D743034DAC}" dt="2023-08-17T11:05:34.555" v="229" actId="1076"/>
          <ac:picMkLst>
            <pc:docMk/>
            <pc:sldMk cId="3869759379" sldId="373"/>
            <ac:picMk id="6" creationId="{878D5A15-8907-B619-9402-1E62F0389026}"/>
          </ac:picMkLst>
        </pc:picChg>
      </pc:sldChg>
      <pc:sldChg chg="addSp delSp modSp">
        <pc:chgData name="Burrell, Alice" userId="S::alice.burrell@savethechildren.org::7451a51b-a698-4eed-857d-e2f3aa55f173" providerId="AD" clId="Web-{71183436-879E-9709-4D48-09D743034DAC}" dt="2023-08-17T11:06:31.416" v="237" actId="1076"/>
        <pc:sldMkLst>
          <pc:docMk/>
          <pc:sldMk cId="725840831" sldId="374"/>
        </pc:sldMkLst>
        <pc:spChg chg="mod">
          <ac:chgData name="Burrell, Alice" userId="S::alice.burrell@savethechildren.org::7451a51b-a698-4eed-857d-e2f3aa55f173" providerId="AD" clId="Web-{71183436-879E-9709-4D48-09D743034DAC}" dt="2023-08-17T11:05:42.758" v="230" actId="20577"/>
          <ac:spMkLst>
            <pc:docMk/>
            <pc:sldMk cId="725840831" sldId="374"/>
            <ac:spMk id="6" creationId="{C6AB759F-4765-4933-8E65-2CF201C9280E}"/>
          </ac:spMkLst>
        </pc:spChg>
        <pc:spChg chg="mod">
          <ac:chgData name="Burrell, Alice" userId="S::alice.burrell@savethechildren.org::7451a51b-a698-4eed-857d-e2f3aa55f173" providerId="AD" clId="Web-{71183436-879E-9709-4D48-09D743034DAC}" dt="2023-08-17T11:05:47.508" v="231" actId="20577"/>
          <ac:spMkLst>
            <pc:docMk/>
            <pc:sldMk cId="725840831" sldId="374"/>
            <ac:spMk id="8" creationId="{9D3190B0-6BB8-682B-6DC4-19F57AA4367B}"/>
          </ac:spMkLst>
        </pc:spChg>
        <pc:picChg chg="add mod">
          <ac:chgData name="Burrell, Alice" userId="S::alice.burrell@savethechildren.org::7451a51b-a698-4eed-857d-e2f3aa55f173" providerId="AD" clId="Web-{71183436-879E-9709-4D48-09D743034DAC}" dt="2023-08-17T11:06:31.416" v="237" actId="1076"/>
          <ac:picMkLst>
            <pc:docMk/>
            <pc:sldMk cId="725840831" sldId="374"/>
            <ac:picMk id="3" creationId="{B918E1AC-55D2-C33B-B869-89C431F4106C}"/>
          </ac:picMkLst>
        </pc:picChg>
        <pc:picChg chg="del">
          <ac:chgData name="Burrell, Alice" userId="S::alice.burrell@savethechildren.org::7451a51b-a698-4eed-857d-e2f3aa55f173" providerId="AD" clId="Web-{71183436-879E-9709-4D48-09D743034DAC}" dt="2023-08-17T11:06:21.244" v="232"/>
          <ac:picMkLst>
            <pc:docMk/>
            <pc:sldMk cId="725840831" sldId="374"/>
            <ac:picMk id="7" creationId="{CD02A989-030E-534B-0D24-941048C74BD2}"/>
          </ac:picMkLst>
        </pc:picChg>
      </pc:sldChg>
      <pc:sldChg chg="modSp addCm">
        <pc:chgData name="Burrell, Alice" userId="S::alice.burrell@savethechildren.org::7451a51b-a698-4eed-857d-e2f3aa55f173" providerId="AD" clId="Web-{71183436-879E-9709-4D48-09D743034DAC}" dt="2023-08-17T12:26:40.709" v="264" actId="20577"/>
        <pc:sldMkLst>
          <pc:docMk/>
          <pc:sldMk cId="1986450393" sldId="375"/>
        </pc:sldMkLst>
        <pc:spChg chg="mod">
          <ac:chgData name="Burrell, Alice" userId="S::alice.burrell@savethechildren.org::7451a51b-a698-4eed-857d-e2f3aa55f173" providerId="AD" clId="Web-{71183436-879E-9709-4D48-09D743034DAC}" dt="2023-08-17T12:26:40.709" v="264" actId="20577"/>
          <ac:spMkLst>
            <pc:docMk/>
            <pc:sldMk cId="1986450393" sldId="375"/>
            <ac:spMk id="6" creationId="{C6AB759F-4765-4933-8E65-2CF201C9280E}"/>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2:26:34.412" v="263"/>
              <pc2:cmMkLst xmlns:pc2="http://schemas.microsoft.com/office/powerpoint/2019/9/main/command">
                <pc:docMk/>
                <pc:sldMk cId="1986450393" sldId="375"/>
                <pc2:cmMk id="{47572674-0E15-4769-A35D-0CF494C022C9}"/>
              </pc2:cmMkLst>
            </pc226:cmChg>
          </p:ext>
        </pc:extLst>
      </pc:sldChg>
      <pc:sldChg chg="modSp addCm">
        <pc:chgData name="Burrell, Alice" userId="S::alice.burrell@savethechildren.org::7451a51b-a698-4eed-857d-e2f3aa55f173" providerId="AD" clId="Web-{71183436-879E-9709-4D48-09D743034DAC}" dt="2023-08-17T12:28:03.805" v="268"/>
        <pc:sldMkLst>
          <pc:docMk/>
          <pc:sldMk cId="603256544" sldId="376"/>
        </pc:sldMkLst>
        <pc:spChg chg="mod">
          <ac:chgData name="Burrell, Alice" userId="S::alice.burrell@savethechildren.org::7451a51b-a698-4eed-857d-e2f3aa55f173" providerId="AD" clId="Web-{71183436-879E-9709-4D48-09D743034DAC}" dt="2023-08-17T12:26:52.522" v="265" actId="20577"/>
          <ac:spMkLst>
            <pc:docMk/>
            <pc:sldMk cId="603256544" sldId="376"/>
            <ac:spMk id="6" creationId="{C6AB759F-4765-4933-8E65-2CF201C9280E}"/>
          </ac:spMkLst>
        </pc:spChg>
        <pc:picChg chg="mod">
          <ac:chgData name="Burrell, Alice" userId="S::alice.burrell@savethechildren.org::7451a51b-a698-4eed-857d-e2f3aa55f173" providerId="AD" clId="Web-{71183436-879E-9709-4D48-09D743034DAC}" dt="2023-08-17T12:27:45.430" v="267" actId="1076"/>
          <ac:picMkLst>
            <pc:docMk/>
            <pc:sldMk cId="603256544" sldId="376"/>
            <ac:picMk id="3" creationId="{DDD71D0A-6AEB-8AAA-B27C-1B2625B21767}"/>
          </ac:picMkLst>
        </pc:picChg>
        <pc:picChg chg="mod">
          <ac:chgData name="Burrell, Alice" userId="S::alice.burrell@savethechildren.org::7451a51b-a698-4eed-857d-e2f3aa55f173" providerId="AD" clId="Web-{71183436-879E-9709-4D48-09D743034DAC}" dt="2023-08-17T12:27:41.554" v="266" actId="1076"/>
          <ac:picMkLst>
            <pc:docMk/>
            <pc:sldMk cId="603256544" sldId="376"/>
            <ac:picMk id="4" creationId="{BBAB8D06-5E18-E2DC-723E-3A6E6612C098}"/>
          </ac:picMkLst>
        </pc:pic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2:28:03.805" v="268"/>
              <pc2:cmMkLst xmlns:pc2="http://schemas.microsoft.com/office/powerpoint/2019/9/main/command">
                <pc:docMk/>
                <pc:sldMk cId="603256544" sldId="376"/>
                <pc2:cmMk id="{F05B0375-9D04-45FF-89D5-6DD253E9B84E}"/>
              </pc2:cmMkLst>
            </pc226:cmChg>
          </p:ext>
        </pc:extLst>
      </pc:sldChg>
      <pc:sldChg chg="modSp addCm">
        <pc:chgData name="Burrell, Alice" userId="S::alice.burrell@savethechildren.org::7451a51b-a698-4eed-857d-e2f3aa55f173" providerId="AD" clId="Web-{71183436-879E-9709-4D48-09D743034DAC}" dt="2023-08-17T12:30:22.200" v="269"/>
        <pc:sldMkLst>
          <pc:docMk/>
          <pc:sldMk cId="773253990" sldId="377"/>
        </pc:sldMkLst>
        <pc:spChg chg="mod">
          <ac:chgData name="Burrell, Alice" userId="S::alice.burrell@savethechildren.org::7451a51b-a698-4eed-857d-e2f3aa55f173" providerId="AD" clId="Web-{71183436-879E-9709-4D48-09D743034DAC}" dt="2023-08-17T12:23:22" v="262" actId="20577"/>
          <ac:spMkLst>
            <pc:docMk/>
            <pc:sldMk cId="773253990" sldId="377"/>
            <ac:spMk id="6" creationId="{C6AB759F-4765-4933-8E65-2CF201C9280E}"/>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2:30:22.200" v="269"/>
              <pc2:cmMkLst xmlns:pc2="http://schemas.microsoft.com/office/powerpoint/2019/9/main/command">
                <pc:docMk/>
                <pc:sldMk cId="773253990" sldId="377"/>
                <pc2:cmMk id="{99DDDF0A-D48E-406A-9ECC-B6359482A185}"/>
              </pc2:cmMkLst>
            </pc226:cmChg>
          </p:ext>
        </pc:extLst>
      </pc:sldChg>
      <pc:sldChg chg="modSp modNotes">
        <pc:chgData name="Burrell, Alice" userId="S::alice.burrell@savethechildren.org::7451a51b-a698-4eed-857d-e2f3aa55f173" providerId="AD" clId="Web-{71183436-879E-9709-4D48-09D743034DAC}" dt="2023-08-17T12:23:13.547" v="261" actId="20577"/>
        <pc:sldMkLst>
          <pc:docMk/>
          <pc:sldMk cId="1010145473" sldId="378"/>
        </pc:sldMkLst>
        <pc:spChg chg="mod">
          <ac:chgData name="Burrell, Alice" userId="S::alice.burrell@savethechildren.org::7451a51b-a698-4eed-857d-e2f3aa55f173" providerId="AD" clId="Web-{71183436-879E-9709-4D48-09D743034DAC}" dt="2023-08-17T12:23:13.547" v="261" actId="20577"/>
          <ac:spMkLst>
            <pc:docMk/>
            <pc:sldMk cId="1010145473" sldId="378"/>
            <ac:spMk id="4" creationId="{3F78B6FD-19D4-C8F9-9A59-B9A65D67D037}"/>
          </ac:spMkLst>
        </pc:spChg>
        <pc:spChg chg="mod">
          <ac:chgData name="Burrell, Alice" userId="S::alice.burrell@savethechildren.org::7451a51b-a698-4eed-857d-e2f3aa55f173" providerId="AD" clId="Web-{71183436-879E-9709-4D48-09D743034DAC}" dt="2023-08-17T12:23:09.547" v="259" actId="20577"/>
          <ac:spMkLst>
            <pc:docMk/>
            <pc:sldMk cId="1010145473" sldId="378"/>
            <ac:spMk id="6" creationId="{C6AB759F-4765-4933-8E65-2CF201C9280E}"/>
          </ac:spMkLst>
        </pc:spChg>
      </pc:sldChg>
      <pc:sldChg chg="modSp addCm">
        <pc:chgData name="Burrell, Alice" userId="S::alice.burrell@savethechildren.org::7451a51b-a698-4eed-857d-e2f3aa55f173" providerId="AD" clId="Web-{71183436-879E-9709-4D48-09D743034DAC}" dt="2023-08-17T12:22:22.514" v="253"/>
        <pc:sldMkLst>
          <pc:docMk/>
          <pc:sldMk cId="2509357198" sldId="379"/>
        </pc:sldMkLst>
        <pc:spChg chg="mod">
          <ac:chgData name="Burrell, Alice" userId="S::alice.burrell@savethechildren.org::7451a51b-a698-4eed-857d-e2f3aa55f173" providerId="AD" clId="Web-{71183436-879E-9709-4D48-09D743034DAC}" dt="2023-08-17T12:22:12.842" v="252" actId="20577"/>
          <ac:spMkLst>
            <pc:docMk/>
            <pc:sldMk cId="2509357198" sldId="379"/>
            <ac:spMk id="6" creationId="{C6AB759F-4765-4933-8E65-2CF201C9280E}"/>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2:22:22.514" v="253"/>
              <pc2:cmMkLst xmlns:pc2="http://schemas.microsoft.com/office/powerpoint/2019/9/main/command">
                <pc:docMk/>
                <pc:sldMk cId="2509357198" sldId="379"/>
                <pc2:cmMk id="{910A811F-4A6B-4DB0-BE75-166AE6737470}"/>
              </pc2:cmMkLst>
            </pc226:cmChg>
          </p:ext>
        </pc:extLst>
      </pc:sldChg>
      <pc:sldChg chg="modSp addCm">
        <pc:chgData name="Burrell, Alice" userId="S::alice.burrell@savethechildren.org::7451a51b-a698-4eed-857d-e2f3aa55f173" providerId="AD" clId="Web-{71183436-879E-9709-4D48-09D743034DAC}" dt="2023-08-17T12:22:40.014" v="256" actId="20577"/>
        <pc:sldMkLst>
          <pc:docMk/>
          <pc:sldMk cId="2598598931" sldId="382"/>
        </pc:sldMkLst>
        <pc:spChg chg="mod">
          <ac:chgData name="Burrell, Alice" userId="S::alice.burrell@savethechildren.org::7451a51b-a698-4eed-857d-e2f3aa55f173" providerId="AD" clId="Web-{71183436-879E-9709-4D48-09D743034DAC}" dt="2023-08-17T12:22:35.780" v="255" actId="20577"/>
          <ac:spMkLst>
            <pc:docMk/>
            <pc:sldMk cId="2598598931" sldId="382"/>
            <ac:spMk id="6" creationId="{C6AB759F-4765-4933-8E65-2CF201C9280E}"/>
          </ac:spMkLst>
        </pc:spChg>
        <pc:spChg chg="mod">
          <ac:chgData name="Burrell, Alice" userId="S::alice.burrell@savethechildren.org::7451a51b-a698-4eed-857d-e2f3aa55f173" providerId="AD" clId="Web-{71183436-879E-9709-4D48-09D743034DAC}" dt="2023-08-17T12:22:40.014" v="256" actId="20577"/>
          <ac:spMkLst>
            <pc:docMk/>
            <pc:sldMk cId="2598598931" sldId="382"/>
            <ac:spMk id="7" creationId="{529D39CA-21E7-B9F4-4B62-81BD4A942A54}"/>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2:22:30.045" v="254"/>
              <pc2:cmMkLst xmlns:pc2="http://schemas.microsoft.com/office/powerpoint/2019/9/main/command">
                <pc:docMk/>
                <pc:sldMk cId="2598598931" sldId="382"/>
                <pc2:cmMk id="{2E746577-51F3-4666-A1FC-D159F237C5BB}"/>
              </pc2:cmMkLst>
            </pc226:cmChg>
          </p:ext>
        </pc:extLst>
      </pc:sldChg>
      <pc:sldChg chg="modSp">
        <pc:chgData name="Burrell, Alice" userId="S::alice.burrell@savethechildren.org::7451a51b-a698-4eed-857d-e2f3aa55f173" providerId="AD" clId="Web-{71183436-879E-9709-4D48-09D743034DAC}" dt="2023-08-17T12:30:57.763" v="270" actId="20577"/>
        <pc:sldMkLst>
          <pc:docMk/>
          <pc:sldMk cId="3361813462" sldId="384"/>
        </pc:sldMkLst>
        <pc:spChg chg="mod">
          <ac:chgData name="Burrell, Alice" userId="S::alice.burrell@savethechildren.org::7451a51b-a698-4eed-857d-e2f3aa55f173" providerId="AD" clId="Web-{71183436-879E-9709-4D48-09D743034DAC}" dt="2023-08-17T12:30:57.763" v="270" actId="20577"/>
          <ac:spMkLst>
            <pc:docMk/>
            <pc:sldMk cId="3361813462" sldId="384"/>
            <ac:spMk id="6" creationId="{C6AB759F-4765-4933-8E65-2CF201C9280E}"/>
          </ac:spMkLst>
        </pc:spChg>
      </pc:sldChg>
      <pc:sldChg chg="modSp">
        <pc:chgData name="Burrell, Alice" userId="S::alice.burrell@savethechildren.org::7451a51b-a698-4eed-857d-e2f3aa55f173" providerId="AD" clId="Web-{71183436-879E-9709-4D48-09D743034DAC}" dt="2023-08-17T12:31:07.436" v="271" actId="20577"/>
        <pc:sldMkLst>
          <pc:docMk/>
          <pc:sldMk cId="3106962752" sldId="385"/>
        </pc:sldMkLst>
        <pc:spChg chg="mod">
          <ac:chgData name="Burrell, Alice" userId="S::alice.burrell@savethechildren.org::7451a51b-a698-4eed-857d-e2f3aa55f173" providerId="AD" clId="Web-{71183436-879E-9709-4D48-09D743034DAC}" dt="2023-08-17T12:31:07.436" v="271" actId="20577"/>
          <ac:spMkLst>
            <pc:docMk/>
            <pc:sldMk cId="3106962752" sldId="385"/>
            <ac:spMk id="6" creationId="{C6AB759F-4765-4933-8E65-2CF201C9280E}"/>
          </ac:spMkLst>
        </pc:spChg>
      </pc:sldChg>
      <pc:sldChg chg="addSp delSp modSp">
        <pc:chgData name="Burrell, Alice" userId="S::alice.burrell@savethechildren.org::7451a51b-a698-4eed-857d-e2f3aa55f173" providerId="AD" clId="Web-{71183436-879E-9709-4D48-09D743034DAC}" dt="2023-08-17T12:21:51.075" v="251" actId="1076"/>
        <pc:sldMkLst>
          <pc:docMk/>
          <pc:sldMk cId="1005125496" sldId="386"/>
        </pc:sldMkLst>
        <pc:grpChg chg="del">
          <ac:chgData name="Burrell, Alice" userId="S::alice.burrell@savethechildren.org::7451a51b-a698-4eed-857d-e2f3aa55f173" providerId="AD" clId="Web-{71183436-879E-9709-4D48-09D743034DAC}" dt="2023-08-17T12:21:41.716" v="246"/>
          <ac:grpSpMkLst>
            <pc:docMk/>
            <pc:sldMk cId="1005125496" sldId="386"/>
            <ac:grpSpMk id="7" creationId="{85F2BC40-DE9E-80A1-D232-0303797E9A9C}"/>
          </ac:grpSpMkLst>
        </pc:grpChg>
        <pc:picChg chg="add mod">
          <ac:chgData name="Burrell, Alice" userId="S::alice.burrell@savethechildren.org::7451a51b-a698-4eed-857d-e2f3aa55f173" providerId="AD" clId="Web-{71183436-879E-9709-4D48-09D743034DAC}" dt="2023-08-17T12:21:51.075" v="251" actId="1076"/>
          <ac:picMkLst>
            <pc:docMk/>
            <pc:sldMk cId="1005125496" sldId="386"/>
            <ac:picMk id="2" creationId="{773BF2BB-E185-B03D-8E38-3ED5747BAD41}"/>
          </ac:picMkLst>
        </pc:picChg>
        <pc:picChg chg="del topLvl">
          <ac:chgData name="Burrell, Alice" userId="S::alice.burrell@savethechildren.org::7451a51b-a698-4eed-857d-e2f3aa55f173" providerId="AD" clId="Web-{71183436-879E-9709-4D48-09D743034DAC}" dt="2023-08-17T12:21:41.716" v="246"/>
          <ac:picMkLst>
            <pc:docMk/>
            <pc:sldMk cId="1005125496" sldId="386"/>
            <ac:picMk id="3" creationId="{493D8641-21EF-5DBF-80B2-76B68CCA5D21}"/>
          </ac:picMkLst>
        </pc:picChg>
        <pc:picChg chg="del topLvl">
          <ac:chgData name="Burrell, Alice" userId="S::alice.burrell@savethechildren.org::7451a51b-a698-4eed-857d-e2f3aa55f173" providerId="AD" clId="Web-{71183436-879E-9709-4D48-09D743034DAC}" dt="2023-08-17T12:21:43.138" v="247"/>
          <ac:picMkLst>
            <pc:docMk/>
            <pc:sldMk cId="1005125496" sldId="386"/>
            <ac:picMk id="4" creationId="{3BA9C8EB-2C87-6274-12F1-5AF6DB28B90A}"/>
          </ac:picMkLst>
        </pc:picChg>
      </pc:sldChg>
      <pc:sldChg chg="addSp delSp modSp">
        <pc:chgData name="Burrell, Alice" userId="S::alice.burrell@savethechildren.org::7451a51b-a698-4eed-857d-e2f3aa55f173" providerId="AD" clId="Web-{71183436-879E-9709-4D48-09D743034DAC}" dt="2023-08-17T12:19:50.009" v="241" actId="14100"/>
        <pc:sldMkLst>
          <pc:docMk/>
          <pc:sldMk cId="578057191" sldId="387"/>
        </pc:sldMkLst>
        <pc:picChg chg="del">
          <ac:chgData name="Burrell, Alice" userId="S::alice.burrell@savethechildren.org::7451a51b-a698-4eed-857d-e2f3aa55f173" providerId="AD" clId="Web-{71183436-879E-9709-4D48-09D743034DAC}" dt="2023-08-17T12:19:23.462" v="238"/>
          <ac:picMkLst>
            <pc:docMk/>
            <pc:sldMk cId="578057191" sldId="387"/>
            <ac:picMk id="2" creationId="{BDD3F26C-F772-6125-C9BE-2A249C46D603}"/>
          </ac:picMkLst>
        </pc:picChg>
        <pc:picChg chg="add mod">
          <ac:chgData name="Burrell, Alice" userId="S::alice.burrell@savethechildren.org::7451a51b-a698-4eed-857d-e2f3aa55f173" providerId="AD" clId="Web-{71183436-879E-9709-4D48-09D743034DAC}" dt="2023-08-17T12:19:50.009" v="241" actId="14100"/>
          <ac:picMkLst>
            <pc:docMk/>
            <pc:sldMk cId="578057191" sldId="387"/>
            <ac:picMk id="3" creationId="{B787BFC4-019B-614C-CC52-58603274A4E1}"/>
          </ac:picMkLst>
        </pc:picChg>
      </pc:sldChg>
      <pc:sldChg chg="addSp delSp modSp">
        <pc:chgData name="Burrell, Alice" userId="S::alice.burrell@savethechildren.org::7451a51b-a698-4eed-857d-e2f3aa55f173" providerId="AD" clId="Web-{71183436-879E-9709-4D48-09D743034DAC}" dt="2023-08-17T12:20:26.745" v="245" actId="14100"/>
        <pc:sldMkLst>
          <pc:docMk/>
          <pc:sldMk cId="2383962846" sldId="388"/>
        </pc:sldMkLst>
        <pc:picChg chg="add mod">
          <ac:chgData name="Burrell, Alice" userId="S::alice.burrell@savethechildren.org::7451a51b-a698-4eed-857d-e2f3aa55f173" providerId="AD" clId="Web-{71183436-879E-9709-4D48-09D743034DAC}" dt="2023-08-17T12:20:26.745" v="245" actId="14100"/>
          <ac:picMkLst>
            <pc:docMk/>
            <pc:sldMk cId="2383962846" sldId="388"/>
            <ac:picMk id="2" creationId="{71D79AB8-7B74-0F37-B144-AFCF4BFD07AA}"/>
          </ac:picMkLst>
        </pc:picChg>
        <pc:picChg chg="del">
          <ac:chgData name="Burrell, Alice" userId="S::alice.burrell@savethechildren.org::7451a51b-a698-4eed-857d-e2f3aa55f173" providerId="AD" clId="Web-{71183436-879E-9709-4D48-09D743034DAC}" dt="2023-08-17T12:19:52.806" v="242"/>
          <ac:picMkLst>
            <pc:docMk/>
            <pc:sldMk cId="2383962846" sldId="388"/>
            <ac:picMk id="3" creationId="{BDF4E5AF-AE3B-0F55-C5BF-BDF8F687BD09}"/>
          </ac:picMkLst>
        </pc:picChg>
      </pc:sldChg>
      <pc:sldChg chg="addCm">
        <pc:chgData name="Burrell, Alice" userId="S::alice.burrell@savethechildren.org::7451a51b-a698-4eed-857d-e2f3aa55f173" providerId="AD" clId="Web-{71183436-879E-9709-4D48-09D743034DAC}" dt="2023-08-17T12:31:27.139" v="272"/>
        <pc:sldMkLst>
          <pc:docMk/>
          <pc:sldMk cId="4218795911" sldId="391"/>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2:31:27.139" v="272"/>
              <pc2:cmMkLst xmlns:pc2="http://schemas.microsoft.com/office/powerpoint/2019/9/main/command">
                <pc:docMk/>
                <pc:sldMk cId="4218795911" sldId="391"/>
                <pc2:cmMk id="{3C44327C-7324-4DE2-8397-2132F24125AD}"/>
              </pc2:cmMkLst>
            </pc226:cmChg>
          </p:ext>
        </pc:extLst>
      </pc:sldChg>
      <pc:sldChg chg="modSp addCm">
        <pc:chgData name="Burrell, Alice" userId="S::alice.burrell@savethechildren.org::7451a51b-a698-4eed-857d-e2f3aa55f173" providerId="AD" clId="Web-{71183436-879E-9709-4D48-09D743034DAC}" dt="2023-08-17T12:31:42.390" v="274"/>
        <pc:sldMkLst>
          <pc:docMk/>
          <pc:sldMk cId="1239046707" sldId="393"/>
        </pc:sldMkLst>
        <pc:spChg chg="mod">
          <ac:chgData name="Burrell, Alice" userId="S::alice.burrell@savethechildren.org::7451a51b-a698-4eed-857d-e2f3aa55f173" providerId="AD" clId="Web-{71183436-879E-9709-4D48-09D743034DAC}" dt="2023-08-17T12:31:37.624" v="273" actId="20577"/>
          <ac:spMkLst>
            <pc:docMk/>
            <pc:sldMk cId="1239046707" sldId="393"/>
            <ac:spMk id="10" creationId="{1848FBEC-F92E-B824-9644-00C57BF393F1}"/>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2:31:42.390" v="274"/>
              <pc2:cmMkLst xmlns:pc2="http://schemas.microsoft.com/office/powerpoint/2019/9/main/command">
                <pc:docMk/>
                <pc:sldMk cId="1239046707" sldId="393"/>
                <pc2:cmMk id="{830A069B-EBB6-4206-9EEA-4594D5AB2237}"/>
              </pc2:cmMkLst>
            </pc226:cmChg>
          </p:ext>
        </pc:extLst>
      </pc:sldChg>
      <pc:sldChg chg="modSp">
        <pc:chgData name="Burrell, Alice" userId="S::alice.burrell@savethechildren.org::7451a51b-a698-4eed-857d-e2f3aa55f173" providerId="AD" clId="Web-{71183436-879E-9709-4D48-09D743034DAC}" dt="2023-08-17T12:31:52.421" v="275" actId="20577"/>
        <pc:sldMkLst>
          <pc:docMk/>
          <pc:sldMk cId="4134334180" sldId="394"/>
        </pc:sldMkLst>
        <pc:spChg chg="mod">
          <ac:chgData name="Burrell, Alice" userId="S::alice.burrell@savethechildren.org::7451a51b-a698-4eed-857d-e2f3aa55f173" providerId="AD" clId="Web-{71183436-879E-9709-4D48-09D743034DAC}" dt="2023-08-17T12:31:52.421" v="275" actId="20577"/>
          <ac:spMkLst>
            <pc:docMk/>
            <pc:sldMk cId="4134334180" sldId="394"/>
            <ac:spMk id="10" creationId="{1848FBEC-F92E-B824-9644-00C57BF393F1}"/>
          </ac:spMkLst>
        </pc:spChg>
      </pc:sldChg>
      <pc:sldChg chg="addCm modNotes">
        <pc:chgData name="Burrell, Alice" userId="S::alice.burrell@savethechildren.org::7451a51b-a698-4eed-857d-e2f3aa55f173" providerId="AD" clId="Web-{71183436-879E-9709-4D48-09D743034DAC}" dt="2023-08-17T12:32:21.469" v="281"/>
        <pc:sldMkLst>
          <pc:docMk/>
          <pc:sldMk cId="2297536730" sldId="395"/>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2:32:21.469" v="281"/>
              <pc2:cmMkLst xmlns:pc2="http://schemas.microsoft.com/office/powerpoint/2019/9/main/command">
                <pc:docMk/>
                <pc:sldMk cId="2297536730" sldId="395"/>
                <pc2:cmMk id="{B7B5A03A-E9BB-42CB-84A4-54F61C432227}"/>
              </pc2:cmMkLst>
            </pc226:cmChg>
          </p:ext>
        </pc:extLst>
      </pc:sldChg>
      <pc:sldChg chg="modSp">
        <pc:chgData name="Burrell, Alice" userId="S::alice.burrell@savethechildren.org::7451a51b-a698-4eed-857d-e2f3aa55f173" providerId="AD" clId="Web-{71183436-879E-9709-4D48-09D743034DAC}" dt="2023-08-17T12:32:38.438" v="283" actId="20577"/>
        <pc:sldMkLst>
          <pc:docMk/>
          <pc:sldMk cId="2307155699" sldId="396"/>
        </pc:sldMkLst>
        <pc:spChg chg="mod">
          <ac:chgData name="Burrell, Alice" userId="S::alice.burrell@savethechildren.org::7451a51b-a698-4eed-857d-e2f3aa55f173" providerId="AD" clId="Web-{71183436-879E-9709-4D48-09D743034DAC}" dt="2023-08-17T12:32:32.501" v="282" actId="20577"/>
          <ac:spMkLst>
            <pc:docMk/>
            <pc:sldMk cId="2307155699" sldId="396"/>
            <ac:spMk id="6" creationId="{C6AB759F-4765-4933-8E65-2CF201C9280E}"/>
          </ac:spMkLst>
        </pc:spChg>
        <pc:spChg chg="mod">
          <ac:chgData name="Burrell, Alice" userId="S::alice.burrell@savethechildren.org::7451a51b-a698-4eed-857d-e2f3aa55f173" providerId="AD" clId="Web-{71183436-879E-9709-4D48-09D743034DAC}" dt="2023-08-17T12:32:38.438" v="283" actId="20577"/>
          <ac:spMkLst>
            <pc:docMk/>
            <pc:sldMk cId="2307155699" sldId="396"/>
            <ac:spMk id="10" creationId="{1848FBEC-F92E-B824-9644-00C57BF393F1}"/>
          </ac:spMkLst>
        </pc:spChg>
      </pc:sldChg>
      <pc:sldChg chg="modSp addCm">
        <pc:chgData name="Burrell, Alice" userId="S::alice.burrell@savethechildren.org::7451a51b-a698-4eed-857d-e2f3aa55f173" providerId="AD" clId="Web-{71183436-879E-9709-4D48-09D743034DAC}" dt="2023-08-17T13:12:21.392" v="290" actId="20577"/>
        <pc:sldMkLst>
          <pc:docMk/>
          <pc:sldMk cId="2520946723" sldId="404"/>
        </pc:sldMkLst>
        <pc:spChg chg="mod">
          <ac:chgData name="Burrell, Alice" userId="S::alice.burrell@savethechildren.org::7451a51b-a698-4eed-857d-e2f3aa55f173" providerId="AD" clId="Web-{71183436-879E-9709-4D48-09D743034DAC}" dt="2023-08-17T13:12:21.392" v="290" actId="20577"/>
          <ac:spMkLst>
            <pc:docMk/>
            <pc:sldMk cId="2520946723" sldId="404"/>
            <ac:spMk id="6" creationId="{C6AB759F-4765-4933-8E65-2CF201C9280E}"/>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3:12:11.938" v="289"/>
              <pc2:cmMkLst xmlns:pc2="http://schemas.microsoft.com/office/powerpoint/2019/9/main/command">
                <pc:docMk/>
                <pc:sldMk cId="2520946723" sldId="404"/>
                <pc2:cmMk id="{CB5FA0FA-66A9-4767-826A-916EC50C3AD7}"/>
              </pc2:cmMkLst>
            </pc226:cmChg>
          </p:ext>
        </pc:extLst>
      </pc:sldChg>
      <pc:sldChg chg="addCm">
        <pc:chgData name="Burrell, Alice" userId="S::alice.burrell@savethechildren.org::7451a51b-a698-4eed-857d-e2f3aa55f173" providerId="AD" clId="Web-{71183436-879E-9709-4D48-09D743034DAC}" dt="2023-08-17T13:12:53.393" v="291"/>
        <pc:sldMkLst>
          <pc:docMk/>
          <pc:sldMk cId="3849318640" sldId="405"/>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3:12:53.393" v="291"/>
              <pc2:cmMkLst xmlns:pc2="http://schemas.microsoft.com/office/powerpoint/2019/9/main/command">
                <pc:docMk/>
                <pc:sldMk cId="3849318640" sldId="405"/>
                <pc2:cmMk id="{8C1DD06E-B945-4B5A-8AC0-FCB7DE115793}"/>
              </pc2:cmMkLst>
            </pc226:cmChg>
          </p:ext>
        </pc:extLst>
      </pc:sldChg>
      <pc:sldChg chg="modSp addCm">
        <pc:chgData name="Burrell, Alice" userId="S::alice.burrell@savethechildren.org::7451a51b-a698-4eed-857d-e2f3aa55f173" providerId="AD" clId="Web-{71183436-879E-9709-4D48-09D743034DAC}" dt="2023-08-17T13:13:25.784" v="293"/>
        <pc:sldMkLst>
          <pc:docMk/>
          <pc:sldMk cId="1785457837" sldId="406"/>
        </pc:sldMkLst>
        <pc:spChg chg="mod">
          <ac:chgData name="Burrell, Alice" userId="S::alice.burrell@savethechildren.org::7451a51b-a698-4eed-857d-e2f3aa55f173" providerId="AD" clId="Web-{71183436-879E-9709-4D48-09D743034DAC}" dt="2023-08-17T13:13:05.549" v="292" actId="20577"/>
          <ac:spMkLst>
            <pc:docMk/>
            <pc:sldMk cId="1785457837" sldId="406"/>
            <ac:spMk id="2" creationId="{3092320B-7F1C-406C-02F1-111E5971EB94}"/>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3:13:25.784" v="293"/>
              <pc2:cmMkLst xmlns:pc2="http://schemas.microsoft.com/office/powerpoint/2019/9/main/command">
                <pc:docMk/>
                <pc:sldMk cId="1785457837" sldId="406"/>
                <pc2:cmMk id="{F83602A3-E7F1-4F8E-B34A-CF406F4963F5}"/>
              </pc2:cmMkLst>
            </pc226:cmChg>
          </p:ext>
        </pc:extLst>
      </pc:sldChg>
      <pc:sldChg chg="modSp addCm">
        <pc:chgData name="Burrell, Alice" userId="S::alice.burrell@savethechildren.org::7451a51b-a698-4eed-857d-e2f3aa55f173" providerId="AD" clId="Web-{71183436-879E-9709-4D48-09D743034DAC}" dt="2023-08-17T13:13:52.128" v="297" actId="20577"/>
        <pc:sldMkLst>
          <pc:docMk/>
          <pc:sldMk cId="3052669959" sldId="407"/>
        </pc:sldMkLst>
        <pc:spChg chg="mod">
          <ac:chgData name="Burrell, Alice" userId="S::alice.burrell@savethechildren.org::7451a51b-a698-4eed-857d-e2f3aa55f173" providerId="AD" clId="Web-{71183436-879E-9709-4D48-09D743034DAC}" dt="2023-08-17T13:13:43.410" v="295" actId="20577"/>
          <ac:spMkLst>
            <pc:docMk/>
            <pc:sldMk cId="3052669959" sldId="407"/>
            <ac:spMk id="8" creationId="{B93A1CFD-F0F9-AD5E-2510-A8AD3FBD611D}"/>
          </ac:spMkLst>
        </pc:spChg>
        <pc:spChg chg="mod">
          <ac:chgData name="Burrell, Alice" userId="S::alice.burrell@savethechildren.org::7451a51b-a698-4eed-857d-e2f3aa55f173" providerId="AD" clId="Web-{71183436-879E-9709-4D48-09D743034DAC}" dt="2023-08-17T13:13:47.925" v="296" actId="20577"/>
          <ac:spMkLst>
            <pc:docMk/>
            <pc:sldMk cId="3052669959" sldId="407"/>
            <ac:spMk id="9" creationId="{4629AB3F-B629-A180-6354-E42877A19E0E}"/>
          </ac:spMkLst>
        </pc:spChg>
        <pc:spChg chg="mod">
          <ac:chgData name="Burrell, Alice" userId="S::alice.burrell@savethechildren.org::7451a51b-a698-4eed-857d-e2f3aa55f173" providerId="AD" clId="Web-{71183436-879E-9709-4D48-09D743034DAC}" dt="2023-08-17T13:13:52.128" v="297" actId="20577"/>
          <ac:spMkLst>
            <pc:docMk/>
            <pc:sldMk cId="3052669959" sldId="407"/>
            <ac:spMk id="10" creationId="{6DA749DB-C086-4E6D-8899-AA076E3E8B50}"/>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71183436-879E-9709-4D48-09D743034DAC}" dt="2023-08-17T13:13:37.331" v="294"/>
              <pc2:cmMkLst xmlns:pc2="http://schemas.microsoft.com/office/powerpoint/2019/9/main/command">
                <pc:docMk/>
                <pc:sldMk cId="3052669959" sldId="407"/>
                <pc2:cmMk id="{B9E98A99-32C9-4F17-8BE0-19EB8DCD984D}"/>
              </pc2:cmMkLst>
            </pc226:cmChg>
          </p:ext>
        </pc:extLst>
      </pc:sldChg>
      <pc:sldChg chg="modSp">
        <pc:chgData name="Burrell, Alice" userId="S::alice.burrell@savethechildren.org::7451a51b-a698-4eed-857d-e2f3aa55f173" providerId="AD" clId="Web-{71183436-879E-9709-4D48-09D743034DAC}" dt="2023-08-17T13:13:57.926" v="298" actId="20577"/>
        <pc:sldMkLst>
          <pc:docMk/>
          <pc:sldMk cId="730120815" sldId="408"/>
        </pc:sldMkLst>
        <pc:spChg chg="mod">
          <ac:chgData name="Burrell, Alice" userId="S::alice.burrell@savethechildren.org::7451a51b-a698-4eed-857d-e2f3aa55f173" providerId="AD" clId="Web-{71183436-879E-9709-4D48-09D743034DAC}" dt="2023-08-17T13:13:57.926" v="298" actId="20577"/>
          <ac:spMkLst>
            <pc:docMk/>
            <pc:sldMk cId="730120815" sldId="408"/>
            <ac:spMk id="7" creationId="{CC0B20DB-0C57-4D13-AC1C-B08287C89388}"/>
          </ac:spMkLst>
        </pc:spChg>
      </pc:sldChg>
      <pc:sldChg chg="modSp">
        <pc:chgData name="Burrell, Alice" userId="S::alice.burrell@savethechildren.org::7451a51b-a698-4eed-857d-e2f3aa55f173" providerId="AD" clId="Web-{71183436-879E-9709-4D48-09D743034DAC}" dt="2023-08-17T13:14:04.988" v="299" actId="20577"/>
        <pc:sldMkLst>
          <pc:docMk/>
          <pc:sldMk cId="3507544119" sldId="409"/>
        </pc:sldMkLst>
        <pc:spChg chg="mod">
          <ac:chgData name="Burrell, Alice" userId="S::alice.burrell@savethechildren.org::7451a51b-a698-4eed-857d-e2f3aa55f173" providerId="AD" clId="Web-{71183436-879E-9709-4D48-09D743034DAC}" dt="2023-08-17T13:14:04.988" v="299" actId="20577"/>
          <ac:spMkLst>
            <pc:docMk/>
            <pc:sldMk cId="3507544119" sldId="409"/>
            <ac:spMk id="6" creationId="{C6AB759F-4765-4933-8E65-2CF201C9280E}"/>
          </ac:spMkLst>
        </pc:spChg>
      </pc:sldChg>
      <pc:sldChg chg="modSp">
        <pc:chgData name="Burrell, Alice" userId="S::alice.burrell@savethechildren.org::7451a51b-a698-4eed-857d-e2f3aa55f173" providerId="AD" clId="Web-{71183436-879E-9709-4D48-09D743034DAC}" dt="2023-08-17T13:14:32.880" v="304"/>
        <pc:sldMkLst>
          <pc:docMk/>
          <pc:sldMk cId="2124824110" sldId="410"/>
        </pc:sldMkLst>
        <pc:spChg chg="mod">
          <ac:chgData name="Burrell, Alice" userId="S::alice.burrell@savethechildren.org::7451a51b-a698-4eed-857d-e2f3aa55f173" providerId="AD" clId="Web-{71183436-879E-9709-4D48-09D743034DAC}" dt="2023-08-17T13:14:21.051" v="301" actId="20577"/>
          <ac:spMkLst>
            <pc:docMk/>
            <pc:sldMk cId="2124824110" sldId="410"/>
            <ac:spMk id="2" creationId="{208D37EB-4A3F-5342-1028-8242FC122BCE}"/>
          </ac:spMkLst>
        </pc:spChg>
        <pc:spChg chg="mod">
          <ac:chgData name="Burrell, Alice" userId="S::alice.burrell@savethechildren.org::7451a51b-a698-4eed-857d-e2f3aa55f173" providerId="AD" clId="Web-{71183436-879E-9709-4D48-09D743034DAC}" dt="2023-08-17T13:14:16.567" v="300" actId="20577"/>
          <ac:spMkLst>
            <pc:docMk/>
            <pc:sldMk cId="2124824110" sldId="410"/>
            <ac:spMk id="6" creationId="{C6AB759F-4765-4933-8E65-2CF201C9280E}"/>
          </ac:spMkLst>
        </pc:spChg>
        <pc:graphicFrameChg chg="mod modGraphic">
          <ac:chgData name="Burrell, Alice" userId="S::alice.burrell@savethechildren.org::7451a51b-a698-4eed-857d-e2f3aa55f173" providerId="AD" clId="Web-{71183436-879E-9709-4D48-09D743034DAC}" dt="2023-08-17T13:14:32.880" v="304"/>
          <ac:graphicFrameMkLst>
            <pc:docMk/>
            <pc:sldMk cId="2124824110" sldId="410"/>
            <ac:graphicFrameMk id="3" creationId="{A20F1F30-715D-258D-D401-3F7D24074120}"/>
          </ac:graphicFrameMkLst>
        </pc:graphicFrameChg>
      </pc:sldChg>
      <pc:sldChg chg="modSp">
        <pc:chgData name="Burrell, Alice" userId="S::alice.burrell@savethechildren.org::7451a51b-a698-4eed-857d-e2f3aa55f173" providerId="AD" clId="Web-{71183436-879E-9709-4D48-09D743034DAC}" dt="2023-08-17T13:14:38.942" v="305" actId="20577"/>
        <pc:sldMkLst>
          <pc:docMk/>
          <pc:sldMk cId="2245765669" sldId="411"/>
        </pc:sldMkLst>
        <pc:spChg chg="mod">
          <ac:chgData name="Burrell, Alice" userId="S::alice.burrell@savethechildren.org::7451a51b-a698-4eed-857d-e2f3aa55f173" providerId="AD" clId="Web-{71183436-879E-9709-4D48-09D743034DAC}" dt="2023-08-17T13:14:38.942" v="305" actId="20577"/>
          <ac:spMkLst>
            <pc:docMk/>
            <pc:sldMk cId="2245765669" sldId="411"/>
            <ac:spMk id="6" creationId="{C6AB759F-4765-4933-8E65-2CF201C9280E}"/>
          </ac:spMkLst>
        </pc:spChg>
      </pc:sldChg>
      <pc:sldChg chg="modSp">
        <pc:chgData name="Burrell, Alice" userId="S::alice.burrell@savethechildren.org::7451a51b-a698-4eed-857d-e2f3aa55f173" providerId="AD" clId="Web-{71183436-879E-9709-4D48-09D743034DAC}" dt="2023-08-17T13:14:51.349" v="307" actId="20577"/>
        <pc:sldMkLst>
          <pc:docMk/>
          <pc:sldMk cId="3265465697" sldId="412"/>
        </pc:sldMkLst>
        <pc:spChg chg="mod">
          <ac:chgData name="Burrell, Alice" userId="S::alice.burrell@savethechildren.org::7451a51b-a698-4eed-857d-e2f3aa55f173" providerId="AD" clId="Web-{71183436-879E-9709-4D48-09D743034DAC}" dt="2023-08-17T13:14:46.661" v="306" actId="20577"/>
          <ac:spMkLst>
            <pc:docMk/>
            <pc:sldMk cId="3265465697" sldId="412"/>
            <ac:spMk id="3" creationId="{09175745-1C7F-4C82-8335-6746EEE98A1D}"/>
          </ac:spMkLst>
        </pc:spChg>
        <pc:spChg chg="mod">
          <ac:chgData name="Burrell, Alice" userId="S::alice.burrell@savethechildren.org::7451a51b-a698-4eed-857d-e2f3aa55f173" providerId="AD" clId="Web-{71183436-879E-9709-4D48-09D743034DAC}" dt="2023-08-17T13:14:51.349" v="307" actId="20577"/>
          <ac:spMkLst>
            <pc:docMk/>
            <pc:sldMk cId="3265465697" sldId="412"/>
            <ac:spMk id="6" creationId="{C6AB759F-4765-4933-8E65-2CF201C9280E}"/>
          </ac:spMkLst>
        </pc:spChg>
      </pc:sldChg>
      <pc:sldChg chg="modSp">
        <pc:chgData name="Burrell, Alice" userId="S::alice.burrell@savethechildren.org::7451a51b-a698-4eed-857d-e2f3aa55f173" providerId="AD" clId="Web-{71183436-879E-9709-4D48-09D743034DAC}" dt="2023-08-17T13:15:06.240" v="310" actId="20577"/>
        <pc:sldMkLst>
          <pc:docMk/>
          <pc:sldMk cId="2961369721" sldId="413"/>
        </pc:sldMkLst>
        <pc:spChg chg="mod">
          <ac:chgData name="Burrell, Alice" userId="S::alice.burrell@savethechildren.org::7451a51b-a698-4eed-857d-e2f3aa55f173" providerId="AD" clId="Web-{71183436-879E-9709-4D48-09D743034DAC}" dt="2023-08-17T13:15:06.240" v="310" actId="20577"/>
          <ac:spMkLst>
            <pc:docMk/>
            <pc:sldMk cId="2961369721" sldId="413"/>
            <ac:spMk id="3" creationId="{09175745-1C7F-4C82-8335-6746EEE98A1D}"/>
          </ac:spMkLst>
        </pc:spChg>
        <pc:spChg chg="mod">
          <ac:chgData name="Burrell, Alice" userId="S::alice.burrell@savethechildren.org::7451a51b-a698-4eed-857d-e2f3aa55f173" providerId="AD" clId="Web-{71183436-879E-9709-4D48-09D743034DAC}" dt="2023-08-17T13:15:01.427" v="308" actId="20577"/>
          <ac:spMkLst>
            <pc:docMk/>
            <pc:sldMk cId="2961369721" sldId="413"/>
            <ac:spMk id="6" creationId="{C6AB759F-4765-4933-8E65-2CF201C9280E}"/>
          </ac:spMkLst>
        </pc:spChg>
      </pc:sldChg>
      <pc:sldChg chg="modSp">
        <pc:chgData name="Burrell, Alice" userId="S::alice.burrell@savethechildren.org::7451a51b-a698-4eed-857d-e2f3aa55f173" providerId="AD" clId="Web-{71183436-879E-9709-4D48-09D743034DAC}" dt="2023-08-17T13:15:14.146" v="311" actId="20577"/>
        <pc:sldMkLst>
          <pc:docMk/>
          <pc:sldMk cId="3342589760" sldId="414"/>
        </pc:sldMkLst>
        <pc:spChg chg="mod">
          <ac:chgData name="Burrell, Alice" userId="S::alice.burrell@savethechildren.org::7451a51b-a698-4eed-857d-e2f3aa55f173" providerId="AD" clId="Web-{71183436-879E-9709-4D48-09D743034DAC}" dt="2023-08-17T13:15:14.146" v="311" actId="20577"/>
          <ac:spMkLst>
            <pc:docMk/>
            <pc:sldMk cId="3342589760" sldId="414"/>
            <ac:spMk id="6" creationId="{C6AB759F-4765-4933-8E65-2CF201C9280E}"/>
          </ac:spMkLst>
        </pc:spChg>
      </pc:sldChg>
      <pc:sldChg chg="addSp delSp modSp">
        <pc:chgData name="Burrell, Alice" userId="S::alice.burrell@savethechildren.org::7451a51b-a698-4eed-857d-e2f3aa55f173" providerId="AD" clId="Web-{71183436-879E-9709-4D48-09D743034DAC}" dt="2023-08-17T13:16:55.743" v="317" actId="14100"/>
        <pc:sldMkLst>
          <pc:docMk/>
          <pc:sldMk cId="3049680104" sldId="416"/>
        </pc:sldMkLst>
        <pc:spChg chg="mod">
          <ac:chgData name="Burrell, Alice" userId="S::alice.burrell@savethechildren.org::7451a51b-a698-4eed-857d-e2f3aa55f173" providerId="AD" clId="Web-{71183436-879E-9709-4D48-09D743034DAC}" dt="2023-08-17T13:15:23.896" v="312" actId="20577"/>
          <ac:spMkLst>
            <pc:docMk/>
            <pc:sldMk cId="3049680104" sldId="416"/>
            <ac:spMk id="6" creationId="{C6AB759F-4765-4933-8E65-2CF201C9280E}"/>
          </ac:spMkLst>
        </pc:spChg>
        <pc:picChg chg="add mod">
          <ac:chgData name="Burrell, Alice" userId="S::alice.burrell@savethechildren.org::7451a51b-a698-4eed-857d-e2f3aa55f173" providerId="AD" clId="Web-{71183436-879E-9709-4D48-09D743034DAC}" dt="2023-08-17T13:16:55.743" v="317" actId="14100"/>
          <ac:picMkLst>
            <pc:docMk/>
            <pc:sldMk cId="3049680104" sldId="416"/>
            <ac:picMk id="2" creationId="{CC5ECACB-121B-7169-8E1E-A664219483F0}"/>
          </ac:picMkLst>
        </pc:picChg>
        <pc:picChg chg="del">
          <ac:chgData name="Burrell, Alice" userId="S::alice.burrell@savethechildren.org::7451a51b-a698-4eed-857d-e2f3aa55f173" providerId="AD" clId="Web-{71183436-879E-9709-4D48-09D743034DAC}" dt="2023-08-17T13:16:30.179" v="313"/>
          <ac:picMkLst>
            <pc:docMk/>
            <pc:sldMk cId="3049680104" sldId="416"/>
            <ac:picMk id="7" creationId="{423BA00B-6F4C-4AF2-01D3-9B07F737BB9B}"/>
          </ac:picMkLst>
        </pc:picChg>
      </pc:sldChg>
      <pc:sldChg chg="modSp">
        <pc:chgData name="Burrell, Alice" userId="S::alice.burrell@savethechildren.org::7451a51b-a698-4eed-857d-e2f3aa55f173" providerId="AD" clId="Web-{71183436-879E-9709-4D48-09D743034DAC}" dt="2023-08-17T13:17:08.305" v="320" actId="20577"/>
        <pc:sldMkLst>
          <pc:docMk/>
          <pc:sldMk cId="3742622524" sldId="417"/>
        </pc:sldMkLst>
        <pc:spChg chg="mod">
          <ac:chgData name="Burrell, Alice" userId="S::alice.burrell@savethechildren.org::7451a51b-a698-4eed-857d-e2f3aa55f173" providerId="AD" clId="Web-{71183436-879E-9709-4D48-09D743034DAC}" dt="2023-08-17T13:17:08.305" v="320" actId="20577"/>
          <ac:spMkLst>
            <pc:docMk/>
            <pc:sldMk cId="3742622524" sldId="417"/>
            <ac:spMk id="2" creationId="{AFB1852C-4183-8F65-644B-5B478263310C}"/>
          </ac:spMkLst>
        </pc:spChg>
        <pc:spChg chg="mod">
          <ac:chgData name="Burrell, Alice" userId="S::alice.burrell@savethechildren.org::7451a51b-a698-4eed-857d-e2f3aa55f173" providerId="AD" clId="Web-{71183436-879E-9709-4D48-09D743034DAC}" dt="2023-08-17T13:17:04.087" v="318" actId="20577"/>
          <ac:spMkLst>
            <pc:docMk/>
            <pc:sldMk cId="3742622524" sldId="417"/>
            <ac:spMk id="6" creationId="{C6AB759F-4765-4933-8E65-2CF201C9280E}"/>
          </ac:spMkLst>
        </pc:spChg>
      </pc:sldChg>
      <pc:sldChg chg="modSp modNotes">
        <pc:chgData name="Burrell, Alice" userId="S::alice.burrell@savethechildren.org::7451a51b-a698-4eed-857d-e2f3aa55f173" providerId="AD" clId="Web-{71183436-879E-9709-4D48-09D743034DAC}" dt="2023-08-17T13:18:55.230" v="342"/>
        <pc:sldMkLst>
          <pc:docMk/>
          <pc:sldMk cId="2394796369" sldId="418"/>
        </pc:sldMkLst>
        <pc:spChg chg="mod">
          <ac:chgData name="Burrell, Alice" userId="S::alice.burrell@savethechildren.org::7451a51b-a698-4eed-857d-e2f3aa55f173" providerId="AD" clId="Web-{71183436-879E-9709-4D48-09D743034DAC}" dt="2023-08-17T13:17:41.212" v="330" actId="20577"/>
          <ac:spMkLst>
            <pc:docMk/>
            <pc:sldMk cId="2394796369" sldId="418"/>
            <ac:spMk id="3" creationId="{09175745-1C7F-4C82-8335-6746EEE98A1D}"/>
          </ac:spMkLst>
        </pc:spChg>
        <pc:spChg chg="mod">
          <ac:chgData name="Burrell, Alice" userId="S::alice.burrell@savethechildren.org::7451a51b-a698-4eed-857d-e2f3aa55f173" providerId="AD" clId="Web-{71183436-879E-9709-4D48-09D743034DAC}" dt="2023-08-17T13:17:45.166" v="331" actId="20577"/>
          <ac:spMkLst>
            <pc:docMk/>
            <pc:sldMk cId="2394796369" sldId="418"/>
            <ac:spMk id="6" creationId="{C6AB759F-4765-4933-8E65-2CF201C9280E}"/>
          </ac:spMkLst>
        </pc:spChg>
      </pc:sldChg>
      <pc:sldChg chg="modSp">
        <pc:chgData name="Burrell, Alice" userId="S::alice.burrell@savethechildren.org::7451a51b-a698-4eed-857d-e2f3aa55f173" providerId="AD" clId="Web-{71183436-879E-9709-4D48-09D743034DAC}" dt="2023-08-17T13:18:10.416" v="338" actId="20577"/>
        <pc:sldMkLst>
          <pc:docMk/>
          <pc:sldMk cId="1134122013" sldId="419"/>
        </pc:sldMkLst>
        <pc:spChg chg="mod">
          <ac:chgData name="Burrell, Alice" userId="S::alice.burrell@savethechildren.org::7451a51b-a698-4eed-857d-e2f3aa55f173" providerId="AD" clId="Web-{71183436-879E-9709-4D48-09D743034DAC}" dt="2023-08-17T13:18:10.416" v="338" actId="20577"/>
          <ac:spMkLst>
            <pc:docMk/>
            <pc:sldMk cId="1134122013" sldId="419"/>
            <ac:spMk id="7" creationId="{CC0B20DB-0C57-4D13-AC1C-B08287C89388}"/>
          </ac:spMkLst>
        </pc:spChg>
      </pc:sldChg>
      <pc:sldChg chg="addSp delSp modSp modNotes">
        <pc:chgData name="Burrell, Alice" userId="S::alice.burrell@savethechildren.org::7451a51b-a698-4eed-857d-e2f3aa55f173" providerId="AD" clId="Web-{71183436-879E-9709-4D48-09D743034DAC}" dt="2023-08-17T13:23:04.096" v="376"/>
        <pc:sldMkLst>
          <pc:docMk/>
          <pc:sldMk cId="2116594696" sldId="420"/>
        </pc:sldMkLst>
        <pc:grpChg chg="del">
          <ac:chgData name="Burrell, Alice" userId="S::alice.burrell@savethechildren.org::7451a51b-a698-4eed-857d-e2f3aa55f173" providerId="AD" clId="Web-{71183436-879E-9709-4D48-09D743034DAC}" dt="2023-08-17T13:19:53.388" v="343"/>
          <ac:grpSpMkLst>
            <pc:docMk/>
            <pc:sldMk cId="2116594696" sldId="420"/>
            <ac:grpSpMk id="9" creationId="{7DFDA0AB-59DB-0D23-9CCF-850ABDCFB71D}"/>
          </ac:grpSpMkLst>
        </pc:grpChg>
        <pc:picChg chg="add mod">
          <ac:chgData name="Burrell, Alice" userId="S::alice.burrell@savethechildren.org::7451a51b-a698-4eed-857d-e2f3aa55f173" providerId="AD" clId="Web-{71183436-879E-9709-4D48-09D743034DAC}" dt="2023-08-17T13:22:10.876" v="361" actId="1076"/>
          <ac:picMkLst>
            <pc:docMk/>
            <pc:sldMk cId="2116594696" sldId="420"/>
            <ac:picMk id="2" creationId="{1F494E99-D83E-EA4F-3BE2-DF9CFAEED6FA}"/>
          </ac:picMkLst>
        </pc:picChg>
        <pc:picChg chg="add mod">
          <ac:chgData name="Burrell, Alice" userId="S::alice.burrell@savethechildren.org::7451a51b-a698-4eed-857d-e2f3aa55f173" providerId="AD" clId="Web-{71183436-879E-9709-4D48-09D743034DAC}" dt="2023-08-17T13:22:12.907" v="362" actId="1076"/>
          <ac:picMkLst>
            <pc:docMk/>
            <pc:sldMk cId="2116594696" sldId="420"/>
            <ac:picMk id="3" creationId="{6FBDC303-8AC9-969D-D124-9FE5AAAE147C}"/>
          </ac:picMkLst>
        </pc:picChg>
        <pc:picChg chg="del topLvl">
          <ac:chgData name="Burrell, Alice" userId="S::alice.burrell@savethechildren.org::7451a51b-a698-4eed-857d-e2f3aa55f173" providerId="AD" clId="Web-{71183436-879E-9709-4D48-09D743034DAC}" dt="2023-08-17T13:19:58.419" v="345"/>
          <ac:picMkLst>
            <pc:docMk/>
            <pc:sldMk cId="2116594696" sldId="420"/>
            <ac:picMk id="7" creationId="{DE2430A3-BB3B-D617-4A52-9C0550B13E46}"/>
          </ac:picMkLst>
        </pc:picChg>
        <pc:picChg chg="del mod topLvl">
          <ac:chgData name="Burrell, Alice" userId="S::alice.burrell@savethechildren.org::7451a51b-a698-4eed-857d-e2f3aa55f173" providerId="AD" clId="Web-{71183436-879E-9709-4D48-09D743034DAC}" dt="2023-08-17T13:20:03.591" v="350"/>
          <ac:picMkLst>
            <pc:docMk/>
            <pc:sldMk cId="2116594696" sldId="420"/>
            <ac:picMk id="8" creationId="{55C504B5-0321-44D1-FA6F-0C6C9CD0BA22}"/>
          </ac:picMkLst>
        </pc:picChg>
      </pc:sldChg>
      <pc:sldChg chg="delCm">
        <pc:chgData name="Burrell, Alice" userId="S::alice.burrell@savethechildren.org::7451a51b-a698-4eed-857d-e2f3aa55f173" providerId="AD" clId="Web-{71183436-879E-9709-4D48-09D743034DAC}" dt="2023-08-17T13:23:33.096" v="377"/>
        <pc:sldMkLst>
          <pc:docMk/>
          <pc:sldMk cId="2239220886" sldId="422"/>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71183436-879E-9709-4D48-09D743034DAC}" dt="2023-08-17T13:23:33.096" v="377"/>
              <pc2:cmMkLst xmlns:pc2="http://schemas.microsoft.com/office/powerpoint/2019/9/main/command">
                <pc:docMk/>
                <pc:sldMk cId="2239220886" sldId="422"/>
                <pc2:cmMk id="{763041D2-E7A8-402E-BBFC-72AA7FE6CAE2}"/>
              </pc2:cmMkLst>
            </pc226:cmChg>
          </p:ext>
        </pc:extLst>
      </pc:sldChg>
      <pc:sldChg chg="modSp">
        <pc:chgData name="Burrell, Alice" userId="S::alice.burrell@savethechildren.org::7451a51b-a698-4eed-857d-e2f3aa55f173" providerId="AD" clId="Web-{71183436-879E-9709-4D48-09D743034DAC}" dt="2023-08-17T13:23:39.893" v="378" actId="20577"/>
        <pc:sldMkLst>
          <pc:docMk/>
          <pc:sldMk cId="2630551208" sldId="423"/>
        </pc:sldMkLst>
        <pc:spChg chg="mod">
          <ac:chgData name="Burrell, Alice" userId="S::alice.burrell@savethechildren.org::7451a51b-a698-4eed-857d-e2f3aa55f173" providerId="AD" clId="Web-{71183436-879E-9709-4D48-09D743034DAC}" dt="2023-08-17T13:23:39.893" v="378" actId="20577"/>
          <ac:spMkLst>
            <pc:docMk/>
            <pc:sldMk cId="2630551208" sldId="423"/>
            <ac:spMk id="7" creationId="{CC0B20DB-0C57-4D13-AC1C-B08287C89388}"/>
          </ac:spMkLst>
        </pc:spChg>
      </pc:sldChg>
      <pc:sldChg chg="modSp">
        <pc:chgData name="Burrell, Alice" userId="S::alice.burrell@savethechildren.org::7451a51b-a698-4eed-857d-e2f3aa55f173" providerId="AD" clId="Web-{71183436-879E-9709-4D48-09D743034DAC}" dt="2023-08-17T13:23:55.800" v="382" actId="1076"/>
        <pc:sldMkLst>
          <pc:docMk/>
          <pc:sldMk cId="843227484" sldId="424"/>
        </pc:sldMkLst>
        <pc:spChg chg="mod">
          <ac:chgData name="Burrell, Alice" userId="S::alice.burrell@savethechildren.org::7451a51b-a698-4eed-857d-e2f3aa55f173" providerId="AD" clId="Web-{71183436-879E-9709-4D48-09D743034DAC}" dt="2023-08-17T13:23:49.097" v="379" actId="20577"/>
          <ac:spMkLst>
            <pc:docMk/>
            <pc:sldMk cId="843227484" sldId="424"/>
            <ac:spMk id="2" creationId="{FA1F9CD9-228A-6AA2-D5FD-705F0E324817}"/>
          </ac:spMkLst>
        </pc:spChg>
        <pc:spChg chg="mod">
          <ac:chgData name="Burrell, Alice" userId="S::alice.burrell@savethechildren.org::7451a51b-a698-4eed-857d-e2f3aa55f173" providerId="AD" clId="Web-{71183436-879E-9709-4D48-09D743034DAC}" dt="2023-08-17T13:23:52.191" v="381" actId="20577"/>
          <ac:spMkLst>
            <pc:docMk/>
            <pc:sldMk cId="843227484" sldId="424"/>
            <ac:spMk id="6" creationId="{C6AB759F-4765-4933-8E65-2CF201C9280E}"/>
          </ac:spMkLst>
        </pc:spChg>
        <pc:picChg chg="mod">
          <ac:chgData name="Burrell, Alice" userId="S::alice.burrell@savethechildren.org::7451a51b-a698-4eed-857d-e2f3aa55f173" providerId="AD" clId="Web-{71183436-879E-9709-4D48-09D743034DAC}" dt="2023-08-17T13:23:55.800" v="382" actId="1076"/>
          <ac:picMkLst>
            <pc:docMk/>
            <pc:sldMk cId="843227484" sldId="424"/>
            <ac:picMk id="3" creationId="{1CFA5994-7C1F-CCE3-C5FD-43F8D55FF335}"/>
          </ac:picMkLst>
        </pc:picChg>
      </pc:sldChg>
      <pc:sldChg chg="modSp">
        <pc:chgData name="Burrell, Alice" userId="S::alice.burrell@savethechildren.org::7451a51b-a698-4eed-857d-e2f3aa55f173" providerId="AD" clId="Web-{71183436-879E-9709-4D48-09D743034DAC}" dt="2023-08-17T13:24:07.972" v="383" actId="20577"/>
        <pc:sldMkLst>
          <pc:docMk/>
          <pc:sldMk cId="923906249" sldId="425"/>
        </pc:sldMkLst>
        <pc:spChg chg="mod">
          <ac:chgData name="Burrell, Alice" userId="S::alice.burrell@savethechildren.org::7451a51b-a698-4eed-857d-e2f3aa55f173" providerId="AD" clId="Web-{71183436-879E-9709-4D48-09D743034DAC}" dt="2023-08-17T13:24:07.972" v="383" actId="20577"/>
          <ac:spMkLst>
            <pc:docMk/>
            <pc:sldMk cId="923906249" sldId="425"/>
            <ac:spMk id="2" creationId="{FA1F9CD9-228A-6AA2-D5FD-705F0E324817}"/>
          </ac:spMkLst>
        </pc:spChg>
      </pc:sldChg>
      <pc:sldChg chg="modSp">
        <pc:chgData name="Burrell, Alice" userId="S::alice.burrell@savethechildren.org::7451a51b-a698-4eed-857d-e2f3aa55f173" providerId="AD" clId="Web-{71183436-879E-9709-4D48-09D743034DAC}" dt="2023-08-17T09:52:54.202" v="19" actId="20577"/>
        <pc:sldMkLst>
          <pc:docMk/>
          <pc:sldMk cId="2680593522" sldId="426"/>
        </pc:sldMkLst>
        <pc:spChg chg="mod">
          <ac:chgData name="Burrell, Alice" userId="S::alice.burrell@savethechildren.org::7451a51b-a698-4eed-857d-e2f3aa55f173" providerId="AD" clId="Web-{71183436-879E-9709-4D48-09D743034DAC}" dt="2023-08-17T09:52:54.202" v="19" actId="20577"/>
          <ac:spMkLst>
            <pc:docMk/>
            <pc:sldMk cId="2680593522" sldId="426"/>
            <ac:spMk id="2" creationId="{9A167409-66D9-EE41-8A74-1738F26A27F2}"/>
          </ac:spMkLst>
        </pc:spChg>
      </pc:sldChg>
      <pc:sldChg chg="addSp modSp">
        <pc:chgData name="Burrell, Alice" userId="S::alice.burrell@savethechildren.org::7451a51b-a698-4eed-857d-e2f3aa55f173" providerId="AD" clId="Web-{71183436-879E-9709-4D48-09D743034DAC}" dt="2023-08-17T15:06:29.587" v="400" actId="1076"/>
        <pc:sldMkLst>
          <pc:docMk/>
          <pc:sldMk cId="3616711304" sldId="429"/>
        </pc:sldMkLst>
        <pc:spChg chg="mod">
          <ac:chgData name="Burrell, Alice" userId="S::alice.burrell@savethechildren.org::7451a51b-a698-4eed-857d-e2f3aa55f173" providerId="AD" clId="Web-{71183436-879E-9709-4D48-09D743034DAC}" dt="2023-08-17T15:06:15.899" v="396" actId="1076"/>
          <ac:spMkLst>
            <pc:docMk/>
            <pc:sldMk cId="3616711304" sldId="429"/>
            <ac:spMk id="8" creationId="{4C207117-2495-03F6-E4D4-A991B44AF5BF}"/>
          </ac:spMkLst>
        </pc:spChg>
        <pc:picChg chg="add mod">
          <ac:chgData name="Burrell, Alice" userId="S::alice.burrell@savethechildren.org::7451a51b-a698-4eed-857d-e2f3aa55f173" providerId="AD" clId="Web-{71183436-879E-9709-4D48-09D743034DAC}" dt="2023-08-17T15:06:27.744" v="399" actId="1076"/>
          <ac:picMkLst>
            <pc:docMk/>
            <pc:sldMk cId="3616711304" sldId="429"/>
            <ac:picMk id="2" creationId="{16279849-A2B9-CC99-2BC7-889C3E53B877}"/>
          </ac:picMkLst>
        </pc:picChg>
        <pc:picChg chg="mod">
          <ac:chgData name="Burrell, Alice" userId="S::alice.burrell@savethechildren.org::7451a51b-a698-4eed-857d-e2f3aa55f173" providerId="AD" clId="Web-{71183436-879E-9709-4D48-09D743034DAC}" dt="2023-08-17T15:06:29.587" v="400" actId="1076"/>
          <ac:picMkLst>
            <pc:docMk/>
            <pc:sldMk cId="3616711304" sldId="429"/>
            <ac:picMk id="7" creationId="{E4E70739-9B32-B5D7-D037-708395DC61F4}"/>
          </ac:picMkLst>
        </pc:picChg>
      </pc:sldChg>
      <pc:sldChg chg="add replId">
        <pc:chgData name="Burrell, Alice" userId="S::alice.burrell@savethechildren.org::7451a51b-a698-4eed-857d-e2f3aa55f173" providerId="AD" clId="Web-{71183436-879E-9709-4D48-09D743034DAC}" dt="2023-08-17T09:58:30.349" v="51"/>
        <pc:sldMkLst>
          <pc:docMk/>
          <pc:sldMk cId="4260896173" sldId="430"/>
        </pc:sldMkLst>
      </pc:sldChg>
      <pc:sldChg chg="add del replId">
        <pc:chgData name="Burrell, Alice" userId="S::alice.burrell@savethechildren.org::7451a51b-a698-4eed-857d-e2f3aa55f173" providerId="AD" clId="Web-{71183436-879E-9709-4D48-09D743034DAC}" dt="2023-08-17T10:45:32.365" v="166"/>
        <pc:sldMkLst>
          <pc:docMk/>
          <pc:sldMk cId="1800761231" sldId="431"/>
        </pc:sldMkLst>
      </pc:sldChg>
      <pc:sldChg chg="add del replId">
        <pc:chgData name="Burrell, Alice" userId="S::alice.burrell@savethechildren.org::7451a51b-a698-4eed-857d-e2f3aa55f173" providerId="AD" clId="Web-{71183436-879E-9709-4D48-09D743034DAC}" dt="2023-08-17T10:45:26.568" v="164"/>
        <pc:sldMkLst>
          <pc:docMk/>
          <pc:sldMk cId="2817205043" sldId="431"/>
        </pc:sldMkLst>
      </pc:sldChg>
      <pc:sldMasterChg chg="modSp mod modSldLayout">
        <pc:chgData name="Burrell, Alice" userId="S::alice.burrell@savethechildren.org::7451a51b-a698-4eed-857d-e2f3aa55f173" providerId="AD" clId="Web-{71183436-879E-9709-4D48-09D743034DAC}" dt="2023-08-17T13:28:07.838" v="391"/>
        <pc:sldMasterMkLst>
          <pc:docMk/>
          <pc:sldMasterMk cId="3746645623" sldId="2147483648"/>
        </pc:sldMasterMkLst>
        <pc:spChg chg="mod">
          <ac:chgData name="Burrell, Alice" userId="S::alice.burrell@savethechildren.org::7451a51b-a698-4eed-857d-e2f3aa55f173" providerId="AD" clId="Web-{71183436-879E-9709-4D48-09D743034DAC}" dt="2023-08-17T13:27:53.822" v="388"/>
          <ac:spMkLst>
            <pc:docMk/>
            <pc:sldMasterMk cId="3746645623" sldId="2147483648"/>
            <ac:spMk id="5" creationId="{DB45E446-7590-4BB6-A46F-9F209928531A}"/>
          </ac:spMkLst>
        </pc:sp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3237088442" sldId="2147483649"/>
          </pc:sldLayoutMkLst>
        </pc:sldLayout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617742718" sldId="2147483650"/>
          </pc:sldLayoutMkLst>
        </pc:sldLayout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4145086156" sldId="2147483651"/>
          </pc:sldLayoutMkLst>
        </pc:sldLayout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367113159" sldId="2147483652"/>
          </pc:sldLayoutMkLst>
        </pc:sldLayout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2551998357" sldId="2147483653"/>
          </pc:sldLayoutMkLst>
        </pc:sldLayout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14145454" sldId="2147483654"/>
          </pc:sldLayoutMkLst>
        </pc:sldLayout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89195106" sldId="2147483655"/>
          </pc:sldLayoutMkLst>
        </pc:sldLayout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4019852927" sldId="2147483656"/>
          </pc:sldLayoutMkLst>
        </pc:sldLayout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4105626812" sldId="2147483657"/>
          </pc:sldLayoutMkLst>
        </pc:sldLayout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4162578360" sldId="2147483658"/>
          </pc:sldLayoutMkLst>
        </pc:sldLayout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3016031525" sldId="2147483659"/>
          </pc:sldLayoutMkLst>
        </pc:sldLayoutChg>
        <pc:sldLayoutChg chg="mod">
          <pc:chgData name="Burrell, Alice" userId="S::alice.burrell@savethechildren.org::7451a51b-a698-4eed-857d-e2f3aa55f173" providerId="AD" clId="Web-{71183436-879E-9709-4D48-09D743034DAC}" dt="2023-08-17T13:28:07.838" v="391"/>
          <pc:sldLayoutMkLst>
            <pc:docMk/>
            <pc:sldMasterMk cId="3746645623" sldId="2147483648"/>
            <pc:sldLayoutMk cId="3400672067" sldId="2147483660"/>
          </pc:sldLayoutMkLst>
        </pc:sldLayoutChg>
      </pc:sldMasterChg>
    </pc:docChg>
  </pc:docChgLst>
  <pc:docChgLst>
    <pc:chgData name="Garcia, Andrea" userId="S::andrea.garcia@savethechildren.org::3b3cb366-c254-4c55-bd0a-718b1bae85ec" providerId="AD" clId="Web-{F35EEA26-A408-C4BC-BBEB-3298A7C4561D}"/>
    <pc:docChg chg="modSld">
      <pc:chgData name="Garcia, Andrea" userId="S::andrea.garcia@savethechildren.org::3b3cb366-c254-4c55-bd0a-718b1bae85ec" providerId="AD" clId="Web-{F35EEA26-A408-C4BC-BBEB-3298A7C4561D}" dt="2023-09-14T21:16:43.506" v="311"/>
      <pc:docMkLst>
        <pc:docMk/>
      </pc:docMkLst>
      <pc:sldChg chg="modCm modNotes">
        <pc:chgData name="Garcia, Andrea" userId="S::andrea.garcia@savethechildren.org::3b3cb366-c254-4c55-bd0a-718b1bae85ec" providerId="AD" clId="Web-{F35EEA26-A408-C4BC-BBEB-3298A7C4561D}" dt="2023-09-14T21:16:43.506" v="311"/>
        <pc:sldMkLst>
          <pc:docMk/>
          <pc:sldMk cId="3180455405" sldId="369"/>
        </pc:sldMkLst>
        <pc:extLst>
          <p:ext xmlns:p="http://schemas.openxmlformats.org/presentationml/2006/main" uri="{D6D511B9-2390-475A-947B-AFAB55BFBCF1}">
            <pc226:cmChg xmlns:pc226="http://schemas.microsoft.com/office/powerpoint/2022/06/main/command" chg="">
              <pc226:chgData name="Garcia, Andrea" userId="S::andrea.garcia@savethechildren.org::3b3cb366-c254-4c55-bd0a-718b1bae85ec" providerId="AD" clId="Web-{F35EEA26-A408-C4BC-BBEB-3298A7C4561D}" dt="2023-09-14T21:16:43.506" v="311"/>
              <pc2:cmMkLst xmlns:pc2="http://schemas.microsoft.com/office/powerpoint/2019/9/main/command">
                <pc:docMk/>
                <pc:sldMk cId="3180455405" sldId="369"/>
                <pc2:cmMk id="{6F7FD6AE-E4A7-4BB6-9127-BDBD17D9C39A}"/>
              </pc2:cmMkLst>
              <pc226:cmRplyChg chg="add">
                <pc226:chgData name="Garcia, Andrea" userId="S::andrea.garcia@savethechildren.org::3b3cb366-c254-4c55-bd0a-718b1bae85ec" providerId="AD" clId="Web-{F35EEA26-A408-C4BC-BBEB-3298A7C4561D}" dt="2023-09-14T21:16:43.506" v="311"/>
                <pc2:cmRplyMkLst xmlns:pc2="http://schemas.microsoft.com/office/powerpoint/2019/9/main/command">
                  <pc:docMk/>
                  <pc:sldMk cId="3180455405" sldId="369"/>
                  <pc2:cmMk id="{6F7FD6AE-E4A7-4BB6-9127-BDBD17D9C39A}"/>
                  <pc2:cmRplyMk id="{B99789D7-099F-461F-A6A1-635692B9C0AD}"/>
                </pc2:cmRplyMkLst>
              </pc226:cmRplyChg>
            </pc226:cmChg>
          </p:ext>
        </pc:extLst>
      </pc:sldChg>
    </pc:docChg>
  </pc:docChgLst>
  <pc:docChgLst>
    <pc:chgData name="Garcia, Andrea" userId="3b3cb366-c254-4c55-bd0a-718b1bae85ec" providerId="ADAL" clId="{47DBC931-2985-44C1-947C-8F64FBD28F2D}"/>
    <pc:docChg chg="undo custSel modSld sldOrd">
      <pc:chgData name="Garcia, Andrea" userId="3b3cb366-c254-4c55-bd0a-718b1bae85ec" providerId="ADAL" clId="{47DBC931-2985-44C1-947C-8F64FBD28F2D}" dt="2023-08-24T20:17:44.430" v="201"/>
      <pc:docMkLst>
        <pc:docMk/>
      </pc:docMkLst>
      <pc:sldChg chg="ord modCm">
        <pc:chgData name="Garcia, Andrea" userId="3b3cb366-c254-4c55-bd0a-718b1bae85ec" providerId="ADAL" clId="{47DBC931-2985-44C1-947C-8F64FBD28F2D}" dt="2023-08-24T15:52:23.491" v="2"/>
        <pc:sldMkLst>
          <pc:docMk/>
          <pc:sldMk cId="423060464" sldId="314"/>
        </pc:sldMkLst>
        <pc:extLst>
          <p:ext xmlns:p="http://schemas.openxmlformats.org/presentationml/2006/main" uri="{D6D511B9-2390-475A-947B-AFAB55BFBCF1}">
            <pc226:cmChg xmlns:pc226="http://schemas.microsoft.com/office/powerpoint/2022/06/main/command" chg="">
              <pc226:chgData name="Garcia, Andrea" userId="3b3cb366-c254-4c55-bd0a-718b1bae85ec" providerId="ADAL" clId="{47DBC931-2985-44C1-947C-8F64FBD28F2D}" dt="2023-08-24T15:52:20.220" v="0"/>
              <pc2:cmMkLst xmlns:pc2="http://schemas.microsoft.com/office/powerpoint/2019/9/main/command">
                <pc:docMk/>
                <pc:sldMk cId="423060464" sldId="314"/>
                <pc2:cmMk id="{5B523A55-510D-4C6F-A566-F41D759097B3}"/>
              </pc2:cmMkLst>
              <pc226:cmRplyChg chg="add">
                <pc226:chgData name="Garcia, Andrea" userId="3b3cb366-c254-4c55-bd0a-718b1bae85ec" providerId="ADAL" clId="{47DBC931-2985-44C1-947C-8F64FBD28F2D}" dt="2023-08-24T15:52:20.220" v="0"/>
                <pc2:cmRplyMkLst xmlns:pc2="http://schemas.microsoft.com/office/powerpoint/2019/9/main/command">
                  <pc:docMk/>
                  <pc:sldMk cId="423060464" sldId="314"/>
                  <pc2:cmMk id="{5B523A55-510D-4C6F-A566-F41D759097B3}"/>
                  <pc2:cmRplyMk id="{959CD291-1DD0-4E5B-AAA0-1B53B322098B}"/>
                </pc2:cmRplyMkLst>
              </pc226:cmRplyChg>
            </pc226:cmChg>
          </p:ext>
        </pc:extLst>
      </pc:sldChg>
      <pc:sldChg chg="addSp delSp modSp mod modCm">
        <pc:chgData name="Garcia, Andrea" userId="3b3cb366-c254-4c55-bd0a-718b1bae85ec" providerId="ADAL" clId="{47DBC931-2985-44C1-947C-8F64FBD28F2D}" dt="2023-08-24T15:54:48.388" v="12"/>
        <pc:sldMkLst>
          <pc:docMk/>
          <pc:sldMk cId="3620289371" sldId="318"/>
        </pc:sldMkLst>
        <pc:picChg chg="add del mod">
          <ac:chgData name="Garcia, Andrea" userId="3b3cb366-c254-4c55-bd0a-718b1bae85ec" providerId="ADAL" clId="{47DBC931-2985-44C1-947C-8F64FBD28F2D}" dt="2023-08-24T15:53:49.359" v="7" actId="478"/>
          <ac:picMkLst>
            <pc:docMk/>
            <pc:sldMk cId="3620289371" sldId="318"/>
            <ac:picMk id="3" creationId="{7AF858BA-F5A5-3632-A48C-8A2E9E6F3906}"/>
          </ac:picMkLst>
        </pc:picChg>
        <pc:picChg chg="add mod">
          <ac:chgData name="Garcia, Andrea" userId="3b3cb366-c254-4c55-bd0a-718b1bae85ec" providerId="ADAL" clId="{47DBC931-2985-44C1-947C-8F64FBD28F2D}" dt="2023-08-24T15:54:10.488" v="11" actId="14100"/>
          <ac:picMkLst>
            <pc:docMk/>
            <pc:sldMk cId="3620289371" sldId="318"/>
            <ac:picMk id="6" creationId="{BDBBED3D-644A-F335-35A3-C07684B167BA}"/>
          </ac:picMkLst>
        </pc:picChg>
        <pc:extLst>
          <p:ext xmlns:p="http://schemas.openxmlformats.org/presentationml/2006/main" uri="{D6D511B9-2390-475A-947B-AFAB55BFBCF1}">
            <pc226:cmChg xmlns:pc226="http://schemas.microsoft.com/office/powerpoint/2022/06/main/command" chg="">
              <pc226:chgData name="Garcia, Andrea" userId="3b3cb366-c254-4c55-bd0a-718b1bae85ec" providerId="ADAL" clId="{47DBC931-2985-44C1-947C-8F64FBD28F2D}" dt="2023-08-24T15:54:48.388" v="12"/>
              <pc2:cmMkLst xmlns:pc2="http://schemas.microsoft.com/office/powerpoint/2019/9/main/command">
                <pc:docMk/>
                <pc:sldMk cId="3620289371" sldId="318"/>
                <pc2:cmMk id="{AC413323-9C85-41D0-ADE4-5F1FF4F85E01}"/>
              </pc2:cmMkLst>
              <pc226:cmRplyChg chg="add">
                <pc226:chgData name="Garcia, Andrea" userId="3b3cb366-c254-4c55-bd0a-718b1bae85ec" providerId="ADAL" clId="{47DBC931-2985-44C1-947C-8F64FBD28F2D}" dt="2023-08-24T15:54:48.388" v="12"/>
                <pc2:cmRplyMkLst xmlns:pc2="http://schemas.microsoft.com/office/powerpoint/2019/9/main/command">
                  <pc:docMk/>
                  <pc:sldMk cId="3620289371" sldId="318"/>
                  <pc2:cmMk id="{AC413323-9C85-41D0-ADE4-5F1FF4F85E01}"/>
                  <pc2:cmRplyMk id="{87C695BA-665D-408A-90F1-C29632BE2D4C}"/>
                </pc2:cmRplyMkLst>
              </pc226:cmRplyChg>
            </pc226:cmChg>
          </p:ext>
        </pc:extLst>
      </pc:sldChg>
      <pc:sldChg chg="modCm">
        <pc:chgData name="Garcia, Andrea" userId="3b3cb366-c254-4c55-bd0a-718b1bae85ec" providerId="ADAL" clId="{47DBC931-2985-44C1-947C-8F64FBD28F2D}" dt="2023-08-24T18:35:06.283" v="13"/>
        <pc:sldMkLst>
          <pc:docMk/>
          <pc:sldMk cId="2188652853" sldId="354"/>
        </pc:sldMkLst>
        <pc:extLst>
          <p:ext xmlns:p="http://schemas.openxmlformats.org/presentationml/2006/main" uri="{D6D511B9-2390-475A-947B-AFAB55BFBCF1}">
            <pc226:cmChg xmlns:pc226="http://schemas.microsoft.com/office/powerpoint/2022/06/main/command" chg="">
              <pc226:chgData name="Garcia, Andrea" userId="3b3cb366-c254-4c55-bd0a-718b1bae85ec" providerId="ADAL" clId="{47DBC931-2985-44C1-947C-8F64FBD28F2D}" dt="2023-08-24T18:35:06.283" v="13"/>
              <pc2:cmMkLst xmlns:pc2="http://schemas.microsoft.com/office/powerpoint/2019/9/main/command">
                <pc:docMk/>
                <pc:sldMk cId="2188652853" sldId="354"/>
                <pc2:cmMk id="{E0BEF900-E2A8-4F2A-94D6-C6188EF3AEAD}"/>
              </pc2:cmMkLst>
              <pc226:cmRplyChg chg="add">
                <pc226:chgData name="Garcia, Andrea" userId="3b3cb366-c254-4c55-bd0a-718b1bae85ec" providerId="ADAL" clId="{47DBC931-2985-44C1-947C-8F64FBD28F2D}" dt="2023-08-24T18:35:06.283" v="13"/>
                <pc2:cmRplyMkLst xmlns:pc2="http://schemas.microsoft.com/office/powerpoint/2019/9/main/command">
                  <pc:docMk/>
                  <pc:sldMk cId="2188652853" sldId="354"/>
                  <pc2:cmMk id="{E0BEF900-E2A8-4F2A-94D6-C6188EF3AEAD}"/>
                  <pc2:cmRplyMk id="{83139E71-54A0-468D-9783-A02D26D0EA4D}"/>
                </pc2:cmRplyMkLst>
              </pc226:cmRplyChg>
            </pc226:cmChg>
          </p:ext>
        </pc:extLst>
      </pc:sldChg>
      <pc:sldChg chg="modCm">
        <pc:chgData name="Garcia, Andrea" userId="3b3cb366-c254-4c55-bd0a-718b1bae85ec" providerId="ADAL" clId="{47DBC931-2985-44C1-947C-8F64FBD28F2D}" dt="2023-08-24T18:46:43.748" v="14"/>
        <pc:sldMkLst>
          <pc:docMk/>
          <pc:sldMk cId="1101264419" sldId="361"/>
        </pc:sldMkLst>
        <pc:extLst>
          <p:ext xmlns:p="http://schemas.openxmlformats.org/presentationml/2006/main" uri="{D6D511B9-2390-475A-947B-AFAB55BFBCF1}">
            <pc226:cmChg xmlns:pc226="http://schemas.microsoft.com/office/powerpoint/2022/06/main/command" chg="">
              <pc226:chgData name="Garcia, Andrea" userId="3b3cb366-c254-4c55-bd0a-718b1bae85ec" providerId="ADAL" clId="{47DBC931-2985-44C1-947C-8F64FBD28F2D}" dt="2023-08-24T18:46:43.748" v="14"/>
              <pc2:cmMkLst xmlns:pc2="http://schemas.microsoft.com/office/powerpoint/2019/9/main/command">
                <pc:docMk/>
                <pc:sldMk cId="1101264419" sldId="361"/>
                <pc2:cmMk id="{D345CEF5-4076-4F38-844D-A510B15B56E9}"/>
              </pc2:cmMkLst>
              <pc226:cmRplyChg chg="add">
                <pc226:chgData name="Garcia, Andrea" userId="3b3cb366-c254-4c55-bd0a-718b1bae85ec" providerId="ADAL" clId="{47DBC931-2985-44C1-947C-8F64FBD28F2D}" dt="2023-08-24T18:46:43.748" v="14"/>
                <pc2:cmRplyMkLst xmlns:pc2="http://schemas.microsoft.com/office/powerpoint/2019/9/main/command">
                  <pc:docMk/>
                  <pc:sldMk cId="1101264419" sldId="361"/>
                  <pc2:cmMk id="{D345CEF5-4076-4F38-844D-A510B15B56E9}"/>
                  <pc2:cmRplyMk id="{4F344872-212D-4FA3-BB33-9F489A215D0F}"/>
                </pc2:cmRplyMkLst>
              </pc226:cmRplyChg>
            </pc226:cmChg>
          </p:ext>
        </pc:extLst>
      </pc:sldChg>
      <pc:sldChg chg="modCm">
        <pc:chgData name="Garcia, Andrea" userId="3b3cb366-c254-4c55-bd0a-718b1bae85ec" providerId="ADAL" clId="{47DBC931-2985-44C1-947C-8F64FBD28F2D}" dt="2023-08-24T19:01:50.671" v="15"/>
        <pc:sldMkLst>
          <pc:docMk/>
          <pc:sldMk cId="3180455405" sldId="369"/>
        </pc:sldMkLst>
        <pc:extLst>
          <p:ext xmlns:p="http://schemas.openxmlformats.org/presentationml/2006/main" uri="{D6D511B9-2390-475A-947B-AFAB55BFBCF1}">
            <pc226:cmChg xmlns:pc226="http://schemas.microsoft.com/office/powerpoint/2022/06/main/command" chg="">
              <pc226:chgData name="Garcia, Andrea" userId="3b3cb366-c254-4c55-bd0a-718b1bae85ec" providerId="ADAL" clId="{47DBC931-2985-44C1-947C-8F64FBD28F2D}" dt="2023-08-24T19:01:50.671" v="15"/>
              <pc2:cmMkLst xmlns:pc2="http://schemas.microsoft.com/office/powerpoint/2019/9/main/command">
                <pc:docMk/>
                <pc:sldMk cId="3180455405" sldId="369"/>
                <pc2:cmMk id="{6F7FD6AE-E4A7-4BB6-9127-BDBD17D9C39A}"/>
              </pc2:cmMkLst>
              <pc226:cmRplyChg chg="add">
                <pc226:chgData name="Garcia, Andrea" userId="3b3cb366-c254-4c55-bd0a-718b1bae85ec" providerId="ADAL" clId="{47DBC931-2985-44C1-947C-8F64FBD28F2D}" dt="2023-08-24T19:01:50.671" v="15"/>
                <pc2:cmRplyMkLst xmlns:pc2="http://schemas.microsoft.com/office/powerpoint/2019/9/main/command">
                  <pc:docMk/>
                  <pc:sldMk cId="3180455405" sldId="369"/>
                  <pc2:cmMk id="{6F7FD6AE-E4A7-4BB6-9127-BDBD17D9C39A}"/>
                  <pc2:cmRplyMk id="{404470E4-F4C9-4EBD-BFF2-7327EE8FCAAB}"/>
                </pc2:cmRplyMkLst>
              </pc226:cmRplyChg>
            </pc226:cmChg>
          </p:ext>
        </pc:extLst>
      </pc:sldChg>
      <pc:sldChg chg="addSp delSp modSp mod modCm">
        <pc:chgData name="Garcia, Andrea" userId="3b3cb366-c254-4c55-bd0a-718b1bae85ec" providerId="ADAL" clId="{47DBC931-2985-44C1-947C-8F64FBD28F2D}" dt="2023-08-24T19:06:09.334" v="28"/>
        <pc:sldMkLst>
          <pc:docMk/>
          <pc:sldMk cId="2297536730" sldId="395"/>
        </pc:sldMkLst>
        <pc:picChg chg="del">
          <ac:chgData name="Garcia, Andrea" userId="3b3cb366-c254-4c55-bd0a-718b1bae85ec" providerId="ADAL" clId="{47DBC931-2985-44C1-947C-8F64FBD28F2D}" dt="2023-08-24T19:05:58.905" v="26" actId="478"/>
          <ac:picMkLst>
            <pc:docMk/>
            <pc:sldMk cId="2297536730" sldId="395"/>
            <ac:picMk id="4" creationId="{0D36D8F3-46E1-2967-7B7A-EE3E29CEA877}"/>
          </ac:picMkLst>
        </pc:picChg>
        <pc:picChg chg="add mod">
          <ac:chgData name="Garcia, Andrea" userId="3b3cb366-c254-4c55-bd0a-718b1bae85ec" providerId="ADAL" clId="{47DBC931-2985-44C1-947C-8F64FBD28F2D}" dt="2023-08-24T19:06:03.465" v="27" actId="1076"/>
          <ac:picMkLst>
            <pc:docMk/>
            <pc:sldMk cId="2297536730" sldId="395"/>
            <ac:picMk id="1026" creationId="{F8258452-8395-1886-832E-3461A14D557C}"/>
          </ac:picMkLst>
        </pc:picChg>
        <pc:extLst>
          <p:ext xmlns:p="http://schemas.openxmlformats.org/presentationml/2006/main" uri="{D6D511B9-2390-475A-947B-AFAB55BFBCF1}">
            <pc226:cmChg xmlns:pc226="http://schemas.microsoft.com/office/powerpoint/2022/06/main/command" chg="">
              <pc226:chgData name="Garcia, Andrea" userId="3b3cb366-c254-4c55-bd0a-718b1bae85ec" providerId="ADAL" clId="{47DBC931-2985-44C1-947C-8F64FBD28F2D}" dt="2023-08-24T19:06:09.334" v="28"/>
              <pc2:cmMkLst xmlns:pc2="http://schemas.microsoft.com/office/powerpoint/2019/9/main/command">
                <pc:docMk/>
                <pc:sldMk cId="2297536730" sldId="395"/>
                <pc2:cmMk id="{B7B5A03A-E9BB-42CB-84A4-54F61C432227}"/>
              </pc2:cmMkLst>
              <pc226:cmRplyChg chg="add">
                <pc226:chgData name="Garcia, Andrea" userId="3b3cb366-c254-4c55-bd0a-718b1bae85ec" providerId="ADAL" clId="{47DBC931-2985-44C1-947C-8F64FBD28F2D}" dt="2023-08-24T19:06:09.334" v="28"/>
                <pc2:cmRplyMkLst xmlns:pc2="http://schemas.microsoft.com/office/powerpoint/2019/9/main/command">
                  <pc:docMk/>
                  <pc:sldMk cId="2297536730" sldId="395"/>
                  <pc2:cmMk id="{B7B5A03A-E9BB-42CB-84A4-54F61C432227}"/>
                  <pc2:cmRplyMk id="{4FED9DB3-BE66-41F2-9007-2A3F739C837F}"/>
                </pc2:cmRplyMkLst>
              </pc226:cmRplyChg>
            </pc226:cmChg>
          </p:ext>
        </pc:extLst>
      </pc:sldChg>
      <pc:sldChg chg="addSp delSp modSp mod modCm">
        <pc:chgData name="Garcia, Andrea" userId="3b3cb366-c254-4c55-bd0a-718b1bae85ec" providerId="ADAL" clId="{47DBC931-2985-44C1-947C-8F64FBD28F2D}" dt="2023-08-24T19:56:15.078" v="74"/>
        <pc:sldMkLst>
          <pc:docMk/>
          <pc:sldMk cId="2520946723" sldId="404"/>
        </pc:sldMkLst>
        <pc:spChg chg="ord">
          <ac:chgData name="Garcia, Andrea" userId="3b3cb366-c254-4c55-bd0a-718b1bae85ec" providerId="ADAL" clId="{47DBC931-2985-44C1-947C-8F64FBD28F2D}" dt="2023-08-24T19:08:43.532" v="34" actId="166"/>
          <ac:spMkLst>
            <pc:docMk/>
            <pc:sldMk cId="2520946723" sldId="404"/>
            <ac:spMk id="2" creationId="{6016E6A7-7B4B-48BF-6B2B-5FCD3464D9EC}"/>
          </ac:spMkLst>
        </pc:spChg>
        <pc:spChg chg="add mod">
          <ac:chgData name="Garcia, Andrea" userId="3b3cb366-c254-4c55-bd0a-718b1bae85ec" providerId="ADAL" clId="{47DBC931-2985-44C1-947C-8F64FBD28F2D}" dt="2023-08-24T19:22:18.060" v="50" actId="1076"/>
          <ac:spMkLst>
            <pc:docMk/>
            <pc:sldMk cId="2520946723" sldId="404"/>
            <ac:spMk id="3" creationId="{C4C53167-A55A-F8C6-F40B-3204532FF37A}"/>
          </ac:spMkLst>
        </pc:spChg>
        <pc:spChg chg="add mod">
          <ac:chgData name="Garcia, Andrea" userId="3b3cb366-c254-4c55-bd0a-718b1bae85ec" providerId="ADAL" clId="{47DBC931-2985-44C1-947C-8F64FBD28F2D}" dt="2023-08-24T19:22:10.182" v="47" actId="1076"/>
          <ac:spMkLst>
            <pc:docMk/>
            <pc:sldMk cId="2520946723" sldId="404"/>
            <ac:spMk id="7" creationId="{50656F28-6856-CE5A-5539-3442D90B0CEE}"/>
          </ac:spMkLst>
        </pc:spChg>
        <pc:spChg chg="add mod">
          <ac:chgData name="Garcia, Andrea" userId="3b3cb366-c254-4c55-bd0a-718b1bae85ec" providerId="ADAL" clId="{47DBC931-2985-44C1-947C-8F64FBD28F2D}" dt="2023-08-24T19:23:36.864" v="59" actId="1076"/>
          <ac:spMkLst>
            <pc:docMk/>
            <pc:sldMk cId="2520946723" sldId="404"/>
            <ac:spMk id="8" creationId="{817FB46A-95D8-FAD3-7FDC-819E30A14BB4}"/>
          </ac:spMkLst>
        </pc:spChg>
        <pc:spChg chg="add mod">
          <ac:chgData name="Garcia, Andrea" userId="3b3cb366-c254-4c55-bd0a-718b1bae85ec" providerId="ADAL" clId="{47DBC931-2985-44C1-947C-8F64FBD28F2D}" dt="2023-08-24T19:25:13.459" v="73" actId="1076"/>
          <ac:spMkLst>
            <pc:docMk/>
            <pc:sldMk cId="2520946723" sldId="404"/>
            <ac:spMk id="9" creationId="{94712442-C898-7F73-2DE6-6D38805F64D5}"/>
          </ac:spMkLst>
        </pc:spChg>
        <pc:spChg chg="add mod">
          <ac:chgData name="Garcia, Andrea" userId="3b3cb366-c254-4c55-bd0a-718b1bae85ec" providerId="ADAL" clId="{47DBC931-2985-44C1-947C-8F64FBD28F2D}" dt="2023-08-24T19:22:44.577" v="54" actId="1076"/>
          <ac:spMkLst>
            <pc:docMk/>
            <pc:sldMk cId="2520946723" sldId="404"/>
            <ac:spMk id="10" creationId="{638B03CB-DD90-3C38-E94E-B385A4F58CB2}"/>
          </ac:spMkLst>
        </pc:spChg>
        <pc:spChg chg="add mod">
          <ac:chgData name="Garcia, Andrea" userId="3b3cb366-c254-4c55-bd0a-718b1bae85ec" providerId="ADAL" clId="{47DBC931-2985-44C1-947C-8F64FBD28F2D}" dt="2023-08-24T19:24:36.614" v="68" actId="1076"/>
          <ac:spMkLst>
            <pc:docMk/>
            <pc:sldMk cId="2520946723" sldId="404"/>
            <ac:spMk id="11" creationId="{A6478AE1-DE4D-9166-406A-A3AC74188BAF}"/>
          </ac:spMkLst>
        </pc:spChg>
        <pc:spChg chg="add mod">
          <ac:chgData name="Garcia, Andrea" userId="3b3cb366-c254-4c55-bd0a-718b1bae85ec" providerId="ADAL" clId="{47DBC931-2985-44C1-947C-8F64FBD28F2D}" dt="2023-08-24T19:23:57.178" v="63" actId="1076"/>
          <ac:spMkLst>
            <pc:docMk/>
            <pc:sldMk cId="2520946723" sldId="404"/>
            <ac:spMk id="12" creationId="{CD5B971C-957A-D045-5BBD-2DB467F17B3A}"/>
          </ac:spMkLst>
        </pc:spChg>
        <pc:spChg chg="add mod">
          <ac:chgData name="Garcia, Andrea" userId="3b3cb366-c254-4c55-bd0a-718b1bae85ec" providerId="ADAL" clId="{47DBC931-2985-44C1-947C-8F64FBD28F2D}" dt="2023-08-24T19:23:45.574" v="61" actId="1076"/>
          <ac:spMkLst>
            <pc:docMk/>
            <pc:sldMk cId="2520946723" sldId="404"/>
            <ac:spMk id="13" creationId="{62A7F79E-5114-8355-29B8-0C448E606DB4}"/>
          </ac:spMkLst>
        </pc:spChg>
        <pc:spChg chg="add mod">
          <ac:chgData name="Garcia, Andrea" userId="3b3cb366-c254-4c55-bd0a-718b1bae85ec" providerId="ADAL" clId="{47DBC931-2985-44C1-947C-8F64FBD28F2D}" dt="2023-08-24T19:23:50.576" v="62" actId="1076"/>
          <ac:spMkLst>
            <pc:docMk/>
            <pc:sldMk cId="2520946723" sldId="404"/>
            <ac:spMk id="14" creationId="{2AAC8818-8533-A36A-0021-6C16B26A2C1C}"/>
          </ac:spMkLst>
        </pc:spChg>
        <pc:spChg chg="add mod">
          <ac:chgData name="Garcia, Andrea" userId="3b3cb366-c254-4c55-bd0a-718b1bae85ec" providerId="ADAL" clId="{47DBC931-2985-44C1-947C-8F64FBD28F2D}" dt="2023-08-24T19:23:41.864" v="60" actId="1076"/>
          <ac:spMkLst>
            <pc:docMk/>
            <pc:sldMk cId="2520946723" sldId="404"/>
            <ac:spMk id="15" creationId="{B6A27586-2EC1-DC3A-995F-9D882F208E32}"/>
          </ac:spMkLst>
        </pc:spChg>
        <pc:spChg chg="add mod">
          <ac:chgData name="Garcia, Andrea" userId="3b3cb366-c254-4c55-bd0a-718b1bae85ec" providerId="ADAL" clId="{47DBC931-2985-44C1-947C-8F64FBD28F2D}" dt="2023-08-24T19:24:29.634" v="67" actId="1076"/>
          <ac:spMkLst>
            <pc:docMk/>
            <pc:sldMk cId="2520946723" sldId="404"/>
            <ac:spMk id="16" creationId="{DFF0FECD-3542-92A1-B00A-561C4CC6A4A2}"/>
          </ac:spMkLst>
        </pc:spChg>
        <pc:spChg chg="add mod">
          <ac:chgData name="Garcia, Andrea" userId="3b3cb366-c254-4c55-bd0a-718b1bae85ec" providerId="ADAL" clId="{47DBC931-2985-44C1-947C-8F64FBD28F2D}" dt="2023-08-24T19:23:25.723" v="58" actId="1076"/>
          <ac:spMkLst>
            <pc:docMk/>
            <pc:sldMk cId="2520946723" sldId="404"/>
            <ac:spMk id="17" creationId="{A9205919-3FC4-A18E-A206-F30AF534ECB5}"/>
          </ac:spMkLst>
        </pc:spChg>
        <pc:spChg chg="add mod">
          <ac:chgData name="Garcia, Andrea" userId="3b3cb366-c254-4c55-bd0a-718b1bae85ec" providerId="ADAL" clId="{47DBC931-2985-44C1-947C-8F64FBD28F2D}" dt="2023-08-24T19:24:56.723" v="70" actId="1076"/>
          <ac:spMkLst>
            <pc:docMk/>
            <pc:sldMk cId="2520946723" sldId="404"/>
            <ac:spMk id="18" creationId="{CFC83491-C03B-74C5-CE7C-43B84EFDEF63}"/>
          </ac:spMkLst>
        </pc:spChg>
        <pc:picChg chg="add del mod">
          <ac:chgData name="Garcia, Andrea" userId="3b3cb366-c254-4c55-bd0a-718b1bae85ec" providerId="ADAL" clId="{47DBC931-2985-44C1-947C-8F64FBD28F2D}" dt="2023-08-24T19:23:03.180" v="57" actId="1076"/>
          <ac:picMkLst>
            <pc:docMk/>
            <pc:sldMk cId="2520946723" sldId="404"/>
            <ac:picMk id="4" creationId="{87B76B41-930E-9D5A-028F-1A493C2BB8B9}"/>
          </ac:picMkLst>
        </pc:picChg>
        <pc:picChg chg="add del mod">
          <ac:chgData name="Garcia, Andrea" userId="3b3cb366-c254-4c55-bd0a-718b1bae85ec" providerId="ADAL" clId="{47DBC931-2985-44C1-947C-8F64FBD28F2D}" dt="2023-08-24T19:09:13.997" v="39" actId="478"/>
          <ac:picMkLst>
            <pc:docMk/>
            <pc:sldMk cId="2520946723" sldId="404"/>
            <ac:picMk id="2050" creationId="{E35FA515-27F7-3F3A-CE91-F8D1E2F13032}"/>
          </ac:picMkLst>
        </pc:picChg>
        <pc:picChg chg="add del mod">
          <ac:chgData name="Garcia, Andrea" userId="3b3cb366-c254-4c55-bd0a-718b1bae85ec" providerId="ADAL" clId="{47DBC931-2985-44C1-947C-8F64FBD28F2D}" dt="2023-08-24T19:09:30.916" v="42" actId="478"/>
          <ac:picMkLst>
            <pc:docMk/>
            <pc:sldMk cId="2520946723" sldId="404"/>
            <ac:picMk id="2052" creationId="{B955517B-37EE-D7CA-B4B8-7C7D5A4472A4}"/>
          </ac:picMkLst>
        </pc:picChg>
        <pc:picChg chg="add del mod">
          <ac:chgData name="Garcia, Andrea" userId="3b3cb366-c254-4c55-bd0a-718b1bae85ec" providerId="ADAL" clId="{47DBC931-2985-44C1-947C-8F64FBD28F2D}" dt="2023-08-24T19:21:28.238" v="45" actId="478"/>
          <ac:picMkLst>
            <pc:docMk/>
            <pc:sldMk cId="2520946723" sldId="404"/>
            <ac:picMk id="2054" creationId="{21FD2EBA-950B-91E6-69D8-8D3F9992A14B}"/>
          </ac:picMkLst>
        </pc:picChg>
        <pc:extLst>
          <p:ext xmlns:p="http://schemas.openxmlformats.org/presentationml/2006/main" uri="{D6D511B9-2390-475A-947B-AFAB55BFBCF1}">
            <pc226:cmChg xmlns:pc226="http://schemas.microsoft.com/office/powerpoint/2022/06/main/command" chg="">
              <pc226:chgData name="Garcia, Andrea" userId="3b3cb366-c254-4c55-bd0a-718b1bae85ec" providerId="ADAL" clId="{47DBC931-2985-44C1-947C-8F64FBD28F2D}" dt="2023-08-24T19:56:15.078" v="74"/>
              <pc2:cmMkLst xmlns:pc2="http://schemas.microsoft.com/office/powerpoint/2019/9/main/command">
                <pc:docMk/>
                <pc:sldMk cId="2520946723" sldId="404"/>
                <pc2:cmMk id="{CB5FA0FA-66A9-4767-826A-916EC50C3AD7}"/>
              </pc2:cmMkLst>
              <pc226:cmRplyChg chg="add">
                <pc226:chgData name="Garcia, Andrea" userId="3b3cb366-c254-4c55-bd0a-718b1bae85ec" providerId="ADAL" clId="{47DBC931-2985-44C1-947C-8F64FBD28F2D}" dt="2023-08-24T19:56:15.078" v="74"/>
                <pc2:cmRplyMkLst xmlns:pc2="http://schemas.microsoft.com/office/powerpoint/2019/9/main/command">
                  <pc:docMk/>
                  <pc:sldMk cId="2520946723" sldId="404"/>
                  <pc2:cmMk id="{CB5FA0FA-66A9-4767-826A-916EC50C3AD7}"/>
                  <pc2:cmRplyMk id="{5A41744D-909F-45C3-8342-4A625E09D78D}"/>
                </pc2:cmRplyMkLst>
              </pc226:cmRplyChg>
            </pc226:cmChg>
          </p:ext>
        </pc:extLst>
      </pc:sldChg>
      <pc:sldChg chg="addSp modSp mod modCm">
        <pc:chgData name="Garcia, Andrea" userId="3b3cb366-c254-4c55-bd0a-718b1bae85ec" providerId="ADAL" clId="{47DBC931-2985-44C1-947C-8F64FBD28F2D}" dt="2023-08-24T19:59:38.807" v="131"/>
        <pc:sldMkLst>
          <pc:docMk/>
          <pc:sldMk cId="3849318640" sldId="405"/>
        </pc:sldMkLst>
        <pc:spChg chg="add mod">
          <ac:chgData name="Garcia, Andrea" userId="3b3cb366-c254-4c55-bd0a-718b1bae85ec" providerId="ADAL" clId="{47DBC931-2985-44C1-947C-8F64FBD28F2D}" dt="2023-08-24T19:57:11.609" v="76" actId="1076"/>
          <ac:spMkLst>
            <pc:docMk/>
            <pc:sldMk cId="3849318640" sldId="405"/>
            <ac:spMk id="2" creationId="{E177FCA0-7387-99DA-2932-A48AF13FB871}"/>
          </ac:spMkLst>
        </pc:spChg>
        <pc:spChg chg="add mod">
          <ac:chgData name="Garcia, Andrea" userId="3b3cb366-c254-4c55-bd0a-718b1bae85ec" providerId="ADAL" clId="{47DBC931-2985-44C1-947C-8F64FBD28F2D}" dt="2023-08-24T19:57:25.155" v="80" actId="1076"/>
          <ac:spMkLst>
            <pc:docMk/>
            <pc:sldMk cId="3849318640" sldId="405"/>
            <ac:spMk id="3" creationId="{AE1B8BE4-D79C-4206-6226-4DB2291C10AB}"/>
          </ac:spMkLst>
        </pc:spChg>
        <pc:spChg chg="add mod">
          <ac:chgData name="Garcia, Andrea" userId="3b3cb366-c254-4c55-bd0a-718b1bae85ec" providerId="ADAL" clId="{47DBC931-2985-44C1-947C-8F64FBD28F2D}" dt="2023-08-24T19:57:17.301" v="77" actId="1076"/>
          <ac:spMkLst>
            <pc:docMk/>
            <pc:sldMk cId="3849318640" sldId="405"/>
            <ac:spMk id="4" creationId="{CD43C796-3907-82DD-BD56-83DEABCA8062}"/>
          </ac:spMkLst>
        </pc:spChg>
        <pc:spChg chg="add mod">
          <ac:chgData name="Garcia, Andrea" userId="3b3cb366-c254-4c55-bd0a-718b1bae85ec" providerId="ADAL" clId="{47DBC931-2985-44C1-947C-8F64FBD28F2D}" dt="2023-08-24T19:57:29.646" v="81" actId="1076"/>
          <ac:spMkLst>
            <pc:docMk/>
            <pc:sldMk cId="3849318640" sldId="405"/>
            <ac:spMk id="7" creationId="{6A403A76-9583-32A1-E0A5-D50A92262629}"/>
          </ac:spMkLst>
        </pc:spChg>
        <pc:spChg chg="add mod">
          <ac:chgData name="Garcia, Andrea" userId="3b3cb366-c254-4c55-bd0a-718b1bae85ec" providerId="ADAL" clId="{47DBC931-2985-44C1-947C-8F64FBD28F2D}" dt="2023-08-24T19:57:47.966" v="83" actId="1076"/>
          <ac:spMkLst>
            <pc:docMk/>
            <pc:sldMk cId="3849318640" sldId="405"/>
            <ac:spMk id="13" creationId="{17CF8261-57DD-B044-B235-BFD451DFAEEF}"/>
          </ac:spMkLst>
        </pc:spChg>
        <pc:spChg chg="add mod">
          <ac:chgData name="Garcia, Andrea" userId="3b3cb366-c254-4c55-bd0a-718b1bae85ec" providerId="ADAL" clId="{47DBC931-2985-44C1-947C-8F64FBD28F2D}" dt="2023-08-24T19:58:29.696" v="120" actId="1035"/>
          <ac:spMkLst>
            <pc:docMk/>
            <pc:sldMk cId="3849318640" sldId="405"/>
            <ac:spMk id="14" creationId="{5C78D03E-5B21-9AA8-99E2-400BF258B8CB}"/>
          </ac:spMkLst>
        </pc:spChg>
        <pc:spChg chg="add mod">
          <ac:chgData name="Garcia, Andrea" userId="3b3cb366-c254-4c55-bd0a-718b1bae85ec" providerId="ADAL" clId="{47DBC931-2985-44C1-947C-8F64FBD28F2D}" dt="2023-08-24T19:58:24.365" v="114" actId="1035"/>
          <ac:spMkLst>
            <pc:docMk/>
            <pc:sldMk cId="3849318640" sldId="405"/>
            <ac:spMk id="15" creationId="{3961DA32-CED3-5DF6-3007-1DAA6AD4E5D9}"/>
          </ac:spMkLst>
        </pc:spChg>
        <pc:spChg chg="add mod">
          <ac:chgData name="Garcia, Andrea" userId="3b3cb366-c254-4c55-bd0a-718b1bae85ec" providerId="ADAL" clId="{47DBC931-2985-44C1-947C-8F64FBD28F2D}" dt="2023-08-24T19:58:13.964" v="106" actId="1037"/>
          <ac:spMkLst>
            <pc:docMk/>
            <pc:sldMk cId="3849318640" sldId="405"/>
            <ac:spMk id="16" creationId="{11BA4A90-81FF-CEA3-C989-007B4B63E569}"/>
          </ac:spMkLst>
        </pc:spChg>
        <pc:spChg chg="add mod">
          <ac:chgData name="Garcia, Andrea" userId="3b3cb366-c254-4c55-bd0a-718b1bae85ec" providerId="ADAL" clId="{47DBC931-2985-44C1-947C-8F64FBD28F2D}" dt="2023-08-24T19:58:16.287" v="107" actId="1037"/>
          <ac:spMkLst>
            <pc:docMk/>
            <pc:sldMk cId="3849318640" sldId="405"/>
            <ac:spMk id="17" creationId="{8F3D9BAB-C24C-BA5E-E36D-21B6895DC20A}"/>
          </ac:spMkLst>
        </pc:spChg>
        <pc:spChg chg="add mod">
          <ac:chgData name="Garcia, Andrea" userId="3b3cb366-c254-4c55-bd0a-718b1bae85ec" providerId="ADAL" clId="{47DBC931-2985-44C1-947C-8F64FBD28F2D}" dt="2023-08-24T19:58:41.777" v="122" actId="1076"/>
          <ac:spMkLst>
            <pc:docMk/>
            <pc:sldMk cId="3849318640" sldId="405"/>
            <ac:spMk id="18" creationId="{0CE0488A-D8F9-6E3B-F019-D7D08976DEBA}"/>
          </ac:spMkLst>
        </pc:spChg>
        <pc:spChg chg="add mod">
          <ac:chgData name="Garcia, Andrea" userId="3b3cb366-c254-4c55-bd0a-718b1bae85ec" providerId="ADAL" clId="{47DBC931-2985-44C1-947C-8F64FBD28F2D}" dt="2023-08-24T19:58:54.149" v="125" actId="14100"/>
          <ac:spMkLst>
            <pc:docMk/>
            <pc:sldMk cId="3849318640" sldId="405"/>
            <ac:spMk id="19" creationId="{875507D5-1832-A227-9F15-339A57DFD023}"/>
          </ac:spMkLst>
        </pc:spChg>
        <pc:spChg chg="add mod">
          <ac:chgData name="Garcia, Andrea" userId="3b3cb366-c254-4c55-bd0a-718b1bae85ec" providerId="ADAL" clId="{47DBC931-2985-44C1-947C-8F64FBD28F2D}" dt="2023-08-24T19:59:23.245" v="130" actId="14100"/>
          <ac:spMkLst>
            <pc:docMk/>
            <pc:sldMk cId="3849318640" sldId="405"/>
            <ac:spMk id="20" creationId="{9EECA5AE-637E-6F44-676E-5E3683471494}"/>
          </ac:spMkLst>
        </pc:spChg>
        <pc:spChg chg="add mod">
          <ac:chgData name="Garcia, Andrea" userId="3b3cb366-c254-4c55-bd0a-718b1bae85ec" providerId="ADAL" clId="{47DBC931-2985-44C1-947C-8F64FBD28F2D}" dt="2023-08-24T19:59:18.794" v="129" actId="1076"/>
          <ac:spMkLst>
            <pc:docMk/>
            <pc:sldMk cId="3849318640" sldId="405"/>
            <ac:spMk id="21" creationId="{DB03797C-213A-AECB-F1CA-EB754F1CD093}"/>
          </ac:spMkLst>
        </pc:spChg>
        <pc:picChg chg="mod">
          <ac:chgData name="Garcia, Andrea" userId="3b3cb366-c254-4c55-bd0a-718b1bae85ec" providerId="ADAL" clId="{47DBC931-2985-44C1-947C-8F64FBD28F2D}" dt="2023-08-24T19:57:21.117" v="79" actId="1076"/>
          <ac:picMkLst>
            <pc:docMk/>
            <pc:sldMk cId="3849318640" sldId="405"/>
            <ac:picMk id="9" creationId="{4235067D-3673-4E45-3D07-59C63E4F3B64}"/>
          </ac:picMkLst>
        </pc:picChg>
        <pc:extLst>
          <p:ext xmlns:p="http://schemas.openxmlformats.org/presentationml/2006/main" uri="{D6D511B9-2390-475A-947B-AFAB55BFBCF1}">
            <pc226:cmChg xmlns:pc226="http://schemas.microsoft.com/office/powerpoint/2022/06/main/command" chg="">
              <pc226:chgData name="Garcia, Andrea" userId="3b3cb366-c254-4c55-bd0a-718b1bae85ec" providerId="ADAL" clId="{47DBC931-2985-44C1-947C-8F64FBD28F2D}" dt="2023-08-24T19:59:38.807" v="131"/>
              <pc2:cmMkLst xmlns:pc2="http://schemas.microsoft.com/office/powerpoint/2019/9/main/command">
                <pc:docMk/>
                <pc:sldMk cId="3849318640" sldId="405"/>
                <pc2:cmMk id="{8C1DD06E-B945-4B5A-8AC0-FCB7DE115793}"/>
              </pc2:cmMkLst>
              <pc226:cmRplyChg chg="add">
                <pc226:chgData name="Garcia, Andrea" userId="3b3cb366-c254-4c55-bd0a-718b1bae85ec" providerId="ADAL" clId="{47DBC931-2985-44C1-947C-8F64FBD28F2D}" dt="2023-08-24T19:59:38.807" v="131"/>
                <pc2:cmRplyMkLst xmlns:pc2="http://schemas.microsoft.com/office/powerpoint/2019/9/main/command">
                  <pc:docMk/>
                  <pc:sldMk cId="3849318640" sldId="405"/>
                  <pc2:cmMk id="{8C1DD06E-B945-4B5A-8AC0-FCB7DE115793}"/>
                  <pc2:cmRplyMk id="{820D30D8-14A9-4CED-AC86-26C2959D91AC}"/>
                </pc2:cmRplyMkLst>
              </pc226:cmRplyChg>
            </pc226:cmChg>
          </p:ext>
        </pc:extLst>
      </pc:sldChg>
      <pc:sldChg chg="addSp delSp modSp mod addCm">
        <pc:chgData name="Garcia, Andrea" userId="3b3cb366-c254-4c55-bd0a-718b1bae85ec" providerId="ADAL" clId="{47DBC931-2985-44C1-947C-8F64FBD28F2D}" dt="2023-08-24T20:17:44.430" v="201"/>
        <pc:sldMkLst>
          <pc:docMk/>
          <pc:sldMk cId="2239220886" sldId="422"/>
        </pc:sldMkLst>
        <pc:spChg chg="mod">
          <ac:chgData name="Garcia, Andrea" userId="3b3cb366-c254-4c55-bd0a-718b1bae85ec" providerId="ADAL" clId="{47DBC931-2985-44C1-947C-8F64FBD28F2D}" dt="2023-08-24T20:03:20.172" v="189" actId="20577"/>
          <ac:spMkLst>
            <pc:docMk/>
            <pc:sldMk cId="2239220886" sldId="422"/>
            <ac:spMk id="6" creationId="{C6AB759F-4765-4933-8E65-2CF201C9280E}"/>
          </ac:spMkLst>
        </pc:spChg>
        <pc:graphicFrameChg chg="add del mod">
          <ac:chgData name="Garcia, Andrea" userId="3b3cb366-c254-4c55-bd0a-718b1bae85ec" providerId="ADAL" clId="{47DBC931-2985-44C1-947C-8F64FBD28F2D}" dt="2023-08-24T20:16:21.711" v="193"/>
          <ac:graphicFrameMkLst>
            <pc:docMk/>
            <pc:sldMk cId="2239220886" sldId="422"/>
            <ac:graphicFrameMk id="2" creationId="{B9BABAD5-DA55-C03D-AEF7-E537E879DCDF}"/>
          </ac:graphicFrameMkLst>
        </pc:graphicFrameChg>
        <pc:graphicFrameChg chg="add del mod">
          <ac:chgData name="Garcia, Andrea" userId="3b3cb366-c254-4c55-bd0a-718b1bae85ec" providerId="ADAL" clId="{47DBC931-2985-44C1-947C-8F64FBD28F2D}" dt="2023-08-24T20:16:36.443" v="196" actId="478"/>
          <ac:graphicFrameMkLst>
            <pc:docMk/>
            <pc:sldMk cId="2239220886" sldId="422"/>
            <ac:graphicFrameMk id="3" creationId="{8F96711E-CD18-2F4B-AF61-2D3E105CF26D}"/>
          </ac:graphicFrameMkLst>
        </pc:graphicFrameChg>
        <pc:picChg chg="add mod">
          <ac:chgData name="Garcia, Andrea" userId="3b3cb366-c254-4c55-bd0a-718b1bae85ec" providerId="ADAL" clId="{47DBC931-2985-44C1-947C-8F64FBD28F2D}" dt="2023-08-24T20:17:13.748" v="200" actId="14100"/>
          <ac:picMkLst>
            <pc:docMk/>
            <pc:sldMk cId="2239220886" sldId="422"/>
            <ac:picMk id="8" creationId="{F7C698F9-06B0-6BB0-4728-DD52BDEA9596}"/>
          </ac:picMkLst>
        </pc:picChg>
        <pc:extLst>
          <p:ext xmlns:p="http://schemas.openxmlformats.org/presentationml/2006/main" uri="{D6D511B9-2390-475A-947B-AFAB55BFBCF1}">
            <pc226:cmChg xmlns:pc226="http://schemas.microsoft.com/office/powerpoint/2022/06/main/command" chg="add">
              <pc226:chgData name="Garcia, Andrea" userId="3b3cb366-c254-4c55-bd0a-718b1bae85ec" providerId="ADAL" clId="{47DBC931-2985-44C1-947C-8F64FBD28F2D}" dt="2023-08-24T20:17:44.430" v="201"/>
              <pc2:cmMkLst xmlns:pc2="http://schemas.microsoft.com/office/powerpoint/2019/9/main/command">
                <pc:docMk/>
                <pc:sldMk cId="2239220886" sldId="422"/>
                <pc2:cmMk id="{FB334090-9CDB-4996-A8A8-506AF8C9DF23}"/>
              </pc2:cmMkLst>
            </pc226:cmChg>
          </p:ext>
        </pc:extLst>
      </pc:sldChg>
    </pc:docChg>
  </pc:docChgLst>
  <pc:docChgLst>
    <pc:chgData name="Garcia, Andrea" userId="S::andrea.garcia@savethechildren.org::3b3cb366-c254-4c55-bd0a-718b1bae85ec" providerId="AD" clId="Web-{9317EAD6-4FBD-5E3C-CD54-69E0C7652DC8}"/>
    <pc:docChg chg="modSld">
      <pc:chgData name="Garcia, Andrea" userId="S::andrea.garcia@savethechildren.org::3b3cb366-c254-4c55-bd0a-718b1bae85ec" providerId="AD" clId="Web-{9317EAD6-4FBD-5E3C-CD54-69E0C7652DC8}" dt="2023-09-14T21:00:18.900" v="71"/>
      <pc:docMkLst>
        <pc:docMk/>
      </pc:docMkLst>
      <pc:sldChg chg="modCm modNotes">
        <pc:chgData name="Garcia, Andrea" userId="S::andrea.garcia@savethechildren.org::3b3cb366-c254-4c55-bd0a-718b1bae85ec" providerId="AD" clId="Web-{9317EAD6-4FBD-5E3C-CD54-69E0C7652DC8}" dt="2023-09-14T21:00:18.900" v="71"/>
        <pc:sldMkLst>
          <pc:docMk/>
          <pc:sldMk cId="2188652853" sldId="354"/>
        </pc:sldMkLst>
        <pc:extLst>
          <p:ext xmlns:p="http://schemas.openxmlformats.org/presentationml/2006/main" uri="{D6D511B9-2390-475A-947B-AFAB55BFBCF1}">
            <pc226:cmChg xmlns:pc226="http://schemas.microsoft.com/office/powerpoint/2022/06/main/command" chg="">
              <pc226:chgData name="Garcia, Andrea" userId="S::andrea.garcia@savethechildren.org::3b3cb366-c254-4c55-bd0a-718b1bae85ec" providerId="AD" clId="Web-{9317EAD6-4FBD-5E3C-CD54-69E0C7652DC8}" dt="2023-09-14T21:00:18.900" v="71"/>
              <pc2:cmMkLst xmlns:pc2="http://schemas.microsoft.com/office/powerpoint/2019/9/main/command">
                <pc:docMk/>
                <pc:sldMk cId="2188652853" sldId="354"/>
                <pc2:cmMk id="{E0BEF900-E2A8-4F2A-94D6-C6188EF3AEAD}"/>
              </pc2:cmMkLst>
              <pc226:cmRplyChg chg="mod modRxn">
                <pc226:chgData name="Garcia, Andrea" userId="S::andrea.garcia@savethechildren.org::3b3cb366-c254-4c55-bd0a-718b1bae85ec" providerId="AD" clId="Web-{9317EAD6-4FBD-5E3C-CD54-69E0C7652DC8}" dt="2023-09-14T21:00:13.619" v="70"/>
                <pc2:cmRplyMkLst xmlns:pc2="http://schemas.microsoft.com/office/powerpoint/2019/9/main/command">
                  <pc:docMk/>
                  <pc:sldMk cId="2188652853" sldId="354"/>
                  <pc2:cmMk id="{E0BEF900-E2A8-4F2A-94D6-C6188EF3AEAD}"/>
                  <pc2:cmRplyMk id="{A8B6282C-323B-4A50-981D-9FDA06598BD1}"/>
                </pc2:cmRplyMkLst>
              </pc226:cmRplyChg>
              <pc226:cmRplyChg chg="add">
                <pc226:chgData name="Garcia, Andrea" userId="S::andrea.garcia@savethechildren.org::3b3cb366-c254-4c55-bd0a-718b1bae85ec" providerId="AD" clId="Web-{9317EAD6-4FBD-5E3C-CD54-69E0C7652DC8}" dt="2023-09-14T21:00:18.900" v="71"/>
                <pc2:cmRplyMkLst xmlns:pc2="http://schemas.microsoft.com/office/powerpoint/2019/9/main/command">
                  <pc:docMk/>
                  <pc:sldMk cId="2188652853" sldId="354"/>
                  <pc2:cmMk id="{E0BEF900-E2A8-4F2A-94D6-C6188EF3AEAD}"/>
                  <pc2:cmRplyMk id="{4C4ACDBB-663C-4E83-B819-173C8E0ED3A5}"/>
                </pc2:cmRplyMkLst>
              </pc226:cmRplyChg>
            </pc226:cmChg>
          </p:ext>
        </pc:extLst>
      </pc:sldChg>
    </pc:docChg>
  </pc:docChgLst>
  <pc:docChgLst>
    <pc:chgData name="Burrell, Alice" userId="S::alice.burrell@savethechildren.org::7451a51b-a698-4eed-857d-e2f3aa55f173" providerId="AD" clId="Web-{2BABE597-07C4-423C-1E65-1681AED00681}"/>
    <pc:docChg chg="modSld">
      <pc:chgData name="Burrell, Alice" userId="S::alice.burrell@savethechildren.org::7451a51b-a698-4eed-857d-e2f3aa55f173" providerId="AD" clId="Web-{2BABE597-07C4-423C-1E65-1681AED00681}" dt="2023-09-11T15:30:20.355" v="33" actId="14100"/>
      <pc:docMkLst>
        <pc:docMk/>
      </pc:docMkLst>
      <pc:sldChg chg="addSp delSp modSp delCm">
        <pc:chgData name="Burrell, Alice" userId="S::alice.burrell@savethechildren.org::7451a51b-a698-4eed-857d-e2f3aa55f173" providerId="AD" clId="Web-{2BABE597-07C4-423C-1E65-1681AED00681}" dt="2023-09-11T15:24:00.670" v="30" actId="1076"/>
        <pc:sldMkLst>
          <pc:docMk/>
          <pc:sldMk cId="644128477" sldId="397"/>
        </pc:sldMkLst>
        <pc:picChg chg="add mod">
          <ac:chgData name="Burrell, Alice" userId="S::alice.burrell@savethechildren.org::7451a51b-a698-4eed-857d-e2f3aa55f173" providerId="AD" clId="Web-{2BABE597-07C4-423C-1E65-1681AED00681}" dt="2023-09-11T15:24:00.670" v="30" actId="1076"/>
          <ac:picMkLst>
            <pc:docMk/>
            <pc:sldMk cId="644128477" sldId="397"/>
            <ac:picMk id="2" creationId="{F245CD55-7306-8E8A-A4B6-C616DE850433}"/>
          </ac:picMkLst>
        </pc:picChg>
        <pc:picChg chg="del">
          <ac:chgData name="Burrell, Alice" userId="S::alice.burrell@savethechildren.org::7451a51b-a698-4eed-857d-e2f3aa55f173" providerId="AD" clId="Web-{2BABE597-07C4-423C-1E65-1681AED00681}" dt="2023-09-11T15:23:54.873" v="26"/>
          <ac:picMkLst>
            <pc:docMk/>
            <pc:sldMk cId="644128477" sldId="397"/>
            <ac:picMk id="7" creationId="{EC065C52-C984-D1A6-11CC-5EB683327A37}"/>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2BABE597-07C4-423C-1E65-1681AED00681}" dt="2023-09-11T15:23:10.090" v="25"/>
              <pc2:cmMkLst xmlns:pc2="http://schemas.microsoft.com/office/powerpoint/2019/9/main/command">
                <pc:docMk/>
                <pc:sldMk cId="644128477" sldId="397"/>
                <pc2:cmMk id="{1E30D1FB-02C0-4171-9BB1-0C5B1C985945}"/>
              </pc2:cmMkLst>
            </pc226:cmChg>
          </p:ext>
        </pc:extLst>
      </pc:sldChg>
      <pc:sldChg chg="modSp">
        <pc:chgData name="Burrell, Alice" userId="S::alice.burrell@savethechildren.org::7451a51b-a698-4eed-857d-e2f3aa55f173" providerId="AD" clId="Web-{2BABE597-07C4-423C-1E65-1681AED00681}" dt="2023-09-11T15:30:20.355" v="33" actId="14100"/>
        <pc:sldMkLst>
          <pc:docMk/>
          <pc:sldMk cId="507748432" sldId="398"/>
        </pc:sldMkLst>
        <pc:picChg chg="mod">
          <ac:chgData name="Burrell, Alice" userId="S::alice.burrell@savethechildren.org::7451a51b-a698-4eed-857d-e2f3aa55f173" providerId="AD" clId="Web-{2BABE597-07C4-423C-1E65-1681AED00681}" dt="2023-09-11T15:30:18.355" v="32" actId="14100"/>
          <ac:picMkLst>
            <pc:docMk/>
            <pc:sldMk cId="507748432" sldId="398"/>
            <ac:picMk id="3" creationId="{CD74E2F5-18D2-941C-C91F-F5F988275ACD}"/>
          </ac:picMkLst>
        </pc:picChg>
        <pc:picChg chg="mod">
          <ac:chgData name="Burrell, Alice" userId="S::alice.burrell@savethechildren.org::7451a51b-a698-4eed-857d-e2f3aa55f173" providerId="AD" clId="Web-{2BABE597-07C4-423C-1E65-1681AED00681}" dt="2023-09-11T15:30:20.355" v="33" actId="14100"/>
          <ac:picMkLst>
            <pc:docMk/>
            <pc:sldMk cId="507748432" sldId="398"/>
            <ac:picMk id="4" creationId="{BEF82C31-FE16-1E3A-04BD-D9FB9220F1A3}"/>
          </ac:picMkLst>
        </pc:picChg>
      </pc:sldChg>
      <pc:sldChg chg="modSp delCm">
        <pc:chgData name="Burrell, Alice" userId="S::alice.burrell@savethechildren.org::7451a51b-a698-4eed-857d-e2f3aa55f173" providerId="AD" clId="Web-{2BABE597-07C4-423C-1E65-1681AED00681}" dt="2023-09-08T12:07:53.986" v="22" actId="14100"/>
        <pc:sldMkLst>
          <pc:docMk/>
          <pc:sldMk cId="2520946723" sldId="404"/>
        </pc:sldMkLst>
        <pc:spChg chg="mod">
          <ac:chgData name="Burrell, Alice" userId="S::alice.burrell@savethechildren.org::7451a51b-a698-4eed-857d-e2f3aa55f173" providerId="AD" clId="Web-{2BABE597-07C4-423C-1E65-1681AED00681}" dt="2023-09-08T12:07:29.296" v="13" actId="14100"/>
          <ac:spMkLst>
            <pc:docMk/>
            <pc:sldMk cId="2520946723" sldId="404"/>
            <ac:spMk id="8" creationId="{817FB46A-95D8-FAD3-7FDC-819E30A14BB4}"/>
          </ac:spMkLst>
        </pc:spChg>
        <pc:spChg chg="mod">
          <ac:chgData name="Burrell, Alice" userId="S::alice.burrell@savethechildren.org::7451a51b-a698-4eed-857d-e2f3aa55f173" providerId="AD" clId="Web-{2BABE597-07C4-423C-1E65-1681AED00681}" dt="2023-09-08T12:07:53.986" v="22" actId="14100"/>
          <ac:spMkLst>
            <pc:docMk/>
            <pc:sldMk cId="2520946723" sldId="404"/>
            <ac:spMk id="9" creationId="{94712442-C898-7F73-2DE6-6D38805F64D5}"/>
          </ac:spMkLst>
        </pc:spChg>
        <pc:spChg chg="mod">
          <ac:chgData name="Burrell, Alice" userId="S::alice.burrell@savethechildren.org::7451a51b-a698-4eed-857d-e2f3aa55f173" providerId="AD" clId="Web-{2BABE597-07C4-423C-1E65-1681AED00681}" dt="2023-09-08T12:07:31.906" v="15" actId="14100"/>
          <ac:spMkLst>
            <pc:docMk/>
            <pc:sldMk cId="2520946723" sldId="404"/>
            <ac:spMk id="15" creationId="{B6A27586-2EC1-DC3A-995F-9D882F208E32}"/>
          </ac:spMkLst>
        </pc:spChg>
        <pc:picChg chg="mod">
          <ac:chgData name="Burrell, Alice" userId="S::alice.burrell@savethechildren.org::7451a51b-a698-4eed-857d-e2f3aa55f173" providerId="AD" clId="Web-{2BABE597-07C4-423C-1E65-1681AED00681}" dt="2023-09-08T12:07:35.734" v="18" actId="1076"/>
          <ac:picMkLst>
            <pc:docMk/>
            <pc:sldMk cId="2520946723" sldId="404"/>
            <ac:picMk id="4" creationId="{87B76B41-930E-9D5A-028F-1A493C2BB8B9}"/>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2BABE597-07C4-423C-1E65-1681AED00681}" dt="2023-09-08T12:06:30.840" v="0"/>
              <pc2:cmMkLst xmlns:pc2="http://schemas.microsoft.com/office/powerpoint/2019/9/main/command">
                <pc:docMk/>
                <pc:sldMk cId="2520946723" sldId="404"/>
                <pc2:cmMk id="{CB5FA0FA-66A9-4767-826A-916EC50C3AD7}"/>
              </pc2:cmMkLst>
            </pc226:cmChg>
          </p:ext>
        </pc:extLst>
      </pc:sldChg>
      <pc:sldChg chg="delCm">
        <pc:chgData name="Burrell, Alice" userId="S::alice.burrell@savethechildren.org::7451a51b-a698-4eed-857d-e2f3aa55f173" providerId="AD" clId="Web-{2BABE597-07C4-423C-1E65-1681AED00681}" dt="2023-09-08T12:08:24.769" v="23"/>
        <pc:sldMkLst>
          <pc:docMk/>
          <pc:sldMk cId="3849318640" sldId="405"/>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2BABE597-07C4-423C-1E65-1681AED00681}" dt="2023-09-08T12:08:24.769" v="23"/>
              <pc2:cmMkLst xmlns:pc2="http://schemas.microsoft.com/office/powerpoint/2019/9/main/command">
                <pc:docMk/>
                <pc:sldMk cId="3849318640" sldId="405"/>
                <pc2:cmMk id="{8C1DD06E-B945-4B5A-8AC0-FCB7DE115793}"/>
              </pc2:cmMkLst>
            </pc226:cmChg>
          </p:ext>
        </pc:extLst>
      </pc:sldChg>
      <pc:sldChg chg="delCm">
        <pc:chgData name="Burrell, Alice" userId="S::alice.burrell@savethechildren.org::7451a51b-a698-4eed-857d-e2f3aa55f173" providerId="AD" clId="Web-{2BABE597-07C4-423C-1E65-1681AED00681}" dt="2023-09-08T12:09:02.287" v="24"/>
        <pc:sldMkLst>
          <pc:docMk/>
          <pc:sldMk cId="2239220886" sldId="422"/>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2BABE597-07C4-423C-1E65-1681AED00681}" dt="2023-09-08T12:09:02.287" v="24"/>
              <pc2:cmMkLst xmlns:pc2="http://schemas.microsoft.com/office/powerpoint/2019/9/main/command">
                <pc:docMk/>
                <pc:sldMk cId="2239220886" sldId="422"/>
                <pc2:cmMk id="{FB334090-9CDB-4996-A8A8-506AF8C9DF23}"/>
              </pc2:cmMkLst>
            </pc226:cmChg>
          </p:ext>
        </pc:extLst>
      </pc:sldChg>
    </pc:docChg>
  </pc:docChgLst>
  <pc:docChgLst>
    <pc:chgData name="Garcia, Andrea" userId="S::andrea.garcia@savethechildren.org::3b3cb366-c254-4c55-bd0a-718b1bae85ec" providerId="AD" clId="Web-{A5D807EC-0794-D138-5E5E-7B7A4F87C0FB}"/>
    <pc:docChg chg="modSld">
      <pc:chgData name="Garcia, Andrea" userId="S::andrea.garcia@savethechildren.org::3b3cb366-c254-4c55-bd0a-718b1bae85ec" providerId="AD" clId="Web-{A5D807EC-0794-D138-5E5E-7B7A4F87C0FB}" dt="2023-08-24T15:46:45.166" v="14"/>
      <pc:docMkLst>
        <pc:docMk/>
      </pc:docMkLst>
      <pc:sldChg chg="addSp delSp modSp">
        <pc:chgData name="Garcia, Andrea" userId="S::andrea.garcia@savethechildren.org::3b3cb366-c254-4c55-bd0a-718b1bae85ec" providerId="AD" clId="Web-{A5D807EC-0794-D138-5E5E-7B7A4F87C0FB}" dt="2023-08-24T15:46:45.166" v="14"/>
        <pc:sldMkLst>
          <pc:docMk/>
          <pc:sldMk cId="3620289371" sldId="318"/>
        </pc:sldMkLst>
        <pc:picChg chg="add del mod">
          <ac:chgData name="Garcia, Andrea" userId="S::andrea.garcia@savethechildren.org::3b3cb366-c254-4c55-bd0a-718b1bae85ec" providerId="AD" clId="Web-{A5D807EC-0794-D138-5E5E-7B7A4F87C0FB}" dt="2023-08-24T15:44:06.178" v="5"/>
          <ac:picMkLst>
            <pc:docMk/>
            <pc:sldMk cId="3620289371" sldId="318"/>
            <ac:picMk id="2" creationId="{36BF719D-15CC-2FFB-3936-21B5C9020824}"/>
          </ac:picMkLst>
        </pc:picChg>
        <pc:picChg chg="add del mod">
          <ac:chgData name="Garcia, Andrea" userId="S::andrea.garcia@savethechildren.org::3b3cb366-c254-4c55-bd0a-718b1bae85ec" providerId="AD" clId="Web-{A5D807EC-0794-D138-5E5E-7B7A4F87C0FB}" dt="2023-08-24T15:44:37.272" v="11"/>
          <ac:picMkLst>
            <pc:docMk/>
            <pc:sldMk cId="3620289371" sldId="318"/>
            <ac:picMk id="3" creationId="{470AE506-BA1A-39A4-9CA5-D8ED38425567}"/>
          </ac:picMkLst>
        </pc:picChg>
        <pc:picChg chg="add del mod">
          <ac:chgData name="Garcia, Andrea" userId="S::andrea.garcia@savethechildren.org::3b3cb366-c254-4c55-bd0a-718b1bae85ec" providerId="AD" clId="Web-{A5D807EC-0794-D138-5E5E-7B7A4F87C0FB}" dt="2023-08-24T15:46:45.166" v="14"/>
          <ac:picMkLst>
            <pc:docMk/>
            <pc:sldMk cId="3620289371" sldId="318"/>
            <ac:picMk id="4" creationId="{D87BDEB4-041A-42C3-AB71-CC400A6BED7D}"/>
          </ac:picMkLst>
        </pc:picChg>
      </pc:sldChg>
    </pc:docChg>
  </pc:docChgLst>
  <pc:docChgLst>
    <pc:chgData name="Burrell, Alice" userId="S::alice.burrell@savethechildren.org::7451a51b-a698-4eed-857d-e2f3aa55f173" providerId="AD" clId="Web-{1832DA56-CCB7-779D-57C5-F6D0D47796F0}"/>
    <pc:docChg chg="modSld">
      <pc:chgData name="Burrell, Alice" userId="S::alice.burrell@savethechildren.org::7451a51b-a698-4eed-857d-e2f3aa55f173" providerId="AD" clId="Web-{1832DA56-CCB7-779D-57C5-F6D0D47796F0}" dt="2023-09-20T10:03:29.251" v="7"/>
      <pc:docMkLst>
        <pc:docMk/>
      </pc:docMkLst>
      <pc:sldChg chg="addSp delSp modSp delCm">
        <pc:chgData name="Burrell, Alice" userId="S::alice.burrell@savethechildren.org::7451a51b-a698-4eed-857d-e2f3aa55f173" providerId="AD" clId="Web-{1832DA56-CCB7-779D-57C5-F6D0D47796F0}" dt="2023-09-20T10:02:47.654" v="4"/>
        <pc:sldMkLst>
          <pc:docMk/>
          <pc:sldMk cId="3076078722" sldId="339"/>
        </pc:sldMkLst>
        <pc:picChg chg="add mod ord">
          <ac:chgData name="Burrell, Alice" userId="S::alice.burrell@savethechildren.org::7451a51b-a698-4eed-857d-e2f3aa55f173" providerId="AD" clId="Web-{1832DA56-CCB7-779D-57C5-F6D0D47796F0}" dt="2023-09-20T10:02:44.294" v="3"/>
          <ac:picMkLst>
            <pc:docMk/>
            <pc:sldMk cId="3076078722" sldId="339"/>
            <ac:picMk id="3" creationId="{FD11829A-2D41-3FD4-FA5C-7718229CC2F1}"/>
          </ac:picMkLst>
        </pc:picChg>
        <pc:picChg chg="del">
          <ac:chgData name="Burrell, Alice" userId="S::alice.burrell@savethechildren.org::7451a51b-a698-4eed-857d-e2f3aa55f173" providerId="AD" clId="Web-{1832DA56-CCB7-779D-57C5-F6D0D47796F0}" dt="2023-09-20T10:02:36.450" v="0"/>
          <ac:picMkLst>
            <pc:docMk/>
            <pc:sldMk cId="3076078722" sldId="339"/>
            <ac:picMk id="4" creationId="{9A0F9704-1869-6756-D6B3-EC28AF0B6CA3}"/>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1832DA56-CCB7-779D-57C5-F6D0D47796F0}" dt="2023-09-20T10:02:47.654" v="4"/>
              <pc2:cmMkLst xmlns:pc2="http://schemas.microsoft.com/office/powerpoint/2019/9/main/command">
                <pc:docMk/>
                <pc:sldMk cId="3076078722" sldId="339"/>
                <pc2:cmMk id="{7B41FA2C-EBCC-424B-A180-EC9A3C9783F1}"/>
              </pc2:cmMkLst>
            </pc226:cmChg>
          </p:ext>
        </pc:extLst>
      </pc:sldChg>
      <pc:sldChg chg="delCm modCm">
        <pc:chgData name="Burrell, Alice" userId="S::alice.burrell@savethechildren.org::7451a51b-a698-4eed-857d-e2f3aa55f173" providerId="AD" clId="Web-{1832DA56-CCB7-779D-57C5-F6D0D47796F0}" dt="2023-09-20T10:03:07.749" v="6"/>
        <pc:sldMkLst>
          <pc:docMk/>
          <pc:sldMk cId="2188652853" sldId="354"/>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1832DA56-CCB7-779D-57C5-F6D0D47796F0}" dt="2023-09-20T10:03:07.749" v="6"/>
              <pc2:cmMkLst xmlns:pc2="http://schemas.microsoft.com/office/powerpoint/2019/9/main/command">
                <pc:docMk/>
                <pc:sldMk cId="2188652853" sldId="354"/>
                <pc2:cmMk id="{E0BEF900-E2A8-4F2A-94D6-C6188EF3AEAD}"/>
              </pc2:cmMkLst>
              <pc226:cmRplyChg chg="del">
                <pc226:chgData name="Burrell, Alice" userId="S::alice.burrell@savethechildren.org::7451a51b-a698-4eed-857d-e2f3aa55f173" providerId="AD" clId="Web-{1832DA56-CCB7-779D-57C5-F6D0D47796F0}" dt="2023-09-20T10:03:04.436" v="5"/>
                <pc2:cmRplyMkLst xmlns:pc2="http://schemas.microsoft.com/office/powerpoint/2019/9/main/command">
                  <pc:docMk/>
                  <pc:sldMk cId="2188652853" sldId="354"/>
                  <pc2:cmMk id="{E0BEF900-E2A8-4F2A-94D6-C6188EF3AEAD}"/>
                  <pc2:cmRplyMk id="{83139E71-54A0-468D-9783-A02D26D0EA4D}"/>
                </pc2:cmRplyMkLst>
              </pc226:cmRplyChg>
            </pc226:cmChg>
          </p:ext>
        </pc:extLst>
      </pc:sldChg>
      <pc:sldChg chg="delCm">
        <pc:chgData name="Burrell, Alice" userId="S::alice.burrell@savethechildren.org::7451a51b-a698-4eed-857d-e2f3aa55f173" providerId="AD" clId="Web-{1832DA56-CCB7-779D-57C5-F6D0D47796F0}" dt="2023-09-20T10:03:29.251" v="7"/>
        <pc:sldMkLst>
          <pc:docMk/>
          <pc:sldMk cId="3180455405" sldId="369"/>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1832DA56-CCB7-779D-57C5-F6D0D47796F0}" dt="2023-09-20T10:03:29.251" v="7"/>
              <pc2:cmMkLst xmlns:pc2="http://schemas.microsoft.com/office/powerpoint/2019/9/main/command">
                <pc:docMk/>
                <pc:sldMk cId="3180455405" sldId="369"/>
                <pc2:cmMk id="{6F7FD6AE-E4A7-4BB6-9127-BDBD17D9C39A}"/>
              </pc2:cmMkLst>
            </pc226:cmChg>
          </p:ext>
        </pc:extLst>
      </pc:sldChg>
    </pc:docChg>
  </pc:docChgLst>
  <pc:docChgLst>
    <pc:chgData name="Burrell, Alice" userId="S::alice.burrell@savethechildren.org::7451a51b-a698-4eed-857d-e2f3aa55f173" providerId="AD" clId="Web-{87604ADB-0E67-5C9F-DBA1-A1FF6E8CAFCA}"/>
    <pc:docChg chg="modSld">
      <pc:chgData name="Burrell, Alice" userId="S::alice.burrell@savethechildren.org::7451a51b-a698-4eed-857d-e2f3aa55f173" providerId="AD" clId="Web-{87604ADB-0E67-5C9F-DBA1-A1FF6E8CAFCA}" dt="2023-08-17T15:38:20.397" v="42"/>
      <pc:docMkLst>
        <pc:docMk/>
      </pc:docMkLst>
      <pc:sldChg chg="addSp delSp modSp delCm modNotes">
        <pc:chgData name="Burrell, Alice" userId="S::alice.burrell@savethechildren.org::7451a51b-a698-4eed-857d-e2f3aa55f173" providerId="AD" clId="Web-{87604ADB-0E67-5C9F-DBA1-A1FF6E8CAFCA}" dt="2023-08-17T15:22:56.615" v="9" actId="14100"/>
        <pc:sldMkLst>
          <pc:docMk/>
          <pc:sldMk cId="2119315214" sldId="342"/>
        </pc:sldMkLst>
        <pc:picChg chg="add mod">
          <ac:chgData name="Burrell, Alice" userId="S::alice.burrell@savethechildren.org::7451a51b-a698-4eed-857d-e2f3aa55f173" providerId="AD" clId="Web-{87604ADB-0E67-5C9F-DBA1-A1FF6E8CAFCA}" dt="2023-08-17T15:22:56.615" v="9" actId="14100"/>
          <ac:picMkLst>
            <pc:docMk/>
            <pc:sldMk cId="2119315214" sldId="342"/>
            <ac:picMk id="2" creationId="{7887B964-5364-2CAE-DC99-5D7BCA1FAF50}"/>
          </ac:picMkLst>
        </pc:picChg>
        <pc:picChg chg="del">
          <ac:chgData name="Burrell, Alice" userId="S::alice.burrell@savethechildren.org::7451a51b-a698-4eed-857d-e2f3aa55f173" providerId="AD" clId="Web-{87604ADB-0E67-5C9F-DBA1-A1FF6E8CAFCA}" dt="2023-08-17T15:19:02.630" v="0"/>
          <ac:picMkLst>
            <pc:docMk/>
            <pc:sldMk cId="2119315214" sldId="342"/>
            <ac:picMk id="3" creationId="{9126E86A-990D-9270-AE16-ADDD756406F3}"/>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87604ADB-0E67-5C9F-DBA1-A1FF6E8CAFCA}" dt="2023-08-17T15:19:05.396" v="1"/>
              <pc2:cmMkLst xmlns:pc2="http://schemas.microsoft.com/office/powerpoint/2019/9/main/command">
                <pc:docMk/>
                <pc:sldMk cId="2119315214" sldId="342"/>
                <pc2:cmMk id="{24DECB5E-4526-4FF5-AB10-0AEB05525DCF}"/>
              </pc2:cmMkLst>
            </pc226:cmChg>
          </p:ext>
        </pc:extLst>
      </pc:sldChg>
      <pc:sldChg chg="addCm">
        <pc:chgData name="Burrell, Alice" userId="S::alice.burrell@savethechildren.org::7451a51b-a698-4eed-857d-e2f3aa55f173" providerId="AD" clId="Web-{87604ADB-0E67-5C9F-DBA1-A1FF6E8CAFCA}" dt="2023-08-17T15:23:24.648" v="10"/>
        <pc:sldMkLst>
          <pc:docMk/>
          <pc:sldMk cId="2188652853" sldId="354"/>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87604ADB-0E67-5C9F-DBA1-A1FF6E8CAFCA}" dt="2023-08-17T15:23:24.648" v="10"/>
              <pc2:cmMkLst xmlns:pc2="http://schemas.microsoft.com/office/powerpoint/2019/9/main/command">
                <pc:docMk/>
                <pc:sldMk cId="2188652853" sldId="354"/>
                <pc2:cmMk id="{E0BEF900-E2A8-4F2A-94D6-C6188EF3AEAD}"/>
              </pc2:cmMkLst>
            </pc226:cmChg>
          </p:ext>
        </pc:extLst>
      </pc:sldChg>
      <pc:sldChg chg="addSp delSp modSp modCm">
        <pc:chgData name="Burrell, Alice" userId="S::alice.burrell@savethechildren.org::7451a51b-a698-4eed-857d-e2f3aa55f173" providerId="AD" clId="Web-{87604ADB-0E67-5C9F-DBA1-A1FF6E8CAFCA}" dt="2023-08-17T15:23:42.946" v="17"/>
        <pc:sldMkLst>
          <pc:docMk/>
          <pc:sldMk cId="1101264419" sldId="361"/>
        </pc:sldMkLst>
        <pc:spChg chg="add del mod">
          <ac:chgData name="Burrell, Alice" userId="S::alice.burrell@savethechildren.org::7451a51b-a698-4eed-857d-e2f3aa55f173" providerId="AD" clId="Web-{87604ADB-0E67-5C9F-DBA1-A1FF6E8CAFCA}" dt="2023-08-17T15:23:42.946" v="17"/>
          <ac:spMkLst>
            <pc:docMk/>
            <pc:sldMk cId="1101264419" sldId="361"/>
            <ac:spMk id="3" creationId="{80B77E67-2F54-2BA7-2286-DBE769EF5B84}"/>
          </ac:spMkLst>
        </pc:spChg>
        <pc:spChg chg="add del mod">
          <ac:chgData name="Burrell, Alice" userId="S::alice.burrell@savethechildren.org::7451a51b-a698-4eed-857d-e2f3aa55f173" providerId="AD" clId="Web-{87604ADB-0E67-5C9F-DBA1-A1FF6E8CAFCA}" dt="2023-08-17T15:23:41.478" v="16"/>
          <ac:spMkLst>
            <pc:docMk/>
            <pc:sldMk cId="1101264419" sldId="361"/>
            <ac:spMk id="4" creationId="{DE8A5434-E309-1A8B-33CF-45D353CB7EFE}"/>
          </ac:spMkLst>
        </pc:spChg>
        <pc:extLst>
          <p:ext xmlns:p="http://schemas.openxmlformats.org/presentationml/2006/main" uri="{D6D511B9-2390-475A-947B-AFAB55BFBCF1}">
            <pc226:cmChg xmlns:pc226="http://schemas.microsoft.com/office/powerpoint/2022/06/main/command" chg="mod">
              <pc226:chgData name="Burrell, Alice" userId="S::alice.burrell@savethechildren.org::7451a51b-a698-4eed-857d-e2f3aa55f173" providerId="AD" clId="Web-{87604ADB-0E67-5C9F-DBA1-A1FF6E8CAFCA}" dt="2023-08-17T15:23:39.540" v="15"/>
              <pc2:cmMkLst xmlns:pc2="http://schemas.microsoft.com/office/powerpoint/2019/9/main/command">
                <pc:docMk/>
                <pc:sldMk cId="1101264419" sldId="361"/>
                <pc2:cmMk id="{D345CEF5-4076-4F38-844D-A510B15B56E9}"/>
              </pc2:cmMkLst>
            </pc226:cmChg>
          </p:ext>
        </pc:extLst>
      </pc:sldChg>
      <pc:sldChg chg="addSp delSp modSp delCm modNotes">
        <pc:chgData name="Burrell, Alice" userId="S::alice.burrell@savethechildren.org::7451a51b-a698-4eed-857d-e2f3aa55f173" providerId="AD" clId="Web-{87604ADB-0E67-5C9F-DBA1-A1FF6E8CAFCA}" dt="2023-08-17T15:36:03.841" v="34" actId="1076"/>
        <pc:sldMkLst>
          <pc:docMk/>
          <pc:sldMk cId="2509357198" sldId="379"/>
        </pc:sldMkLst>
        <pc:picChg chg="add mod">
          <ac:chgData name="Burrell, Alice" userId="S::alice.burrell@savethechildren.org::7451a51b-a698-4eed-857d-e2f3aa55f173" providerId="AD" clId="Web-{87604ADB-0E67-5C9F-DBA1-A1FF6E8CAFCA}" dt="2023-08-17T15:36:03.841" v="34" actId="1076"/>
          <ac:picMkLst>
            <pc:docMk/>
            <pc:sldMk cId="2509357198" sldId="379"/>
            <ac:picMk id="2" creationId="{EC7F14D9-FF6C-51B3-528C-B812964702D8}"/>
          </ac:picMkLst>
        </pc:picChg>
        <pc:picChg chg="del">
          <ac:chgData name="Burrell, Alice" userId="S::alice.burrell@savethechildren.org::7451a51b-a698-4eed-857d-e2f3aa55f173" providerId="AD" clId="Web-{87604ADB-0E67-5C9F-DBA1-A1FF6E8CAFCA}" dt="2023-08-17T15:35:23.119" v="30"/>
          <ac:picMkLst>
            <pc:docMk/>
            <pc:sldMk cId="2509357198" sldId="379"/>
            <ac:picMk id="7" creationId="{9E6210FC-23BD-A313-67DB-C87E343E465D}"/>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87604ADB-0E67-5C9F-DBA1-A1FF6E8CAFCA}" dt="2023-08-17T15:35:21.182" v="28"/>
              <pc2:cmMkLst xmlns:pc2="http://schemas.microsoft.com/office/powerpoint/2019/9/main/command">
                <pc:docMk/>
                <pc:sldMk cId="2509357198" sldId="379"/>
                <pc2:cmMk id="{910A811F-4A6B-4DB0-BE75-166AE6737470}"/>
              </pc2:cmMkLst>
            </pc226:cmChg>
          </p:ext>
        </pc:extLst>
      </pc:sldChg>
      <pc:sldChg chg="addSp delSp modSp delCm modNotes">
        <pc:chgData name="Burrell, Alice" userId="S::alice.burrell@savethechildren.org::7451a51b-a698-4eed-857d-e2f3aa55f173" providerId="AD" clId="Web-{87604ADB-0E67-5C9F-DBA1-A1FF6E8CAFCA}" dt="2023-08-17T15:31:25.619" v="26"/>
        <pc:sldMkLst>
          <pc:docMk/>
          <pc:sldMk cId="2598598931" sldId="382"/>
        </pc:sldMkLst>
        <pc:picChg chg="del">
          <ac:chgData name="Burrell, Alice" userId="S::alice.burrell@savethechildren.org::7451a51b-a698-4eed-857d-e2f3aa55f173" providerId="AD" clId="Web-{87604ADB-0E67-5C9F-DBA1-A1FF6E8CAFCA}" dt="2023-08-17T15:30:37.834" v="22"/>
          <ac:picMkLst>
            <pc:docMk/>
            <pc:sldMk cId="2598598931" sldId="382"/>
            <ac:picMk id="2" creationId="{17CD9D3C-EB29-F489-18FE-548309CAFBFC}"/>
          </ac:picMkLst>
        </pc:picChg>
        <pc:picChg chg="add mod">
          <ac:chgData name="Burrell, Alice" userId="S::alice.burrell@savethechildren.org::7451a51b-a698-4eed-857d-e2f3aa55f173" providerId="AD" clId="Web-{87604ADB-0E67-5C9F-DBA1-A1FF6E8CAFCA}" dt="2023-08-17T15:31:22.619" v="25" actId="14100"/>
          <ac:picMkLst>
            <pc:docMk/>
            <pc:sldMk cId="2598598931" sldId="382"/>
            <ac:picMk id="3" creationId="{17FCC6BB-A0AB-D9CB-6C77-B7875CDB4C2D}"/>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87604ADB-0E67-5C9F-DBA1-A1FF6E8CAFCA}" dt="2023-08-17T15:31:25.619" v="26"/>
              <pc2:cmMkLst xmlns:pc2="http://schemas.microsoft.com/office/powerpoint/2019/9/main/command">
                <pc:docMk/>
                <pc:sldMk cId="2598598931" sldId="382"/>
                <pc2:cmMk id="{2E746577-51F3-4666-A1FC-D159F237C5BB}"/>
              </pc2:cmMkLst>
            </pc226:cmChg>
          </p:ext>
        </pc:extLst>
      </pc:sldChg>
      <pc:sldChg chg="delCm modNotes">
        <pc:chgData name="Burrell, Alice" userId="S::alice.burrell@savethechildren.org::7451a51b-a698-4eed-857d-e2f3aa55f173" providerId="AD" clId="Web-{87604ADB-0E67-5C9F-DBA1-A1FF6E8CAFCA}" dt="2023-08-17T15:37:12.252" v="36"/>
        <pc:sldMkLst>
          <pc:docMk/>
          <pc:sldMk cId="2307155699" sldId="396"/>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87604ADB-0E67-5C9F-DBA1-A1FF6E8CAFCA}" dt="2023-08-17T15:37:12.252" v="36"/>
              <pc2:cmMkLst xmlns:pc2="http://schemas.microsoft.com/office/powerpoint/2019/9/main/command">
                <pc:docMk/>
                <pc:sldMk cId="2307155699" sldId="396"/>
                <pc2:cmMk id="{6B73471C-11DA-49FD-AF86-B0E542C855A0}"/>
              </pc2:cmMkLst>
            </pc226:cmChg>
          </p:ext>
        </pc:extLst>
      </pc:sldChg>
      <pc:sldChg chg="addCm">
        <pc:chgData name="Burrell, Alice" userId="S::alice.burrell@savethechildren.org::7451a51b-a698-4eed-857d-e2f3aa55f173" providerId="AD" clId="Web-{87604ADB-0E67-5C9F-DBA1-A1FF6E8CAFCA}" dt="2023-08-17T15:38:20.397" v="42"/>
        <pc:sldMkLst>
          <pc:docMk/>
          <pc:sldMk cId="644128477" sldId="397"/>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87604ADB-0E67-5C9F-DBA1-A1FF6E8CAFCA}" dt="2023-08-17T15:38:20.397" v="42"/>
              <pc2:cmMkLst xmlns:pc2="http://schemas.microsoft.com/office/powerpoint/2019/9/main/command">
                <pc:docMk/>
                <pc:sldMk cId="644128477" sldId="397"/>
                <pc2:cmMk id="{1E30D1FB-02C0-4171-9BB1-0C5B1C985945}"/>
              </pc2:cmMkLst>
            </pc226:cmChg>
          </p:ext>
        </pc:extLst>
      </pc:sldChg>
      <pc:sldChg chg="modSp addCm">
        <pc:chgData name="Burrell, Alice" userId="S::alice.burrell@savethechildren.org::7451a51b-a698-4eed-857d-e2f3aa55f173" providerId="AD" clId="Web-{87604ADB-0E67-5C9F-DBA1-A1FF6E8CAFCA}" dt="2023-08-17T15:38:05.271" v="41" actId="20577"/>
        <pc:sldMkLst>
          <pc:docMk/>
          <pc:sldMk cId="507748432" sldId="398"/>
        </pc:sldMkLst>
        <pc:spChg chg="mod">
          <ac:chgData name="Burrell, Alice" userId="S::alice.burrell@savethechildren.org::7451a51b-a698-4eed-857d-e2f3aa55f173" providerId="AD" clId="Web-{87604ADB-0E67-5C9F-DBA1-A1FF6E8CAFCA}" dt="2023-08-17T15:38:05.271" v="41" actId="20577"/>
          <ac:spMkLst>
            <pc:docMk/>
            <pc:sldMk cId="507748432" sldId="398"/>
            <ac:spMk id="2" creationId="{8A1772E4-973D-FA0E-0B9B-1B6BD29B3C24}"/>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87604ADB-0E67-5C9F-DBA1-A1FF6E8CAFCA}" dt="2023-08-17T15:37:57.458" v="40"/>
              <pc2:cmMkLst xmlns:pc2="http://schemas.microsoft.com/office/powerpoint/2019/9/main/command">
                <pc:docMk/>
                <pc:sldMk cId="507748432" sldId="398"/>
                <pc2:cmMk id="{2D63E46F-733F-4D7A-BC2A-31B3C9727991}"/>
              </pc2:cmMkLst>
            </pc226:cmChg>
          </p:ext>
        </pc:extLst>
      </pc:sldChg>
      <pc:sldChg chg="modSp addCm">
        <pc:chgData name="Burrell, Alice" userId="S::alice.burrell@savethechildren.org::7451a51b-a698-4eed-857d-e2f3aa55f173" providerId="AD" clId="Web-{87604ADB-0E67-5C9F-DBA1-A1FF6E8CAFCA}" dt="2023-08-17T15:37:49.504" v="39"/>
        <pc:sldMkLst>
          <pc:docMk/>
          <pc:sldMk cId="704359236" sldId="400"/>
        </pc:sldMkLst>
        <pc:spChg chg="mod">
          <ac:chgData name="Burrell, Alice" userId="S::alice.burrell@savethechildren.org::7451a51b-a698-4eed-857d-e2f3aa55f173" providerId="AD" clId="Web-{87604ADB-0E67-5C9F-DBA1-A1FF6E8CAFCA}" dt="2023-08-17T15:37:27.581" v="37" actId="20577"/>
          <ac:spMkLst>
            <pc:docMk/>
            <pc:sldMk cId="704359236" sldId="400"/>
            <ac:spMk id="2" creationId="{8A1772E4-973D-FA0E-0B9B-1B6BD29B3C24}"/>
          </ac:spMkLst>
        </pc:spChg>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87604ADB-0E67-5C9F-DBA1-A1FF6E8CAFCA}" dt="2023-08-17T15:37:49.504" v="39"/>
              <pc2:cmMkLst xmlns:pc2="http://schemas.microsoft.com/office/powerpoint/2019/9/main/command">
                <pc:docMk/>
                <pc:sldMk cId="704359236" sldId="400"/>
                <pc2:cmMk id="{99C56E1A-6A22-496B-AE27-82690A7BED8E}"/>
              </pc2:cmMkLst>
            </pc226:cmChg>
          </p:ext>
        </pc:extLst>
      </pc:sldChg>
      <pc:sldChg chg="addCm">
        <pc:chgData name="Burrell, Alice" userId="S::alice.burrell@savethechildren.org::7451a51b-a698-4eed-857d-e2f3aa55f173" providerId="AD" clId="Web-{87604ADB-0E67-5C9F-DBA1-A1FF6E8CAFCA}" dt="2023-08-17T15:37:45.707" v="38"/>
        <pc:sldMkLst>
          <pc:docMk/>
          <pc:sldMk cId="3444017355" sldId="402"/>
        </pc:sldMkLst>
        <pc:extLst>
          <p:ext xmlns:p="http://schemas.openxmlformats.org/presentationml/2006/main" uri="{D6D511B9-2390-475A-947B-AFAB55BFBCF1}">
            <pc226:cmChg xmlns:pc226="http://schemas.microsoft.com/office/powerpoint/2022/06/main/command" chg="add">
              <pc226:chgData name="Burrell, Alice" userId="S::alice.burrell@savethechildren.org::7451a51b-a698-4eed-857d-e2f3aa55f173" providerId="AD" clId="Web-{87604ADB-0E67-5C9F-DBA1-A1FF6E8CAFCA}" dt="2023-08-17T15:37:45.707" v="38"/>
              <pc2:cmMkLst xmlns:pc2="http://schemas.microsoft.com/office/powerpoint/2019/9/main/command">
                <pc:docMk/>
                <pc:sldMk cId="3444017355" sldId="402"/>
                <pc2:cmMk id="{DD65B1D9-AFD4-4FB3-82B9-9732A7B03DA7}"/>
              </pc2:cmMkLst>
            </pc226:cmChg>
          </p:ext>
        </pc:extLst>
      </pc:sldChg>
    </pc:docChg>
  </pc:docChgLst>
  <pc:docChgLst>
    <pc:chgData name="Burrell, Alice" userId="S::alice.burrell@savethechildren.org::7451a51b-a698-4eed-857d-e2f3aa55f173" providerId="AD" clId="Web-{D09B0937-662D-DCD7-D182-E37B354B7F55}"/>
    <pc:docChg chg="addSld delSld modSld">
      <pc:chgData name="Burrell, Alice" userId="S::alice.burrell@savethechildren.org::7451a51b-a698-4eed-857d-e2f3aa55f173" providerId="AD" clId="Web-{D09B0937-662D-DCD7-D182-E37B354B7F55}" dt="2023-09-27T14:47:33.495" v="8"/>
      <pc:docMkLst>
        <pc:docMk/>
      </pc:docMkLst>
      <pc:sldChg chg="del">
        <pc:chgData name="Burrell, Alice" userId="S::alice.burrell@savethechildren.org::7451a51b-a698-4eed-857d-e2f3aa55f173" providerId="AD" clId="Web-{D09B0937-662D-DCD7-D182-E37B354B7F55}" dt="2023-09-27T14:45:26.993" v="1"/>
        <pc:sldMkLst>
          <pc:docMk/>
          <pc:sldMk cId="3620289371" sldId="318"/>
        </pc:sldMkLst>
      </pc:sldChg>
      <pc:sldChg chg="addSp delSp modSp delCm">
        <pc:chgData name="Burrell, Alice" userId="S::alice.burrell@savethechildren.org::7451a51b-a698-4eed-857d-e2f3aa55f173" providerId="AD" clId="Web-{D09B0937-662D-DCD7-D182-E37B354B7F55}" dt="2023-09-27T14:47:33.495" v="8"/>
        <pc:sldMkLst>
          <pc:docMk/>
          <pc:sldMk cId="2927687605" sldId="333"/>
        </pc:sldMkLst>
        <pc:picChg chg="add mod">
          <ac:chgData name="Burrell, Alice" userId="S::alice.burrell@savethechildren.org::7451a51b-a698-4eed-857d-e2f3aa55f173" providerId="AD" clId="Web-{D09B0937-662D-DCD7-D182-E37B354B7F55}" dt="2023-09-27T14:47:29.136" v="7"/>
          <ac:picMkLst>
            <pc:docMk/>
            <pc:sldMk cId="2927687605" sldId="333"/>
            <ac:picMk id="4" creationId="{05488145-91B1-F102-CBF6-7E506DE68BA0}"/>
          </ac:picMkLst>
        </pc:picChg>
        <pc:picChg chg="del">
          <ac:chgData name="Burrell, Alice" userId="S::alice.burrell@savethechildren.org::7451a51b-a698-4eed-857d-e2f3aa55f173" providerId="AD" clId="Web-{D09B0937-662D-DCD7-D182-E37B354B7F55}" dt="2023-09-27T14:47:12.917" v="3"/>
          <ac:picMkLst>
            <pc:docMk/>
            <pc:sldMk cId="2927687605" sldId="333"/>
            <ac:picMk id="33" creationId="{186E436C-C024-509E-D8A4-EDD38EA8E769}"/>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D09B0937-662D-DCD7-D182-E37B354B7F55}" dt="2023-09-27T14:47:33.495" v="8"/>
              <pc2:cmMkLst xmlns:pc2="http://schemas.microsoft.com/office/powerpoint/2019/9/main/command">
                <pc:docMk/>
                <pc:sldMk cId="2927687605" sldId="333"/>
                <pc2:cmMk id="{3A67208F-9256-466A-BC3E-9987F3076FC8}"/>
              </pc2:cmMkLst>
            </pc226:cmChg>
          </p:ext>
        </pc:extLst>
      </pc:sldChg>
      <pc:sldChg chg="add delCm">
        <pc:chgData name="Burrell, Alice" userId="S::alice.burrell@savethechildren.org::7451a51b-a698-4eed-857d-e2f3aa55f173" providerId="AD" clId="Web-{D09B0937-662D-DCD7-D182-E37B354B7F55}" dt="2023-09-27T14:45:30.743" v="2"/>
        <pc:sldMkLst>
          <pc:docMk/>
          <pc:sldMk cId="2313506915" sldId="431"/>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D09B0937-662D-DCD7-D182-E37B354B7F55}" dt="2023-09-27T14:45:30.743" v="2"/>
              <pc2:cmMkLst xmlns:pc2="http://schemas.microsoft.com/office/powerpoint/2019/9/main/command">
                <pc:docMk/>
                <pc:sldMk cId="2313506915" sldId="431"/>
                <pc2:cmMk id="{AC413323-9C85-41D0-ADE4-5F1FF4F85E01}"/>
              </pc2:cmMkLst>
            </pc226:cmChg>
          </p:ext>
        </pc:extLst>
      </pc:sldChg>
    </pc:docChg>
  </pc:docChgLst>
  <pc:docChgLst>
    <pc:chgData name="Garcia, Andrea" userId="3b3cb366-c254-4c55-bd0a-718b1bae85ec" providerId="ADAL" clId="{9F387992-3B11-46EF-8E0C-3B8EBA8681AB}"/>
    <pc:docChg chg="undo custSel modSld">
      <pc:chgData name="Garcia, Andrea" userId="3b3cb366-c254-4c55-bd0a-718b1bae85ec" providerId="ADAL" clId="{9F387992-3B11-46EF-8E0C-3B8EBA8681AB}" dt="2023-09-24T22:50:55.265" v="401" actId="166"/>
      <pc:docMkLst>
        <pc:docMk/>
      </pc:docMkLst>
      <pc:sldChg chg="addSp delSp modSp mod">
        <pc:chgData name="Garcia, Andrea" userId="3b3cb366-c254-4c55-bd0a-718b1bae85ec" providerId="ADAL" clId="{9F387992-3B11-46EF-8E0C-3B8EBA8681AB}" dt="2023-09-24T22:50:55.265" v="401" actId="166"/>
        <pc:sldMkLst>
          <pc:docMk/>
          <pc:sldMk cId="3493833447" sldId="303"/>
        </pc:sldMkLst>
        <pc:spChg chg="add mod">
          <ac:chgData name="Garcia, Andrea" userId="3b3cb366-c254-4c55-bd0a-718b1bae85ec" providerId="ADAL" clId="{9F387992-3B11-46EF-8E0C-3B8EBA8681AB}" dt="2023-09-24T22:17:52.401" v="200" actId="164"/>
          <ac:spMkLst>
            <pc:docMk/>
            <pc:sldMk cId="3493833447" sldId="303"/>
            <ac:spMk id="4" creationId="{0BF51508-9BFC-B2C9-7A6C-3223CC23997F}"/>
          </ac:spMkLst>
        </pc:spChg>
        <pc:grpChg chg="add mod">
          <ac:chgData name="Garcia, Andrea" userId="3b3cb366-c254-4c55-bd0a-718b1bae85ec" providerId="ADAL" clId="{9F387992-3B11-46EF-8E0C-3B8EBA8681AB}" dt="2023-09-24T22:17:52.401" v="200" actId="164"/>
          <ac:grpSpMkLst>
            <pc:docMk/>
            <pc:sldMk cId="3493833447" sldId="303"/>
            <ac:grpSpMk id="8" creationId="{CFB9A0CE-87D5-9843-58F5-DECC4AA17792}"/>
          </ac:grpSpMkLst>
        </pc:grpChg>
        <pc:picChg chg="add mod modCrop">
          <ac:chgData name="Garcia, Andrea" userId="3b3cb366-c254-4c55-bd0a-718b1bae85ec" providerId="ADAL" clId="{9F387992-3B11-46EF-8E0C-3B8EBA8681AB}" dt="2023-09-24T22:17:52.401" v="200" actId="164"/>
          <ac:picMkLst>
            <pc:docMk/>
            <pc:sldMk cId="3493833447" sldId="303"/>
            <ac:picMk id="3" creationId="{9DCECD84-9375-8456-E5CD-9959B0E1A5E8}"/>
          </ac:picMkLst>
        </pc:picChg>
        <pc:picChg chg="del">
          <ac:chgData name="Garcia, Andrea" userId="3b3cb366-c254-4c55-bd0a-718b1bae85ec" providerId="ADAL" clId="{9F387992-3B11-46EF-8E0C-3B8EBA8681AB}" dt="2023-09-24T22:10:34.642" v="156" actId="478"/>
          <ac:picMkLst>
            <pc:docMk/>
            <pc:sldMk cId="3493833447" sldId="303"/>
            <ac:picMk id="5" creationId="{F19F5E1A-5423-B72B-096D-C9C5F4D08CCD}"/>
          </ac:picMkLst>
        </pc:picChg>
        <pc:picChg chg="mod ord">
          <ac:chgData name="Garcia, Andrea" userId="3b3cb366-c254-4c55-bd0a-718b1bae85ec" providerId="ADAL" clId="{9F387992-3B11-46EF-8E0C-3B8EBA8681AB}" dt="2023-09-24T22:50:55.265" v="401" actId="166"/>
          <ac:picMkLst>
            <pc:docMk/>
            <pc:sldMk cId="3493833447" sldId="303"/>
            <ac:picMk id="6" creationId="{878D5A15-8907-B619-9402-1E62F0389026}"/>
          </ac:picMkLst>
        </pc:picChg>
      </pc:sldChg>
      <pc:sldChg chg="addSp delSp modSp mod">
        <pc:chgData name="Garcia, Andrea" userId="3b3cb366-c254-4c55-bd0a-718b1bae85ec" providerId="ADAL" clId="{9F387992-3B11-46EF-8E0C-3B8EBA8681AB}" dt="2023-09-24T22:18:50.447" v="209" actId="166"/>
        <pc:sldMkLst>
          <pc:docMk/>
          <pc:sldMk cId="270713751" sldId="324"/>
        </pc:sldMkLst>
        <pc:spChg chg="add mod">
          <ac:chgData name="Garcia, Andrea" userId="3b3cb366-c254-4c55-bd0a-718b1bae85ec" providerId="ADAL" clId="{9F387992-3B11-46EF-8E0C-3B8EBA8681AB}" dt="2023-09-24T22:18:43.362" v="208" actId="164"/>
          <ac:spMkLst>
            <pc:docMk/>
            <pc:sldMk cId="270713751" sldId="324"/>
            <ac:spMk id="9" creationId="{A28D4163-302A-8D03-CF1D-A642881667C0}"/>
          </ac:spMkLst>
        </pc:spChg>
        <pc:grpChg chg="del">
          <ac:chgData name="Garcia, Andrea" userId="3b3cb366-c254-4c55-bd0a-718b1bae85ec" providerId="ADAL" clId="{9F387992-3B11-46EF-8E0C-3B8EBA8681AB}" dt="2023-09-24T22:12:04.316" v="169" actId="478"/>
          <ac:grpSpMkLst>
            <pc:docMk/>
            <pc:sldMk cId="270713751" sldId="324"/>
            <ac:grpSpMk id="2" creationId="{A74561E2-47C7-FCD7-39F4-8F480D4E3507}"/>
          </ac:grpSpMkLst>
        </pc:grpChg>
        <pc:grpChg chg="add mod">
          <ac:chgData name="Garcia, Andrea" userId="3b3cb366-c254-4c55-bd0a-718b1bae85ec" providerId="ADAL" clId="{9F387992-3B11-46EF-8E0C-3B8EBA8681AB}" dt="2023-09-24T22:18:43.362" v="208" actId="164"/>
          <ac:grpSpMkLst>
            <pc:docMk/>
            <pc:sldMk cId="270713751" sldId="324"/>
            <ac:grpSpMk id="10" creationId="{1B09C8A8-591D-B8F0-5F3A-104EA7632DFD}"/>
          </ac:grpSpMkLst>
        </pc:grpChg>
        <pc:picChg chg="mod ord">
          <ac:chgData name="Garcia, Andrea" userId="3b3cb366-c254-4c55-bd0a-718b1bae85ec" providerId="ADAL" clId="{9F387992-3B11-46EF-8E0C-3B8EBA8681AB}" dt="2023-09-24T22:18:50.447" v="209" actId="166"/>
          <ac:picMkLst>
            <pc:docMk/>
            <pc:sldMk cId="270713751" sldId="324"/>
            <ac:picMk id="6" creationId="{878D5A15-8907-B619-9402-1E62F0389026}"/>
          </ac:picMkLst>
        </pc:picChg>
        <pc:picChg chg="add mod modCrop">
          <ac:chgData name="Garcia, Andrea" userId="3b3cb366-c254-4c55-bd0a-718b1bae85ec" providerId="ADAL" clId="{9F387992-3B11-46EF-8E0C-3B8EBA8681AB}" dt="2023-09-24T22:18:43.362" v="208" actId="164"/>
          <ac:picMkLst>
            <pc:docMk/>
            <pc:sldMk cId="270713751" sldId="324"/>
            <ac:picMk id="8" creationId="{DF65300A-0DEB-95AD-94FB-96B2C119A965}"/>
          </ac:picMkLst>
        </pc:picChg>
      </pc:sldChg>
      <pc:sldChg chg="addSp delSp modSp mod">
        <pc:chgData name="Garcia, Andrea" userId="3b3cb366-c254-4c55-bd0a-718b1bae85ec" providerId="ADAL" clId="{9F387992-3B11-46EF-8E0C-3B8EBA8681AB}" dt="2023-09-24T22:19:11.079" v="213" actId="166"/>
        <pc:sldMkLst>
          <pc:docMk/>
          <pc:sldMk cId="3729198437" sldId="336"/>
        </pc:sldMkLst>
        <pc:spChg chg="add mod">
          <ac:chgData name="Garcia, Andrea" userId="3b3cb366-c254-4c55-bd0a-718b1bae85ec" providerId="ADAL" clId="{9F387992-3B11-46EF-8E0C-3B8EBA8681AB}" dt="2023-09-24T22:19:08.066" v="212" actId="164"/>
          <ac:spMkLst>
            <pc:docMk/>
            <pc:sldMk cId="3729198437" sldId="336"/>
            <ac:spMk id="3" creationId="{8CA3B02C-3DA1-72D8-61AA-B72D89FC8E30}"/>
          </ac:spMkLst>
        </pc:spChg>
        <pc:grpChg chg="add mod">
          <ac:chgData name="Garcia, Andrea" userId="3b3cb366-c254-4c55-bd0a-718b1bae85ec" providerId="ADAL" clId="{9F387992-3B11-46EF-8E0C-3B8EBA8681AB}" dt="2023-09-24T22:19:08.066" v="212" actId="164"/>
          <ac:grpSpMkLst>
            <pc:docMk/>
            <pc:sldMk cId="3729198437" sldId="336"/>
            <ac:grpSpMk id="4" creationId="{EBD1D5C5-7B4B-23AD-3E62-671887F1FA00}"/>
          </ac:grpSpMkLst>
        </pc:grpChg>
        <pc:picChg chg="add del mod">
          <ac:chgData name="Garcia, Andrea" userId="3b3cb366-c254-4c55-bd0a-718b1bae85ec" providerId="ADAL" clId="{9F387992-3B11-46EF-8E0C-3B8EBA8681AB}" dt="2023-09-22T23:04:30.195" v="113" actId="478"/>
          <ac:picMkLst>
            <pc:docMk/>
            <pc:sldMk cId="3729198437" sldId="336"/>
            <ac:picMk id="3" creationId="{69373F90-E4D9-BE13-CB9E-B7D4E6319FA1}"/>
          </ac:picMkLst>
        </pc:picChg>
        <pc:picChg chg="add del mod">
          <ac:chgData name="Garcia, Andrea" userId="3b3cb366-c254-4c55-bd0a-718b1bae85ec" providerId="ADAL" clId="{9F387992-3B11-46EF-8E0C-3B8EBA8681AB}" dt="2023-09-22T23:10:40.181" v="119" actId="478"/>
          <ac:picMkLst>
            <pc:docMk/>
            <pc:sldMk cId="3729198437" sldId="336"/>
            <ac:picMk id="5" creationId="{B7B0B4FE-EAA9-DFC1-80FC-65D0F20B9CC8}"/>
          </ac:picMkLst>
        </pc:picChg>
        <pc:picChg chg="mod ord">
          <ac:chgData name="Garcia, Andrea" userId="3b3cb366-c254-4c55-bd0a-718b1bae85ec" providerId="ADAL" clId="{9F387992-3B11-46EF-8E0C-3B8EBA8681AB}" dt="2023-09-24T22:19:11.079" v="213" actId="166"/>
          <ac:picMkLst>
            <pc:docMk/>
            <pc:sldMk cId="3729198437" sldId="336"/>
            <ac:picMk id="6" creationId="{878D5A15-8907-B619-9402-1E62F0389026}"/>
          </ac:picMkLst>
        </pc:picChg>
        <pc:picChg chg="add del mod">
          <ac:chgData name="Garcia, Andrea" userId="3b3cb366-c254-4c55-bd0a-718b1bae85ec" providerId="ADAL" clId="{9F387992-3B11-46EF-8E0C-3B8EBA8681AB}" dt="2023-09-22T23:11:03.707" v="123" actId="478"/>
          <ac:picMkLst>
            <pc:docMk/>
            <pc:sldMk cId="3729198437" sldId="336"/>
            <ac:picMk id="9" creationId="{01C103C4-7BDF-99CE-C597-C9BA9D2445AA}"/>
          </ac:picMkLst>
        </pc:picChg>
        <pc:picChg chg="add del mod">
          <ac:chgData name="Garcia, Andrea" userId="3b3cb366-c254-4c55-bd0a-718b1bae85ec" providerId="ADAL" clId="{9F387992-3B11-46EF-8E0C-3B8EBA8681AB}" dt="2023-09-22T23:12:24.538" v="141"/>
          <ac:picMkLst>
            <pc:docMk/>
            <pc:sldMk cId="3729198437" sldId="336"/>
            <ac:picMk id="11" creationId="{82AF08B9-9377-80F5-C8D9-31490DCDFAE4}"/>
          </ac:picMkLst>
        </pc:picChg>
        <pc:picChg chg="add mod">
          <ac:chgData name="Garcia, Andrea" userId="3b3cb366-c254-4c55-bd0a-718b1bae85ec" providerId="ADAL" clId="{9F387992-3B11-46EF-8E0C-3B8EBA8681AB}" dt="2023-09-24T22:19:08.066" v="212" actId="164"/>
          <ac:picMkLst>
            <pc:docMk/>
            <pc:sldMk cId="3729198437" sldId="336"/>
            <ac:picMk id="13" creationId="{6FEF1956-BDC0-453A-6ED3-B916240A7C94}"/>
          </ac:picMkLst>
        </pc:picChg>
      </pc:sldChg>
      <pc:sldChg chg="addSp delSp modSp mod">
        <pc:chgData name="Garcia, Andrea" userId="3b3cb366-c254-4c55-bd0a-718b1bae85ec" providerId="ADAL" clId="{9F387992-3B11-46EF-8E0C-3B8EBA8681AB}" dt="2023-09-24T22:16:22.523" v="193" actId="1076"/>
        <pc:sldMkLst>
          <pc:docMk/>
          <pc:sldMk cId="3384780300" sldId="338"/>
        </pc:sldMkLst>
        <pc:spChg chg="mod ord">
          <ac:chgData name="Garcia, Andrea" userId="3b3cb366-c254-4c55-bd0a-718b1bae85ec" providerId="ADAL" clId="{9F387992-3B11-46EF-8E0C-3B8EBA8681AB}" dt="2023-09-24T22:16:13.506" v="191" actId="1076"/>
          <ac:spMkLst>
            <pc:docMk/>
            <pc:sldMk cId="3384780300" sldId="338"/>
            <ac:spMk id="9" creationId="{983D9214-A401-A7DD-9580-929C1E1F29E0}"/>
          </ac:spMkLst>
        </pc:spChg>
        <pc:picChg chg="add mod modCrop">
          <ac:chgData name="Garcia, Andrea" userId="3b3cb366-c254-4c55-bd0a-718b1bae85ec" providerId="ADAL" clId="{9F387992-3B11-46EF-8E0C-3B8EBA8681AB}" dt="2023-09-24T22:16:04.458" v="189" actId="18131"/>
          <ac:picMkLst>
            <pc:docMk/>
            <pc:sldMk cId="3384780300" sldId="338"/>
            <ac:picMk id="3" creationId="{47985DFB-01BC-C39A-92DC-42357CFC901E}"/>
          </ac:picMkLst>
        </pc:picChg>
        <pc:picChg chg="mod ord">
          <ac:chgData name="Garcia, Andrea" userId="3b3cb366-c254-4c55-bd0a-718b1bae85ec" providerId="ADAL" clId="{9F387992-3B11-46EF-8E0C-3B8EBA8681AB}" dt="2023-09-24T22:16:22.523" v="193" actId="1076"/>
          <ac:picMkLst>
            <pc:docMk/>
            <pc:sldMk cId="3384780300" sldId="338"/>
            <ac:picMk id="6" creationId="{878D5A15-8907-B619-9402-1E62F0389026}"/>
          </ac:picMkLst>
        </pc:picChg>
        <pc:picChg chg="del">
          <ac:chgData name="Garcia, Andrea" userId="3b3cb366-c254-4c55-bd0a-718b1bae85ec" providerId="ADAL" clId="{9F387992-3B11-46EF-8E0C-3B8EBA8681AB}" dt="2023-09-24T22:15:08.580" v="179" actId="478"/>
          <ac:picMkLst>
            <pc:docMk/>
            <pc:sldMk cId="3384780300" sldId="338"/>
            <ac:picMk id="8" creationId="{71FBA4C2-FCB7-E22B-E1B1-1D80C45C1DC3}"/>
          </ac:picMkLst>
        </pc:picChg>
      </pc:sldChg>
      <pc:sldChg chg="addSp delSp modSp mod">
        <pc:chgData name="Garcia, Andrea" userId="3b3cb366-c254-4c55-bd0a-718b1bae85ec" providerId="ADAL" clId="{9F387992-3B11-46EF-8E0C-3B8EBA8681AB}" dt="2023-09-24T22:35:47.614" v="258" actId="1076"/>
        <pc:sldMkLst>
          <pc:docMk/>
          <pc:sldMk cId="334374691" sldId="371"/>
        </pc:sldMkLst>
        <pc:spChg chg="mod ord">
          <ac:chgData name="Garcia, Andrea" userId="3b3cb366-c254-4c55-bd0a-718b1bae85ec" providerId="ADAL" clId="{9F387992-3B11-46EF-8E0C-3B8EBA8681AB}" dt="2023-09-24T22:35:47.614" v="258" actId="1076"/>
          <ac:spMkLst>
            <pc:docMk/>
            <pc:sldMk cId="334374691" sldId="371"/>
            <ac:spMk id="9" creationId="{983D9214-A401-A7DD-9580-929C1E1F29E0}"/>
          </ac:spMkLst>
        </pc:spChg>
        <pc:grpChg chg="add mod">
          <ac:chgData name="Garcia, Andrea" userId="3b3cb366-c254-4c55-bd0a-718b1bae85ec" providerId="ADAL" clId="{9F387992-3B11-46EF-8E0C-3B8EBA8681AB}" dt="2023-09-24T22:35:42.854" v="257" actId="1076"/>
          <ac:grpSpMkLst>
            <pc:docMk/>
            <pc:sldMk cId="334374691" sldId="371"/>
            <ac:grpSpMk id="5" creationId="{EE7B3C9D-AA45-40E2-99F7-D21C527ACA4F}"/>
          </ac:grpSpMkLst>
        </pc:grpChg>
        <pc:picChg chg="del">
          <ac:chgData name="Garcia, Andrea" userId="3b3cb366-c254-4c55-bd0a-718b1bae85ec" providerId="ADAL" clId="{9F387992-3B11-46EF-8E0C-3B8EBA8681AB}" dt="2023-09-24T22:32:45.469" v="218" actId="478"/>
          <ac:picMkLst>
            <pc:docMk/>
            <pc:sldMk cId="334374691" sldId="371"/>
            <ac:picMk id="2" creationId="{29946BF8-F50E-910D-B57D-31FC191FCB92}"/>
          </ac:picMkLst>
        </pc:picChg>
        <pc:picChg chg="add mod modCrop">
          <ac:chgData name="Garcia, Andrea" userId="3b3cb366-c254-4c55-bd0a-718b1bae85ec" providerId="ADAL" clId="{9F387992-3B11-46EF-8E0C-3B8EBA8681AB}" dt="2023-09-24T22:33:05.988" v="220" actId="732"/>
          <ac:picMkLst>
            <pc:docMk/>
            <pc:sldMk cId="334374691" sldId="371"/>
            <ac:picMk id="4" creationId="{7DF3BDA6-4D07-B55A-3E65-00FB4D42262E}"/>
          </ac:picMkLst>
        </pc:picChg>
        <pc:picChg chg="mod ord">
          <ac:chgData name="Garcia, Andrea" userId="3b3cb366-c254-4c55-bd0a-718b1bae85ec" providerId="ADAL" clId="{9F387992-3B11-46EF-8E0C-3B8EBA8681AB}" dt="2023-09-24T22:35:07.681" v="249" actId="1076"/>
          <ac:picMkLst>
            <pc:docMk/>
            <pc:sldMk cId="334374691" sldId="371"/>
            <ac:picMk id="6" creationId="{878D5A15-8907-B619-9402-1E62F0389026}"/>
          </ac:picMkLst>
        </pc:picChg>
      </pc:sldChg>
      <pc:sldChg chg="addSp delSp modSp mod">
        <pc:chgData name="Garcia, Andrea" userId="3b3cb366-c254-4c55-bd0a-718b1bae85ec" providerId="ADAL" clId="{9F387992-3B11-46EF-8E0C-3B8EBA8681AB}" dt="2023-09-24T22:35:58.666" v="260" actId="1076"/>
        <pc:sldMkLst>
          <pc:docMk/>
          <pc:sldMk cId="3869759379" sldId="373"/>
        </pc:sldMkLst>
        <pc:spChg chg="add mod">
          <ac:chgData name="Garcia, Andrea" userId="3b3cb366-c254-4c55-bd0a-718b1bae85ec" providerId="ADAL" clId="{9F387992-3B11-46EF-8E0C-3B8EBA8681AB}" dt="2023-09-24T22:35:58.666" v="260" actId="1076"/>
          <ac:spMkLst>
            <pc:docMk/>
            <pc:sldMk cId="3869759379" sldId="373"/>
            <ac:spMk id="5" creationId="{D8AB1B11-6E57-3BD2-5F25-9055962BBD64}"/>
          </ac:spMkLst>
        </pc:spChg>
        <pc:spChg chg="del">
          <ac:chgData name="Garcia, Andrea" userId="3b3cb366-c254-4c55-bd0a-718b1bae85ec" providerId="ADAL" clId="{9F387992-3B11-46EF-8E0C-3B8EBA8681AB}" dt="2023-09-24T22:34:49.819" v="244" actId="478"/>
          <ac:spMkLst>
            <pc:docMk/>
            <pc:sldMk cId="3869759379" sldId="373"/>
            <ac:spMk id="9" creationId="{983D9214-A401-A7DD-9580-929C1E1F29E0}"/>
          </ac:spMkLst>
        </pc:spChg>
        <pc:picChg chg="del">
          <ac:chgData name="Garcia, Andrea" userId="3b3cb366-c254-4c55-bd0a-718b1bae85ec" providerId="ADAL" clId="{9F387992-3B11-46EF-8E0C-3B8EBA8681AB}" dt="2023-09-24T22:34:46.712" v="243" actId="478"/>
          <ac:picMkLst>
            <pc:docMk/>
            <pc:sldMk cId="3869759379" sldId="373"/>
            <ac:picMk id="2" creationId="{29946BF8-F50E-910D-B57D-31FC191FCB92}"/>
          </ac:picMkLst>
        </pc:picChg>
        <pc:picChg chg="add mod ord">
          <ac:chgData name="Garcia, Andrea" userId="3b3cb366-c254-4c55-bd0a-718b1bae85ec" providerId="ADAL" clId="{9F387992-3B11-46EF-8E0C-3B8EBA8681AB}" dt="2023-09-24T22:35:23.995" v="255" actId="1076"/>
          <ac:picMkLst>
            <pc:docMk/>
            <pc:sldMk cId="3869759379" sldId="373"/>
            <ac:picMk id="3" creationId="{2059C646-29E5-9657-2C8C-3B29577885E7}"/>
          </ac:picMkLst>
        </pc:picChg>
        <pc:picChg chg="add mod">
          <ac:chgData name="Garcia, Andrea" userId="3b3cb366-c254-4c55-bd0a-718b1bae85ec" providerId="ADAL" clId="{9F387992-3B11-46EF-8E0C-3B8EBA8681AB}" dt="2023-09-24T22:35:58.666" v="260" actId="1076"/>
          <ac:picMkLst>
            <pc:docMk/>
            <pc:sldMk cId="3869759379" sldId="373"/>
            <ac:picMk id="4" creationId="{9BBC6204-DB61-E0D7-3E9F-E29060906F83}"/>
          </ac:picMkLst>
        </pc:picChg>
        <pc:picChg chg="add del mod">
          <ac:chgData name="Garcia, Andrea" userId="3b3cb366-c254-4c55-bd0a-718b1bae85ec" providerId="ADAL" clId="{9F387992-3B11-46EF-8E0C-3B8EBA8681AB}" dt="2023-09-24T22:35:26.490" v="256" actId="478"/>
          <ac:picMkLst>
            <pc:docMk/>
            <pc:sldMk cId="3869759379" sldId="373"/>
            <ac:picMk id="6" creationId="{878D5A15-8907-B619-9402-1E62F0389026}"/>
          </ac:picMkLst>
        </pc:picChg>
      </pc:sldChg>
      <pc:sldChg chg="addSp delSp modSp mod">
        <pc:chgData name="Garcia, Andrea" userId="3b3cb366-c254-4c55-bd0a-718b1bae85ec" providerId="ADAL" clId="{9F387992-3B11-46EF-8E0C-3B8EBA8681AB}" dt="2023-09-24T22:49:14.823" v="389" actId="1035"/>
        <pc:sldMkLst>
          <pc:docMk/>
          <pc:sldMk cId="991132647" sldId="380"/>
        </pc:sldMkLst>
        <pc:picChg chg="del">
          <ac:chgData name="Garcia, Andrea" userId="3b3cb366-c254-4c55-bd0a-718b1bae85ec" providerId="ADAL" clId="{9F387992-3B11-46EF-8E0C-3B8EBA8681AB}" dt="2023-09-24T22:49:12.110" v="380" actId="478"/>
          <ac:picMkLst>
            <pc:docMk/>
            <pc:sldMk cId="991132647" sldId="380"/>
            <ac:picMk id="2" creationId="{B57EF66A-63A5-4EAC-6150-7472641C3599}"/>
          </ac:picMkLst>
        </pc:picChg>
        <pc:picChg chg="add mod">
          <ac:chgData name="Garcia, Andrea" userId="3b3cb366-c254-4c55-bd0a-718b1bae85ec" providerId="ADAL" clId="{9F387992-3B11-46EF-8E0C-3B8EBA8681AB}" dt="2023-09-24T22:49:14.823" v="389" actId="1035"/>
          <ac:picMkLst>
            <pc:docMk/>
            <pc:sldMk cId="991132647" sldId="380"/>
            <ac:picMk id="4" creationId="{5AE5E2A2-EB51-7B3B-6E57-488A097B2FCB}"/>
          </ac:picMkLst>
        </pc:picChg>
      </pc:sldChg>
      <pc:sldChg chg="addSp delSp modSp mod">
        <pc:chgData name="Garcia, Andrea" userId="3b3cb366-c254-4c55-bd0a-718b1bae85ec" providerId="ADAL" clId="{9F387992-3B11-46EF-8E0C-3B8EBA8681AB}" dt="2023-09-24T22:49:44.362" v="400" actId="1035"/>
        <pc:sldMkLst>
          <pc:docMk/>
          <pc:sldMk cId="454487053" sldId="381"/>
        </pc:sldMkLst>
        <pc:picChg chg="del">
          <ac:chgData name="Garcia, Andrea" userId="3b3cb366-c254-4c55-bd0a-718b1bae85ec" providerId="ADAL" clId="{9F387992-3B11-46EF-8E0C-3B8EBA8681AB}" dt="2023-09-24T22:49:42.107" v="395" actId="478"/>
          <ac:picMkLst>
            <pc:docMk/>
            <pc:sldMk cId="454487053" sldId="381"/>
            <ac:picMk id="3" creationId="{26B941EB-C800-8EA3-9EB4-CB9A412A4972}"/>
          </ac:picMkLst>
        </pc:picChg>
        <pc:picChg chg="add mod">
          <ac:chgData name="Garcia, Andrea" userId="3b3cb366-c254-4c55-bd0a-718b1bae85ec" providerId="ADAL" clId="{9F387992-3B11-46EF-8E0C-3B8EBA8681AB}" dt="2023-09-24T22:49:44.362" v="400" actId="1035"/>
          <ac:picMkLst>
            <pc:docMk/>
            <pc:sldMk cId="454487053" sldId="381"/>
            <ac:picMk id="4" creationId="{BD3491CD-54EC-C7C7-8678-676EE7637540}"/>
          </ac:picMkLst>
        </pc:picChg>
      </pc:sldChg>
      <pc:sldChg chg="addSp delSp modSp mod">
        <pc:chgData name="Garcia, Andrea" userId="3b3cb366-c254-4c55-bd0a-718b1bae85ec" providerId="ADAL" clId="{9F387992-3B11-46EF-8E0C-3B8EBA8681AB}" dt="2023-09-24T22:38:14.437" v="285" actId="1076"/>
        <pc:sldMkLst>
          <pc:docMk/>
          <pc:sldMk cId="1263496712" sldId="389"/>
        </pc:sldMkLst>
        <pc:spChg chg="mod ord">
          <ac:chgData name="Garcia, Andrea" userId="3b3cb366-c254-4c55-bd0a-718b1bae85ec" providerId="ADAL" clId="{9F387992-3B11-46EF-8E0C-3B8EBA8681AB}" dt="2023-09-24T22:38:04.658" v="282" actId="164"/>
          <ac:spMkLst>
            <pc:docMk/>
            <pc:sldMk cId="1263496712" sldId="389"/>
            <ac:spMk id="9" creationId="{983D9214-A401-A7DD-9580-929C1E1F29E0}"/>
          </ac:spMkLst>
        </pc:spChg>
        <pc:grpChg chg="add mod">
          <ac:chgData name="Garcia, Andrea" userId="3b3cb366-c254-4c55-bd0a-718b1bae85ec" providerId="ADAL" clId="{9F387992-3B11-46EF-8E0C-3B8EBA8681AB}" dt="2023-09-24T22:38:14.437" v="285" actId="1076"/>
          <ac:grpSpMkLst>
            <pc:docMk/>
            <pc:sldMk cId="1263496712" sldId="389"/>
            <ac:grpSpMk id="10" creationId="{A6E868B8-AA33-0E78-7AE0-98347D8BC408}"/>
          </ac:grpSpMkLst>
        </pc:grpChg>
        <pc:picChg chg="add del">
          <ac:chgData name="Garcia, Andrea" userId="3b3cb366-c254-4c55-bd0a-718b1bae85ec" providerId="ADAL" clId="{9F387992-3B11-46EF-8E0C-3B8EBA8681AB}" dt="2023-09-24T22:37:30.368" v="274" actId="478"/>
          <ac:picMkLst>
            <pc:docMk/>
            <pc:sldMk cId="1263496712" sldId="389"/>
            <ac:picMk id="3" creationId="{724B0459-A2E0-B7BD-4BF7-BB0E0DD26393}"/>
          </ac:picMkLst>
        </pc:picChg>
        <pc:picChg chg="add del mod">
          <ac:chgData name="Garcia, Andrea" userId="3b3cb366-c254-4c55-bd0a-718b1bae85ec" providerId="ADAL" clId="{9F387992-3B11-46EF-8E0C-3B8EBA8681AB}" dt="2023-09-24T22:37:08.827" v="265" actId="22"/>
          <ac:picMkLst>
            <pc:docMk/>
            <pc:sldMk cId="1263496712" sldId="389"/>
            <ac:picMk id="4" creationId="{1F497073-8615-066E-3BDF-A3EA6BB7A212}"/>
          </ac:picMkLst>
        </pc:picChg>
        <pc:picChg chg="mod ord">
          <ac:chgData name="Garcia, Andrea" userId="3b3cb366-c254-4c55-bd0a-718b1bae85ec" providerId="ADAL" clId="{9F387992-3B11-46EF-8E0C-3B8EBA8681AB}" dt="2023-09-24T22:38:11.117" v="284" actId="166"/>
          <ac:picMkLst>
            <pc:docMk/>
            <pc:sldMk cId="1263496712" sldId="389"/>
            <ac:picMk id="6" creationId="{878D5A15-8907-B619-9402-1E62F0389026}"/>
          </ac:picMkLst>
        </pc:picChg>
        <pc:picChg chg="add del mod modCrop">
          <ac:chgData name="Garcia, Andrea" userId="3b3cb366-c254-4c55-bd0a-718b1bae85ec" providerId="ADAL" clId="{9F387992-3B11-46EF-8E0C-3B8EBA8681AB}" dt="2023-09-24T22:38:04.658" v="282" actId="164"/>
          <ac:picMkLst>
            <pc:docMk/>
            <pc:sldMk cId="1263496712" sldId="389"/>
            <ac:picMk id="8" creationId="{D904579E-039F-2E25-14B5-E777CC8FA8F6}"/>
          </ac:picMkLst>
        </pc:picChg>
      </pc:sldChg>
      <pc:sldChg chg="addSp delSp modSp mod">
        <pc:chgData name="Garcia, Andrea" userId="3b3cb366-c254-4c55-bd0a-718b1bae85ec" providerId="ADAL" clId="{9F387992-3B11-46EF-8E0C-3B8EBA8681AB}" dt="2023-09-24T22:39:07.140" v="316" actId="1035"/>
        <pc:sldMkLst>
          <pc:docMk/>
          <pc:sldMk cId="2307155699" sldId="396"/>
        </pc:sldMkLst>
        <pc:picChg chg="del">
          <ac:chgData name="Garcia, Andrea" userId="3b3cb366-c254-4c55-bd0a-718b1bae85ec" providerId="ADAL" clId="{9F387992-3B11-46EF-8E0C-3B8EBA8681AB}" dt="2023-09-24T22:39:02.141" v="292" actId="478"/>
          <ac:picMkLst>
            <pc:docMk/>
            <pc:sldMk cId="2307155699" sldId="396"/>
            <ac:picMk id="3" creationId="{F3468601-9457-971A-C66E-B85A2C389E1C}"/>
          </ac:picMkLst>
        </pc:picChg>
        <pc:picChg chg="add mod modCrop">
          <ac:chgData name="Garcia, Andrea" userId="3b3cb366-c254-4c55-bd0a-718b1bae85ec" providerId="ADAL" clId="{9F387992-3B11-46EF-8E0C-3B8EBA8681AB}" dt="2023-09-24T22:39:07.140" v="316" actId="1035"/>
          <ac:picMkLst>
            <pc:docMk/>
            <pc:sldMk cId="2307155699" sldId="396"/>
            <ac:picMk id="4" creationId="{5F4F2599-9F5F-DC29-A423-B27CF6B116F4}"/>
          </ac:picMkLst>
        </pc:picChg>
      </pc:sldChg>
      <pc:sldChg chg="addSp delSp modSp mod">
        <pc:chgData name="Garcia, Andrea" userId="3b3cb366-c254-4c55-bd0a-718b1bae85ec" providerId="ADAL" clId="{9F387992-3B11-46EF-8E0C-3B8EBA8681AB}" dt="2023-09-24T22:40:29.556" v="330" actId="1076"/>
        <pc:sldMkLst>
          <pc:docMk/>
          <pc:sldMk cId="730120815" sldId="408"/>
        </pc:sldMkLst>
        <pc:spChg chg="mod ord">
          <ac:chgData name="Garcia, Andrea" userId="3b3cb366-c254-4c55-bd0a-718b1bae85ec" providerId="ADAL" clId="{9F387992-3B11-46EF-8E0C-3B8EBA8681AB}" dt="2023-09-24T22:40:17.529" v="326" actId="164"/>
          <ac:spMkLst>
            <pc:docMk/>
            <pc:sldMk cId="730120815" sldId="408"/>
            <ac:spMk id="9" creationId="{983D9214-A401-A7DD-9580-929C1E1F29E0}"/>
          </ac:spMkLst>
        </pc:spChg>
        <pc:grpChg chg="add mod">
          <ac:chgData name="Garcia, Andrea" userId="3b3cb366-c254-4c55-bd0a-718b1bae85ec" providerId="ADAL" clId="{9F387992-3B11-46EF-8E0C-3B8EBA8681AB}" dt="2023-09-24T22:40:17.529" v="326" actId="164"/>
          <ac:grpSpMkLst>
            <pc:docMk/>
            <pc:sldMk cId="730120815" sldId="408"/>
            <ac:grpSpMk id="5" creationId="{0EB43F7A-C856-0CF2-304C-EF70066FB1FA}"/>
          </ac:grpSpMkLst>
        </pc:grpChg>
        <pc:picChg chg="del">
          <ac:chgData name="Garcia, Andrea" userId="3b3cb366-c254-4c55-bd0a-718b1bae85ec" providerId="ADAL" clId="{9F387992-3B11-46EF-8E0C-3B8EBA8681AB}" dt="2023-09-24T22:40:03.933" v="322" actId="478"/>
          <ac:picMkLst>
            <pc:docMk/>
            <pc:sldMk cId="730120815" sldId="408"/>
            <ac:picMk id="2" creationId="{4AA137AC-8B1A-B01C-BE52-2ADC330975F7}"/>
          </ac:picMkLst>
        </pc:picChg>
        <pc:picChg chg="add mod modCrop">
          <ac:chgData name="Garcia, Andrea" userId="3b3cb366-c254-4c55-bd0a-718b1bae85ec" providerId="ADAL" clId="{9F387992-3B11-46EF-8E0C-3B8EBA8681AB}" dt="2023-09-24T22:40:17.529" v="326" actId="164"/>
          <ac:picMkLst>
            <pc:docMk/>
            <pc:sldMk cId="730120815" sldId="408"/>
            <ac:picMk id="4" creationId="{E8A74D01-3974-3F27-B753-91954A973B79}"/>
          </ac:picMkLst>
        </pc:picChg>
        <pc:picChg chg="mod ord">
          <ac:chgData name="Garcia, Andrea" userId="3b3cb366-c254-4c55-bd0a-718b1bae85ec" providerId="ADAL" clId="{9F387992-3B11-46EF-8E0C-3B8EBA8681AB}" dt="2023-09-24T22:40:29.556" v="330" actId="1076"/>
          <ac:picMkLst>
            <pc:docMk/>
            <pc:sldMk cId="730120815" sldId="408"/>
            <ac:picMk id="6" creationId="{878D5A15-8907-B619-9402-1E62F0389026}"/>
          </ac:picMkLst>
        </pc:picChg>
      </pc:sldChg>
      <pc:sldChg chg="addSp delSp modSp mod">
        <pc:chgData name="Garcia, Andrea" userId="3b3cb366-c254-4c55-bd0a-718b1bae85ec" providerId="ADAL" clId="{9F387992-3B11-46EF-8E0C-3B8EBA8681AB}" dt="2023-09-24T22:42:28.978" v="359" actId="1076"/>
        <pc:sldMkLst>
          <pc:docMk/>
          <pc:sldMk cId="1134122013" sldId="419"/>
        </pc:sldMkLst>
        <pc:spChg chg="mod ord">
          <ac:chgData name="Garcia, Andrea" userId="3b3cb366-c254-4c55-bd0a-718b1bae85ec" providerId="ADAL" clId="{9F387992-3B11-46EF-8E0C-3B8EBA8681AB}" dt="2023-09-24T22:42:12.305" v="353" actId="164"/>
          <ac:spMkLst>
            <pc:docMk/>
            <pc:sldMk cId="1134122013" sldId="419"/>
            <ac:spMk id="9" creationId="{983D9214-A401-A7DD-9580-929C1E1F29E0}"/>
          </ac:spMkLst>
        </pc:spChg>
        <pc:grpChg chg="add mod">
          <ac:chgData name="Garcia, Andrea" userId="3b3cb366-c254-4c55-bd0a-718b1bae85ec" providerId="ADAL" clId="{9F387992-3B11-46EF-8E0C-3B8EBA8681AB}" dt="2023-09-24T22:42:16.510" v="355" actId="1076"/>
          <ac:grpSpMkLst>
            <pc:docMk/>
            <pc:sldMk cId="1134122013" sldId="419"/>
            <ac:grpSpMk id="5" creationId="{14B1AB1E-92E9-F854-0B9F-D7BAA02B3CC5}"/>
          </ac:grpSpMkLst>
        </pc:grpChg>
        <pc:picChg chg="del">
          <ac:chgData name="Garcia, Andrea" userId="3b3cb366-c254-4c55-bd0a-718b1bae85ec" providerId="ADAL" clId="{9F387992-3B11-46EF-8E0C-3B8EBA8681AB}" dt="2023-09-24T22:42:14.146" v="354" actId="478"/>
          <ac:picMkLst>
            <pc:docMk/>
            <pc:sldMk cId="1134122013" sldId="419"/>
            <ac:picMk id="3" creationId="{BC23044D-580C-E1F7-243F-3758AE0D6DEE}"/>
          </ac:picMkLst>
        </pc:picChg>
        <pc:picChg chg="add mod modCrop">
          <ac:chgData name="Garcia, Andrea" userId="3b3cb366-c254-4c55-bd0a-718b1bae85ec" providerId="ADAL" clId="{9F387992-3B11-46EF-8E0C-3B8EBA8681AB}" dt="2023-09-24T22:42:12.305" v="353" actId="164"/>
          <ac:picMkLst>
            <pc:docMk/>
            <pc:sldMk cId="1134122013" sldId="419"/>
            <ac:picMk id="4" creationId="{5083BC8D-E639-CD70-4E6D-7F0EB8EC101B}"/>
          </ac:picMkLst>
        </pc:picChg>
        <pc:picChg chg="mod ord">
          <ac:chgData name="Garcia, Andrea" userId="3b3cb366-c254-4c55-bd0a-718b1bae85ec" providerId="ADAL" clId="{9F387992-3B11-46EF-8E0C-3B8EBA8681AB}" dt="2023-09-24T22:42:28.978" v="359" actId="1076"/>
          <ac:picMkLst>
            <pc:docMk/>
            <pc:sldMk cId="1134122013" sldId="419"/>
            <ac:picMk id="6" creationId="{878D5A15-8907-B619-9402-1E62F0389026}"/>
          </ac:picMkLst>
        </pc:picChg>
      </pc:sldChg>
      <pc:sldChg chg="addSp delSp modSp mod">
        <pc:chgData name="Garcia, Andrea" userId="3b3cb366-c254-4c55-bd0a-718b1bae85ec" providerId="ADAL" clId="{9F387992-3B11-46EF-8E0C-3B8EBA8681AB}" dt="2023-09-24T22:44:29.858" v="376" actId="166"/>
        <pc:sldMkLst>
          <pc:docMk/>
          <pc:sldMk cId="2630551208" sldId="423"/>
        </pc:sldMkLst>
        <pc:spChg chg="add mod">
          <ac:chgData name="Garcia, Andrea" userId="3b3cb366-c254-4c55-bd0a-718b1bae85ec" providerId="ADAL" clId="{9F387992-3B11-46EF-8E0C-3B8EBA8681AB}" dt="2023-09-24T22:44:25.859" v="375" actId="164"/>
          <ac:spMkLst>
            <pc:docMk/>
            <pc:sldMk cId="2630551208" sldId="423"/>
            <ac:spMk id="5" creationId="{23CB2DC9-6D66-2E63-3877-423E66DC09A9}"/>
          </ac:spMkLst>
        </pc:spChg>
        <pc:grpChg chg="add mod">
          <ac:chgData name="Garcia, Andrea" userId="3b3cb366-c254-4c55-bd0a-718b1bae85ec" providerId="ADAL" clId="{9F387992-3B11-46EF-8E0C-3B8EBA8681AB}" dt="2023-09-24T22:44:25.859" v="375" actId="164"/>
          <ac:grpSpMkLst>
            <pc:docMk/>
            <pc:sldMk cId="2630551208" sldId="423"/>
            <ac:grpSpMk id="8" creationId="{CE2FFBC4-FD1F-612E-B75B-08988BEC652C}"/>
          </ac:grpSpMkLst>
        </pc:grpChg>
        <pc:picChg chg="del">
          <ac:chgData name="Garcia, Andrea" userId="3b3cb366-c254-4c55-bd0a-718b1bae85ec" providerId="ADAL" clId="{9F387992-3B11-46EF-8E0C-3B8EBA8681AB}" dt="2023-09-24T22:43:45.735" v="367" actId="478"/>
          <ac:picMkLst>
            <pc:docMk/>
            <pc:sldMk cId="2630551208" sldId="423"/>
            <ac:picMk id="3" creationId="{4602BB60-A7BF-5378-E56C-F5FC48B77D3B}"/>
          </ac:picMkLst>
        </pc:picChg>
        <pc:picChg chg="add mod modCrop">
          <ac:chgData name="Garcia, Andrea" userId="3b3cb366-c254-4c55-bd0a-718b1bae85ec" providerId="ADAL" clId="{9F387992-3B11-46EF-8E0C-3B8EBA8681AB}" dt="2023-09-24T22:44:25.859" v="375" actId="164"/>
          <ac:picMkLst>
            <pc:docMk/>
            <pc:sldMk cId="2630551208" sldId="423"/>
            <ac:picMk id="4" creationId="{116E1327-D391-BE0E-0C6B-178E9DF9C235}"/>
          </ac:picMkLst>
        </pc:picChg>
        <pc:picChg chg="mod ord">
          <ac:chgData name="Garcia, Andrea" userId="3b3cb366-c254-4c55-bd0a-718b1bae85ec" providerId="ADAL" clId="{9F387992-3B11-46EF-8E0C-3B8EBA8681AB}" dt="2023-09-24T22:44:29.858" v="376" actId="166"/>
          <ac:picMkLst>
            <pc:docMk/>
            <pc:sldMk cId="2630551208" sldId="423"/>
            <ac:picMk id="6" creationId="{878D5A15-8907-B619-9402-1E62F0389026}"/>
          </ac:picMkLst>
        </pc:picChg>
      </pc:sldChg>
      <pc:sldChg chg="addSp delSp modSp mod">
        <pc:chgData name="Garcia, Andrea" userId="3b3cb366-c254-4c55-bd0a-718b1bae85ec" providerId="ADAL" clId="{9F387992-3B11-46EF-8E0C-3B8EBA8681AB}" dt="2023-09-24T22:17:31.311" v="197" actId="166"/>
        <pc:sldMkLst>
          <pc:docMk/>
          <pc:sldMk cId="3616711304" sldId="429"/>
        </pc:sldMkLst>
        <pc:spChg chg="add mod">
          <ac:chgData name="Garcia, Andrea" userId="3b3cb366-c254-4c55-bd0a-718b1bae85ec" providerId="ADAL" clId="{9F387992-3B11-46EF-8E0C-3B8EBA8681AB}" dt="2023-09-24T22:17:22.961" v="196" actId="164"/>
          <ac:spMkLst>
            <pc:docMk/>
            <pc:sldMk cId="3616711304" sldId="429"/>
            <ac:spMk id="3" creationId="{7CA6C543-1AAC-EB13-E087-2E74884E86F6}"/>
          </ac:spMkLst>
        </pc:spChg>
        <pc:spChg chg="mod ord">
          <ac:chgData name="Garcia, Andrea" userId="3b3cb366-c254-4c55-bd0a-718b1bae85ec" providerId="ADAL" clId="{9F387992-3B11-46EF-8E0C-3B8EBA8681AB}" dt="2023-09-24T22:17:31.311" v="197" actId="166"/>
          <ac:spMkLst>
            <pc:docMk/>
            <pc:sldMk cId="3616711304" sldId="429"/>
            <ac:spMk id="8" creationId="{4C207117-2495-03F6-E4D4-A991B44AF5BF}"/>
          </ac:spMkLst>
        </pc:spChg>
        <pc:grpChg chg="add mod">
          <ac:chgData name="Garcia, Andrea" userId="3b3cb366-c254-4c55-bd0a-718b1bae85ec" providerId="ADAL" clId="{9F387992-3B11-46EF-8E0C-3B8EBA8681AB}" dt="2023-09-24T22:17:22.961" v="196" actId="164"/>
          <ac:grpSpMkLst>
            <pc:docMk/>
            <pc:sldMk cId="3616711304" sldId="429"/>
            <ac:grpSpMk id="6" creationId="{DDCCB3C1-10FA-EA32-941F-162868EED658}"/>
          </ac:grpSpMkLst>
        </pc:grpChg>
        <pc:picChg chg="add del">
          <ac:chgData name="Garcia, Andrea" userId="3b3cb366-c254-4c55-bd0a-718b1bae85ec" providerId="ADAL" clId="{9F387992-3B11-46EF-8E0C-3B8EBA8681AB}" dt="2023-09-24T22:10:46.954" v="160" actId="478"/>
          <ac:picMkLst>
            <pc:docMk/>
            <pc:sldMk cId="3616711304" sldId="429"/>
            <ac:picMk id="5" creationId="{C9B36856-34D5-41D0-0169-040B7E913FE3}"/>
          </ac:picMkLst>
        </pc:picChg>
        <pc:picChg chg="add del mod">
          <ac:chgData name="Garcia, Andrea" userId="3b3cb366-c254-4c55-bd0a-718b1bae85ec" providerId="ADAL" clId="{9F387992-3B11-46EF-8E0C-3B8EBA8681AB}" dt="2023-09-22T22:38:23.775" v="6" actId="21"/>
          <ac:picMkLst>
            <pc:docMk/>
            <pc:sldMk cId="3616711304" sldId="429"/>
            <ac:picMk id="6" creationId="{5976A3BE-B82F-9125-3944-9E064F83A436}"/>
          </ac:picMkLst>
        </pc:picChg>
        <pc:picChg chg="add del mod">
          <ac:chgData name="Garcia, Andrea" userId="3b3cb366-c254-4c55-bd0a-718b1bae85ec" providerId="ADAL" clId="{9F387992-3B11-46EF-8E0C-3B8EBA8681AB}" dt="2023-09-22T22:41:26.634" v="15" actId="478"/>
          <ac:picMkLst>
            <pc:docMk/>
            <pc:sldMk cId="3616711304" sldId="429"/>
            <ac:picMk id="10" creationId="{B0B55C76-C2AA-0527-0413-59051CB42D2E}"/>
          </ac:picMkLst>
        </pc:picChg>
        <pc:picChg chg="add del mod">
          <ac:chgData name="Garcia, Andrea" userId="3b3cb366-c254-4c55-bd0a-718b1bae85ec" providerId="ADAL" clId="{9F387992-3B11-46EF-8E0C-3B8EBA8681AB}" dt="2023-09-22T22:44:14.938" v="19" actId="478"/>
          <ac:picMkLst>
            <pc:docMk/>
            <pc:sldMk cId="3616711304" sldId="429"/>
            <ac:picMk id="12" creationId="{D982E646-F11E-3B5C-1A6B-EE6A544367BD}"/>
          </ac:picMkLst>
        </pc:picChg>
        <pc:picChg chg="add del mod modCrop">
          <ac:chgData name="Garcia, Andrea" userId="3b3cb366-c254-4c55-bd0a-718b1bae85ec" providerId="ADAL" clId="{9F387992-3B11-46EF-8E0C-3B8EBA8681AB}" dt="2023-09-22T22:50:24.363" v="70" actId="478"/>
          <ac:picMkLst>
            <pc:docMk/>
            <pc:sldMk cId="3616711304" sldId="429"/>
            <ac:picMk id="14" creationId="{5353479B-214E-CCF8-5CBA-144743A981DF}"/>
          </ac:picMkLst>
        </pc:picChg>
        <pc:picChg chg="add del mod modCrop">
          <ac:chgData name="Garcia, Andrea" userId="3b3cb366-c254-4c55-bd0a-718b1bae85ec" providerId="ADAL" clId="{9F387992-3B11-46EF-8E0C-3B8EBA8681AB}" dt="2023-09-22T22:49:53.589" v="66" actId="478"/>
          <ac:picMkLst>
            <pc:docMk/>
            <pc:sldMk cId="3616711304" sldId="429"/>
            <ac:picMk id="16" creationId="{0399D0FF-4192-90DB-AB8D-08ADC5B9AF5A}"/>
          </ac:picMkLst>
        </pc:picChg>
        <pc:picChg chg="add del mod">
          <ac:chgData name="Garcia, Andrea" userId="3b3cb366-c254-4c55-bd0a-718b1bae85ec" providerId="ADAL" clId="{9F387992-3B11-46EF-8E0C-3B8EBA8681AB}" dt="2023-09-22T22:51:11.112" v="73" actId="478"/>
          <ac:picMkLst>
            <pc:docMk/>
            <pc:sldMk cId="3616711304" sldId="429"/>
            <ac:picMk id="18" creationId="{86C28772-D852-22E5-5B07-DF9141564158}"/>
          </ac:picMkLst>
        </pc:picChg>
        <pc:picChg chg="add del mod">
          <ac:chgData name="Garcia, Andrea" userId="3b3cb366-c254-4c55-bd0a-718b1bae85ec" providerId="ADAL" clId="{9F387992-3B11-46EF-8E0C-3B8EBA8681AB}" dt="2023-09-22T22:51:58.910" v="76" actId="478"/>
          <ac:picMkLst>
            <pc:docMk/>
            <pc:sldMk cId="3616711304" sldId="429"/>
            <ac:picMk id="20" creationId="{CDBDE0E4-06F4-069C-0409-1F8794D2EF34}"/>
          </ac:picMkLst>
        </pc:picChg>
        <pc:picChg chg="add del mod">
          <ac:chgData name="Garcia, Andrea" userId="3b3cb366-c254-4c55-bd0a-718b1bae85ec" providerId="ADAL" clId="{9F387992-3B11-46EF-8E0C-3B8EBA8681AB}" dt="2023-09-22T22:52:45.082" v="88" actId="22"/>
          <ac:picMkLst>
            <pc:docMk/>
            <pc:sldMk cId="3616711304" sldId="429"/>
            <ac:picMk id="22" creationId="{E146772C-F3CB-B9A5-08AD-6C874F24B714}"/>
          </ac:picMkLst>
        </pc:picChg>
        <pc:picChg chg="add mod">
          <ac:chgData name="Garcia, Andrea" userId="3b3cb366-c254-4c55-bd0a-718b1bae85ec" providerId="ADAL" clId="{9F387992-3B11-46EF-8E0C-3B8EBA8681AB}" dt="2023-09-24T22:17:22.961" v="196" actId="164"/>
          <ac:picMkLst>
            <pc:docMk/>
            <pc:sldMk cId="3616711304" sldId="429"/>
            <ac:picMk id="24" creationId="{7EDD79AF-8E78-0AF6-3EC9-E42250FBF27C}"/>
          </ac:picMkLst>
        </pc:picChg>
      </pc:sldChg>
    </pc:docChg>
  </pc:docChgLst>
  <pc:docChgLst>
    <pc:chgData name="Burrell, Alice" userId="7451a51b-a698-4eed-857d-e2f3aa55f173" providerId="ADAL" clId="{34C18B9C-1316-4E18-A75A-77FA2E9C99E3}"/>
    <pc:docChg chg="undo custSel modSld">
      <pc:chgData name="Burrell, Alice" userId="7451a51b-a698-4eed-857d-e2f3aa55f173" providerId="ADAL" clId="{34C18B9C-1316-4E18-A75A-77FA2E9C99E3}" dt="2023-10-06T08:36:55.370" v="43"/>
      <pc:docMkLst>
        <pc:docMk/>
      </pc:docMkLst>
      <pc:sldChg chg="delSp modSp mod modAnim addCm delCm">
        <pc:chgData name="Burrell, Alice" userId="7451a51b-a698-4eed-857d-e2f3aa55f173" providerId="ADAL" clId="{34C18B9C-1316-4E18-A75A-77FA2E9C99E3}" dt="2023-10-06T08:36:55.370" v="43"/>
        <pc:sldMkLst>
          <pc:docMk/>
          <pc:sldMk cId="929100779" sldId="332"/>
        </pc:sldMkLst>
        <pc:spChg chg="mod">
          <ac:chgData name="Burrell, Alice" userId="7451a51b-a698-4eed-857d-e2f3aa55f173" providerId="ADAL" clId="{34C18B9C-1316-4E18-A75A-77FA2E9C99E3}" dt="2023-10-06T08:34:35.373" v="18" actId="165"/>
          <ac:spMkLst>
            <pc:docMk/>
            <pc:sldMk cId="929100779" sldId="332"/>
            <ac:spMk id="16" creationId="{9A4E1194-5075-71FA-2BD8-8EE778D87E7A}"/>
          </ac:spMkLst>
        </pc:spChg>
        <pc:spChg chg="mod">
          <ac:chgData name="Burrell, Alice" userId="7451a51b-a698-4eed-857d-e2f3aa55f173" providerId="ADAL" clId="{34C18B9C-1316-4E18-A75A-77FA2E9C99E3}" dt="2023-10-06T08:34:35.373" v="18" actId="165"/>
          <ac:spMkLst>
            <pc:docMk/>
            <pc:sldMk cId="929100779" sldId="332"/>
            <ac:spMk id="17" creationId="{93D82E29-DEA0-D794-B78C-DE74B5B4E72D}"/>
          </ac:spMkLst>
        </pc:spChg>
        <pc:spChg chg="mod">
          <ac:chgData name="Burrell, Alice" userId="7451a51b-a698-4eed-857d-e2f3aa55f173" providerId="ADAL" clId="{34C18B9C-1316-4E18-A75A-77FA2E9C99E3}" dt="2023-10-06T08:34:35.373" v="18" actId="165"/>
          <ac:spMkLst>
            <pc:docMk/>
            <pc:sldMk cId="929100779" sldId="332"/>
            <ac:spMk id="18" creationId="{8E02FE0B-2434-B02A-5F85-84C7234AF672}"/>
          </ac:spMkLst>
        </pc:spChg>
        <pc:spChg chg="mod">
          <ac:chgData name="Burrell, Alice" userId="7451a51b-a698-4eed-857d-e2f3aa55f173" providerId="ADAL" clId="{34C18B9C-1316-4E18-A75A-77FA2E9C99E3}" dt="2023-10-06T08:34:35.373" v="18" actId="165"/>
          <ac:spMkLst>
            <pc:docMk/>
            <pc:sldMk cId="929100779" sldId="332"/>
            <ac:spMk id="19" creationId="{11ADF277-6AE1-E294-A6CF-5D15683E1B82}"/>
          </ac:spMkLst>
        </pc:spChg>
        <pc:spChg chg="mod">
          <ac:chgData name="Burrell, Alice" userId="7451a51b-a698-4eed-857d-e2f3aa55f173" providerId="ADAL" clId="{34C18B9C-1316-4E18-A75A-77FA2E9C99E3}" dt="2023-10-06T08:34:35.373" v="18" actId="165"/>
          <ac:spMkLst>
            <pc:docMk/>
            <pc:sldMk cId="929100779" sldId="332"/>
            <ac:spMk id="20" creationId="{AFD1E42D-15E9-BC10-E762-E8E522078391}"/>
          </ac:spMkLst>
        </pc:spChg>
        <pc:spChg chg="mod">
          <ac:chgData name="Burrell, Alice" userId="7451a51b-a698-4eed-857d-e2f3aa55f173" providerId="ADAL" clId="{34C18B9C-1316-4E18-A75A-77FA2E9C99E3}" dt="2023-10-06T08:34:35.373" v="18" actId="165"/>
          <ac:spMkLst>
            <pc:docMk/>
            <pc:sldMk cId="929100779" sldId="332"/>
            <ac:spMk id="21" creationId="{844F43AF-ABBC-94EF-CE43-1F3A33B61BE9}"/>
          </ac:spMkLst>
        </pc:spChg>
        <pc:spChg chg="mod">
          <ac:chgData name="Burrell, Alice" userId="7451a51b-a698-4eed-857d-e2f3aa55f173" providerId="ADAL" clId="{34C18B9C-1316-4E18-A75A-77FA2E9C99E3}" dt="2023-10-06T08:34:35.373" v="18" actId="165"/>
          <ac:spMkLst>
            <pc:docMk/>
            <pc:sldMk cId="929100779" sldId="332"/>
            <ac:spMk id="22" creationId="{2EAA2F56-4A73-6247-49CC-99C54CBEEC5C}"/>
          </ac:spMkLst>
        </pc:spChg>
        <pc:spChg chg="mod">
          <ac:chgData name="Burrell, Alice" userId="7451a51b-a698-4eed-857d-e2f3aa55f173" providerId="ADAL" clId="{34C18B9C-1316-4E18-A75A-77FA2E9C99E3}" dt="2023-10-06T08:34:35.373" v="18" actId="165"/>
          <ac:spMkLst>
            <pc:docMk/>
            <pc:sldMk cId="929100779" sldId="332"/>
            <ac:spMk id="23" creationId="{4ECCAE1D-2603-A715-7B54-A9D6B1519AF7}"/>
          </ac:spMkLst>
        </pc:spChg>
        <pc:spChg chg="mod">
          <ac:chgData name="Burrell, Alice" userId="7451a51b-a698-4eed-857d-e2f3aa55f173" providerId="ADAL" clId="{34C18B9C-1316-4E18-A75A-77FA2E9C99E3}" dt="2023-10-06T08:34:35.373" v="18" actId="165"/>
          <ac:spMkLst>
            <pc:docMk/>
            <pc:sldMk cId="929100779" sldId="332"/>
            <ac:spMk id="24" creationId="{B09F31C7-3387-985E-4784-4A788D15C9C2}"/>
          </ac:spMkLst>
        </pc:spChg>
        <pc:spChg chg="mod">
          <ac:chgData name="Burrell, Alice" userId="7451a51b-a698-4eed-857d-e2f3aa55f173" providerId="ADAL" clId="{34C18B9C-1316-4E18-A75A-77FA2E9C99E3}" dt="2023-10-06T08:34:35.373" v="18" actId="165"/>
          <ac:spMkLst>
            <pc:docMk/>
            <pc:sldMk cId="929100779" sldId="332"/>
            <ac:spMk id="25" creationId="{20B81411-7AD8-B2CD-6E3D-AD0113507413}"/>
          </ac:spMkLst>
        </pc:spChg>
        <pc:spChg chg="mod">
          <ac:chgData name="Burrell, Alice" userId="7451a51b-a698-4eed-857d-e2f3aa55f173" providerId="ADAL" clId="{34C18B9C-1316-4E18-A75A-77FA2E9C99E3}" dt="2023-10-06T08:34:35.373" v="18" actId="165"/>
          <ac:spMkLst>
            <pc:docMk/>
            <pc:sldMk cId="929100779" sldId="332"/>
            <ac:spMk id="26" creationId="{E90351E0-A278-8385-EBEE-AF70AEDD5EC3}"/>
          </ac:spMkLst>
        </pc:spChg>
        <pc:spChg chg="mod">
          <ac:chgData name="Burrell, Alice" userId="7451a51b-a698-4eed-857d-e2f3aa55f173" providerId="ADAL" clId="{34C18B9C-1316-4E18-A75A-77FA2E9C99E3}" dt="2023-10-06T08:34:35.373" v="18" actId="165"/>
          <ac:spMkLst>
            <pc:docMk/>
            <pc:sldMk cId="929100779" sldId="332"/>
            <ac:spMk id="27" creationId="{15FA2026-F239-303F-3147-2F7BDE804D21}"/>
          </ac:spMkLst>
        </pc:spChg>
        <pc:grpChg chg="del">
          <ac:chgData name="Burrell, Alice" userId="7451a51b-a698-4eed-857d-e2f3aa55f173" providerId="ADAL" clId="{34C18B9C-1316-4E18-A75A-77FA2E9C99E3}" dt="2023-10-05T16:25:46.693" v="12" actId="478"/>
          <ac:grpSpMkLst>
            <pc:docMk/>
            <pc:sldMk cId="929100779" sldId="332"/>
            <ac:grpSpMk id="7" creationId="{EAF9B959-FE9A-8485-57C6-6982444511EA}"/>
          </ac:grpSpMkLst>
        </pc:grpChg>
        <pc:grpChg chg="del topLvl">
          <ac:chgData name="Burrell, Alice" userId="7451a51b-a698-4eed-857d-e2f3aa55f173" providerId="ADAL" clId="{34C18B9C-1316-4E18-A75A-77FA2E9C99E3}" dt="2023-10-06T08:34:35.373" v="18" actId="165"/>
          <ac:grpSpMkLst>
            <pc:docMk/>
            <pc:sldMk cId="929100779" sldId="332"/>
            <ac:grpSpMk id="9" creationId="{D30AFAC4-E6F8-277E-C270-384E33844F95}"/>
          </ac:grpSpMkLst>
        </pc:grpChg>
        <pc:grpChg chg="mod topLvl">
          <ac:chgData name="Burrell, Alice" userId="7451a51b-a698-4eed-857d-e2f3aa55f173" providerId="ADAL" clId="{34C18B9C-1316-4E18-A75A-77FA2E9C99E3}" dt="2023-10-06T08:34:35.373" v="18" actId="165"/>
          <ac:grpSpMkLst>
            <pc:docMk/>
            <pc:sldMk cId="929100779" sldId="332"/>
            <ac:grpSpMk id="10" creationId="{E84BEFEC-1133-D72C-4F91-F5EF92DB81F0}"/>
          </ac:grpSpMkLst>
        </pc:grpChg>
        <pc:grpChg chg="mod topLvl">
          <ac:chgData name="Burrell, Alice" userId="7451a51b-a698-4eed-857d-e2f3aa55f173" providerId="ADAL" clId="{34C18B9C-1316-4E18-A75A-77FA2E9C99E3}" dt="2023-10-06T08:34:35.373" v="18" actId="165"/>
          <ac:grpSpMkLst>
            <pc:docMk/>
            <pc:sldMk cId="929100779" sldId="332"/>
            <ac:grpSpMk id="11" creationId="{B463C388-117E-E348-644A-2B09B6A11497}"/>
          </ac:grpSpMkLst>
        </pc:grpChg>
        <pc:grpChg chg="mod topLvl">
          <ac:chgData name="Burrell, Alice" userId="7451a51b-a698-4eed-857d-e2f3aa55f173" providerId="ADAL" clId="{34C18B9C-1316-4E18-A75A-77FA2E9C99E3}" dt="2023-10-06T08:34:35.373" v="18" actId="165"/>
          <ac:grpSpMkLst>
            <pc:docMk/>
            <pc:sldMk cId="929100779" sldId="332"/>
            <ac:grpSpMk id="12" creationId="{2F086009-9A1F-86B7-367A-9D83C8B06B0D}"/>
          </ac:grpSpMkLst>
        </pc:grpChg>
        <pc:grpChg chg="mod topLvl">
          <ac:chgData name="Burrell, Alice" userId="7451a51b-a698-4eed-857d-e2f3aa55f173" providerId="ADAL" clId="{34C18B9C-1316-4E18-A75A-77FA2E9C99E3}" dt="2023-10-06T08:34:35.373" v="18" actId="165"/>
          <ac:grpSpMkLst>
            <pc:docMk/>
            <pc:sldMk cId="929100779" sldId="332"/>
            <ac:grpSpMk id="13" creationId="{EAD77B4F-6ACB-8744-7926-604B2ABA550E}"/>
          </ac:grpSpMkLst>
        </pc:grpChg>
        <pc:grpChg chg="mod topLvl">
          <ac:chgData name="Burrell, Alice" userId="7451a51b-a698-4eed-857d-e2f3aa55f173" providerId="ADAL" clId="{34C18B9C-1316-4E18-A75A-77FA2E9C99E3}" dt="2023-10-06T08:34:35.373" v="18" actId="165"/>
          <ac:grpSpMkLst>
            <pc:docMk/>
            <pc:sldMk cId="929100779" sldId="332"/>
            <ac:grpSpMk id="14" creationId="{6FAE8B93-3B31-2C07-515E-F8937A43F9F5}"/>
          </ac:grpSpMkLst>
        </pc:grpChg>
        <pc:grpChg chg="mod topLvl">
          <ac:chgData name="Burrell, Alice" userId="7451a51b-a698-4eed-857d-e2f3aa55f173" providerId="ADAL" clId="{34C18B9C-1316-4E18-A75A-77FA2E9C99E3}" dt="2023-10-06T08:34:35.373" v="18" actId="165"/>
          <ac:grpSpMkLst>
            <pc:docMk/>
            <pc:sldMk cId="929100779" sldId="332"/>
            <ac:grpSpMk id="15" creationId="{D67D9BAD-D5EB-FD04-6681-435A9C2B9DD9}"/>
          </ac:grpSpMkLst>
        </pc:grpChg>
        <pc:picChg chg="mod ord">
          <ac:chgData name="Burrell, Alice" userId="7451a51b-a698-4eed-857d-e2f3aa55f173" providerId="ADAL" clId="{34C18B9C-1316-4E18-A75A-77FA2E9C99E3}" dt="2023-10-06T08:36:22.286" v="40" actId="1076"/>
          <ac:picMkLst>
            <pc:docMk/>
            <pc:sldMk cId="929100779" sldId="332"/>
            <ac:picMk id="2" creationId="{E600DF5A-006B-4CE7-A664-8FB079BC1389}"/>
          </ac:picMkLst>
        </pc:picChg>
        <pc:picChg chg="del topLvl">
          <ac:chgData name="Burrell, Alice" userId="7451a51b-a698-4eed-857d-e2f3aa55f173" providerId="ADAL" clId="{34C18B9C-1316-4E18-A75A-77FA2E9C99E3}" dt="2023-10-05T16:25:46.693" v="12" actId="478"/>
          <ac:picMkLst>
            <pc:docMk/>
            <pc:sldMk cId="929100779" sldId="332"/>
            <ac:picMk id="8" creationId="{47513443-5454-A3A4-82EB-3191E42B8615}"/>
          </ac:picMkLst>
        </pc:picChg>
        <pc:extLst>
          <p:ext xmlns:p="http://schemas.openxmlformats.org/presentationml/2006/main" uri="{D6D511B9-2390-475A-947B-AFAB55BFBCF1}">
            <pc226:cmChg xmlns:pc226="http://schemas.microsoft.com/office/powerpoint/2022/06/main/command" chg="del">
              <pc226:chgData name="Burrell, Alice" userId="7451a51b-a698-4eed-857d-e2f3aa55f173" providerId="ADAL" clId="{34C18B9C-1316-4E18-A75A-77FA2E9C99E3}" dt="2023-10-05T16:25:45.380" v="11"/>
              <pc2:cmMkLst xmlns:pc2="http://schemas.microsoft.com/office/powerpoint/2019/9/main/command">
                <pc:docMk/>
                <pc:sldMk cId="929100779" sldId="332"/>
                <pc2:cmMk id="{960690B0-407E-403E-A2EF-E5D30B548987}"/>
              </pc2:cmMkLst>
            </pc226:cmChg>
            <pc226:cmChg xmlns:pc226="http://schemas.microsoft.com/office/powerpoint/2022/06/main/command" chg="add del">
              <pc226:chgData name="Burrell, Alice" userId="7451a51b-a698-4eed-857d-e2f3aa55f173" providerId="ADAL" clId="{34C18B9C-1316-4E18-A75A-77FA2E9C99E3}" dt="2023-10-06T08:36:55.370" v="43"/>
              <pc2:cmMkLst xmlns:pc2="http://schemas.microsoft.com/office/powerpoint/2019/9/main/command">
                <pc:docMk/>
                <pc:sldMk cId="929100779" sldId="332"/>
                <pc2:cmMk id="{651FDED9-EAFE-4D43-98DF-E64E49FF7C49}"/>
              </pc2:cmMkLst>
            </pc226:cmChg>
          </p:ext>
        </pc:extLst>
      </pc:sldChg>
      <pc:sldChg chg="addSp modSp modAnim">
        <pc:chgData name="Burrell, Alice" userId="7451a51b-a698-4eed-857d-e2f3aa55f173" providerId="ADAL" clId="{34C18B9C-1316-4E18-A75A-77FA2E9C99E3}" dt="2023-10-05T16:31:34.463" v="17"/>
        <pc:sldMkLst>
          <pc:docMk/>
          <pc:sldMk cId="949058928" sldId="334"/>
        </pc:sldMkLst>
        <pc:spChg chg="add mod">
          <ac:chgData name="Burrell, Alice" userId="7451a51b-a698-4eed-857d-e2f3aa55f173" providerId="ADAL" clId="{34C18B9C-1316-4E18-A75A-77FA2E9C99E3}" dt="2023-10-05T16:31:21.285" v="15" actId="571"/>
          <ac:spMkLst>
            <pc:docMk/>
            <pc:sldMk cId="949058928" sldId="334"/>
            <ac:spMk id="14" creationId="{30E20D4F-CD8D-D4A1-30D1-E79CD04DC8AF}"/>
          </ac:spMkLst>
        </pc:spChg>
        <pc:spChg chg="add mod">
          <ac:chgData name="Burrell, Alice" userId="7451a51b-a698-4eed-857d-e2f3aa55f173" providerId="ADAL" clId="{34C18B9C-1316-4E18-A75A-77FA2E9C99E3}" dt="2023-10-05T16:31:21.285" v="15" actId="571"/>
          <ac:spMkLst>
            <pc:docMk/>
            <pc:sldMk cId="949058928" sldId="334"/>
            <ac:spMk id="16" creationId="{A89EA7C7-81D3-5247-9D42-6AF539BE831C}"/>
          </ac:spMkLst>
        </pc:spChg>
        <pc:spChg chg="add mod">
          <ac:chgData name="Burrell, Alice" userId="7451a51b-a698-4eed-857d-e2f3aa55f173" providerId="ADAL" clId="{34C18B9C-1316-4E18-A75A-77FA2E9C99E3}" dt="2023-10-05T16:31:21.285" v="15" actId="571"/>
          <ac:spMkLst>
            <pc:docMk/>
            <pc:sldMk cId="949058928" sldId="334"/>
            <ac:spMk id="17" creationId="{895DD8FE-661E-AD91-1A57-BB88121341D5}"/>
          </ac:spMkLst>
        </pc:spChg>
        <pc:picChg chg="add mod">
          <ac:chgData name="Burrell, Alice" userId="7451a51b-a698-4eed-857d-e2f3aa55f173" providerId="ADAL" clId="{34C18B9C-1316-4E18-A75A-77FA2E9C99E3}" dt="2023-10-05T16:31:21.285" v="15" actId="571"/>
          <ac:picMkLst>
            <pc:docMk/>
            <pc:sldMk cId="949058928" sldId="334"/>
            <ac:picMk id="2" creationId="{4B93FFC8-D285-9A61-AFE7-A0B6888E091A}"/>
          </ac:picMkLst>
        </pc:picChg>
      </pc:sldChg>
    </pc:docChg>
  </pc:docChgLst>
  <pc:docChgLst>
    <pc:chgData name="Burrell, Alice" userId="S::alice.burrell@savethechildren.org::7451a51b-a698-4eed-857d-e2f3aa55f173" providerId="AD" clId="Web-{953AD7A5-E9CF-B995-0526-0FD456B7B7BC}"/>
    <pc:docChg chg="modSld">
      <pc:chgData name="Burrell, Alice" userId="S::alice.burrell@savethechildren.org::7451a51b-a698-4eed-857d-e2f3aa55f173" providerId="AD" clId="Web-{953AD7A5-E9CF-B995-0526-0FD456B7B7BC}" dt="2023-08-31T11:26:08.385" v="25"/>
      <pc:docMkLst>
        <pc:docMk/>
      </pc:docMkLst>
      <pc:sldChg chg="modCm">
        <pc:chgData name="Burrell, Alice" userId="S::alice.burrell@savethechildren.org::7451a51b-a698-4eed-857d-e2f3aa55f173" providerId="AD" clId="Web-{953AD7A5-E9CF-B995-0526-0FD456B7B7BC}" dt="2023-08-31T10:54:37.360" v="0"/>
        <pc:sldMkLst>
          <pc:docMk/>
          <pc:sldMk cId="423060464" sldId="314"/>
        </pc:sldMkLst>
        <pc:extLst>
          <p:ext xmlns:p="http://schemas.openxmlformats.org/presentationml/2006/main" uri="{D6D511B9-2390-475A-947B-AFAB55BFBCF1}">
            <pc226:cmChg xmlns:pc226="http://schemas.microsoft.com/office/powerpoint/2022/06/main/command" chg="">
              <pc226:chgData name="Burrell, Alice" userId="S::alice.burrell@savethechildren.org::7451a51b-a698-4eed-857d-e2f3aa55f173" providerId="AD" clId="Web-{953AD7A5-E9CF-B995-0526-0FD456B7B7BC}" dt="2023-08-31T10:54:37.360" v="0"/>
              <pc2:cmMkLst xmlns:pc2="http://schemas.microsoft.com/office/powerpoint/2019/9/main/command">
                <pc:docMk/>
                <pc:sldMk cId="423060464" sldId="314"/>
                <pc2:cmMk id="{5B523A55-510D-4C6F-A566-F41D759097B3}"/>
              </pc2:cmMkLst>
              <pc226:cmRplyChg chg="add">
                <pc226:chgData name="Burrell, Alice" userId="S::alice.burrell@savethechildren.org::7451a51b-a698-4eed-857d-e2f3aa55f173" providerId="AD" clId="Web-{953AD7A5-E9CF-B995-0526-0FD456B7B7BC}" dt="2023-08-31T10:54:37.360" v="0"/>
                <pc2:cmRplyMkLst xmlns:pc2="http://schemas.microsoft.com/office/powerpoint/2019/9/main/command">
                  <pc:docMk/>
                  <pc:sldMk cId="423060464" sldId="314"/>
                  <pc2:cmMk id="{5B523A55-510D-4C6F-A566-F41D759097B3}"/>
                  <pc2:cmRplyMk id="{444CEC13-4C5E-4C5F-8494-7D843B6898ED}"/>
                </pc2:cmRplyMkLst>
              </pc226:cmRplyChg>
            </pc226:cmChg>
          </p:ext>
        </pc:extLst>
      </pc:sldChg>
      <pc:sldChg chg="modSp">
        <pc:chgData name="Burrell, Alice" userId="S::alice.burrell@savethechildren.org::7451a51b-a698-4eed-857d-e2f3aa55f173" providerId="AD" clId="Web-{953AD7A5-E9CF-B995-0526-0FD456B7B7BC}" dt="2023-08-31T10:54:53.236" v="5" actId="1076"/>
        <pc:sldMkLst>
          <pc:docMk/>
          <pc:sldMk cId="3620289371" sldId="318"/>
        </pc:sldMkLst>
        <pc:picChg chg="mod">
          <ac:chgData name="Burrell, Alice" userId="S::alice.burrell@savethechildren.org::7451a51b-a698-4eed-857d-e2f3aa55f173" providerId="AD" clId="Web-{953AD7A5-E9CF-B995-0526-0FD456B7B7BC}" dt="2023-08-31T10:54:53.236" v="5" actId="1076"/>
          <ac:picMkLst>
            <pc:docMk/>
            <pc:sldMk cId="3620289371" sldId="318"/>
            <ac:picMk id="6" creationId="{BDBBED3D-644A-F335-35A3-C07684B167BA}"/>
          </ac:picMkLst>
        </pc:picChg>
      </pc:sldChg>
      <pc:sldChg chg="modCm">
        <pc:chgData name="Burrell, Alice" userId="S::alice.burrell@savethechildren.org::7451a51b-a698-4eed-857d-e2f3aa55f173" providerId="AD" clId="Web-{953AD7A5-E9CF-B995-0526-0FD456B7B7BC}" dt="2023-08-31T11:22:34.254" v="6"/>
        <pc:sldMkLst>
          <pc:docMk/>
          <pc:sldMk cId="2188652853" sldId="354"/>
        </pc:sldMkLst>
        <pc:extLst>
          <p:ext xmlns:p="http://schemas.openxmlformats.org/presentationml/2006/main" uri="{D6D511B9-2390-475A-947B-AFAB55BFBCF1}">
            <pc226:cmChg xmlns:pc226="http://schemas.microsoft.com/office/powerpoint/2022/06/main/command" chg="">
              <pc226:chgData name="Burrell, Alice" userId="S::alice.burrell@savethechildren.org::7451a51b-a698-4eed-857d-e2f3aa55f173" providerId="AD" clId="Web-{953AD7A5-E9CF-B995-0526-0FD456B7B7BC}" dt="2023-08-31T11:22:34.254" v="6"/>
              <pc2:cmMkLst xmlns:pc2="http://schemas.microsoft.com/office/powerpoint/2019/9/main/command">
                <pc:docMk/>
                <pc:sldMk cId="2188652853" sldId="354"/>
                <pc2:cmMk id="{E0BEF900-E2A8-4F2A-94D6-C6188EF3AEAD}"/>
              </pc2:cmMkLst>
              <pc226:cmRplyChg chg="add">
                <pc226:chgData name="Burrell, Alice" userId="S::alice.burrell@savethechildren.org::7451a51b-a698-4eed-857d-e2f3aa55f173" providerId="AD" clId="Web-{953AD7A5-E9CF-B995-0526-0FD456B7B7BC}" dt="2023-08-31T11:22:34.254" v="6"/>
                <pc2:cmRplyMkLst xmlns:pc2="http://schemas.microsoft.com/office/powerpoint/2019/9/main/command">
                  <pc:docMk/>
                  <pc:sldMk cId="2188652853" sldId="354"/>
                  <pc2:cmMk id="{E0BEF900-E2A8-4F2A-94D6-C6188EF3AEAD}"/>
                  <pc2:cmRplyMk id="{27B3CB34-620F-4F8F-BE4D-F4B295AD9406}"/>
                </pc2:cmRplyMkLst>
              </pc226:cmRplyChg>
            </pc226:cmChg>
          </p:ext>
        </pc:extLst>
      </pc:sldChg>
      <pc:sldChg chg="addSp delSp modSp delAnim delCm modNotes">
        <pc:chgData name="Burrell, Alice" userId="S::alice.burrell@savethechildren.org::7451a51b-a698-4eed-857d-e2f3aa55f173" providerId="AD" clId="Web-{953AD7A5-E9CF-B995-0526-0FD456B7B7BC}" dt="2023-08-31T11:26:08.385" v="25"/>
        <pc:sldMkLst>
          <pc:docMk/>
          <pc:sldMk cId="1101264419" sldId="361"/>
        </pc:sldMkLst>
        <pc:spChg chg="add del mod">
          <ac:chgData name="Burrell, Alice" userId="S::alice.burrell@savethechildren.org::7451a51b-a698-4eed-857d-e2f3aa55f173" providerId="AD" clId="Web-{953AD7A5-E9CF-B995-0526-0FD456B7B7BC}" dt="2023-08-31T11:25:17.634" v="8"/>
          <ac:spMkLst>
            <pc:docMk/>
            <pc:sldMk cId="1101264419" sldId="361"/>
            <ac:spMk id="4" creationId="{789DDF5C-FF1A-1AC5-EDA8-FB51B9CB3F3C}"/>
          </ac:spMkLst>
        </pc:spChg>
        <pc:picChg chg="del">
          <ac:chgData name="Burrell, Alice" userId="S::alice.burrell@savethechildren.org::7451a51b-a698-4eed-857d-e2f3aa55f173" providerId="AD" clId="Web-{953AD7A5-E9CF-B995-0526-0FD456B7B7BC}" dt="2023-08-31T11:25:07.321" v="7"/>
          <ac:picMkLst>
            <pc:docMk/>
            <pc:sldMk cId="1101264419" sldId="361"/>
            <ac:picMk id="2" creationId="{A4F84B64-6261-1C34-9DF5-482F810547BE}"/>
          </ac:picMkLst>
        </pc:picChg>
        <pc:picChg chg="add mod ord">
          <ac:chgData name="Burrell, Alice" userId="S::alice.burrell@savethechildren.org::7451a51b-a698-4eed-857d-e2f3aa55f173" providerId="AD" clId="Web-{953AD7A5-E9CF-B995-0526-0FD456B7B7BC}" dt="2023-08-31T11:25:26.165" v="11" actId="1076"/>
          <ac:picMkLst>
            <pc:docMk/>
            <pc:sldMk cId="1101264419" sldId="361"/>
            <ac:picMk id="7" creationId="{5A8F1DD0-DB4F-2D5D-EB83-460D86378E55}"/>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953AD7A5-E9CF-B995-0526-0FD456B7B7BC}" dt="2023-08-31T11:26:08.385" v="25"/>
              <pc2:cmMkLst xmlns:pc2="http://schemas.microsoft.com/office/powerpoint/2019/9/main/command">
                <pc:docMk/>
                <pc:sldMk cId="1101264419" sldId="361"/>
                <pc2:cmMk id="{D345CEF5-4076-4F38-844D-A510B15B56E9}"/>
              </pc2:cmMkLst>
            </pc226:cmChg>
          </p:ext>
        </pc:extLst>
      </pc:sldChg>
    </pc:docChg>
  </pc:docChgLst>
  <pc:docChgLst>
    <pc:chgData name="Garcia, Andrea" userId="S::andrea.garcia@savethechildren.org::3b3cb366-c254-4c55-bd0a-718b1bae85ec" providerId="AD" clId="Web-{87CF64C8-C788-87A1-7998-17C6E8B4A1EF}"/>
    <pc:docChg chg="delSld modSld">
      <pc:chgData name="Garcia, Andrea" userId="S::andrea.garcia@savethechildren.org::3b3cb366-c254-4c55-bd0a-718b1bae85ec" providerId="AD" clId="Web-{87CF64C8-C788-87A1-7998-17C6E8B4A1EF}" dt="2023-09-04T18:11:12.164" v="7"/>
      <pc:docMkLst>
        <pc:docMk/>
      </pc:docMkLst>
      <pc:sldChg chg="del">
        <pc:chgData name="Garcia, Andrea" userId="S::andrea.garcia@savethechildren.org::3b3cb366-c254-4c55-bd0a-718b1bae85ec" providerId="AD" clId="Web-{87CF64C8-C788-87A1-7998-17C6E8B4A1EF}" dt="2023-09-04T18:11:12.164" v="7"/>
        <pc:sldMkLst>
          <pc:docMk/>
          <pc:sldMk cId="423060464" sldId="314"/>
        </pc:sldMkLst>
      </pc:sldChg>
      <pc:sldChg chg="addSp modSp">
        <pc:chgData name="Garcia, Andrea" userId="S::andrea.garcia@savethechildren.org::3b3cb366-c254-4c55-bd0a-718b1bae85ec" providerId="AD" clId="Web-{87CF64C8-C788-87A1-7998-17C6E8B4A1EF}" dt="2023-09-04T18:11:00.414" v="6" actId="1076"/>
        <pc:sldMkLst>
          <pc:docMk/>
          <pc:sldMk cId="3620289371" sldId="318"/>
        </pc:sldMkLst>
        <pc:spChg chg="add mod">
          <ac:chgData name="Garcia, Andrea" userId="S::andrea.garcia@savethechildren.org::3b3cb366-c254-4c55-bd0a-718b1bae85ec" providerId="AD" clId="Web-{87CF64C8-C788-87A1-7998-17C6E8B4A1EF}" dt="2023-09-04T18:10:10.208" v="2" actId="1076"/>
          <ac:spMkLst>
            <pc:docMk/>
            <pc:sldMk cId="3620289371" sldId="318"/>
            <ac:spMk id="3" creationId="{C1883C07-3DE1-7F29-512E-0412EDB0E0D9}"/>
          </ac:spMkLst>
        </pc:spChg>
        <pc:spChg chg="mod">
          <ac:chgData name="Garcia, Andrea" userId="S::andrea.garcia@savethechildren.org::3b3cb366-c254-4c55-bd0a-718b1bae85ec" providerId="AD" clId="Web-{87CF64C8-C788-87A1-7998-17C6E8B4A1EF}" dt="2023-09-04T18:10:16.458" v="3" actId="1076"/>
          <ac:spMkLst>
            <pc:docMk/>
            <pc:sldMk cId="3620289371" sldId="318"/>
            <ac:spMk id="12" creationId="{8859C213-E64D-D93D-6F04-B36177053A1D}"/>
          </ac:spMkLst>
        </pc:spChg>
        <pc:picChg chg="mod">
          <ac:chgData name="Garcia, Andrea" userId="S::andrea.garcia@savethechildren.org::3b3cb366-c254-4c55-bd0a-718b1bae85ec" providerId="AD" clId="Web-{87CF64C8-C788-87A1-7998-17C6E8B4A1EF}" dt="2023-09-04T18:11:00.414" v="6" actId="1076"/>
          <ac:picMkLst>
            <pc:docMk/>
            <pc:sldMk cId="3620289371" sldId="318"/>
            <ac:picMk id="6" creationId="{BDBBED3D-644A-F335-35A3-C07684B167BA}"/>
          </ac:picMkLst>
        </pc:picChg>
        <pc:picChg chg="mod">
          <ac:chgData name="Garcia, Andrea" userId="S::andrea.garcia@savethechildren.org::3b3cb366-c254-4c55-bd0a-718b1bae85ec" providerId="AD" clId="Web-{87CF64C8-C788-87A1-7998-17C6E8B4A1EF}" dt="2023-09-04T18:10:22.646" v="4" actId="1076"/>
          <ac:picMkLst>
            <pc:docMk/>
            <pc:sldMk cId="3620289371" sldId="318"/>
            <ac:picMk id="9" creationId="{2D4B5E18-E451-496D-860C-E0A0E54DCA71}"/>
          </ac:picMkLst>
        </pc:picChg>
      </pc:sldChg>
      <pc:sldChg chg="modCm">
        <pc:chgData name="Garcia, Andrea" userId="S::andrea.garcia@savethechildren.org::3b3cb366-c254-4c55-bd0a-718b1bae85ec" providerId="AD" clId="Web-{87CF64C8-C788-87A1-7998-17C6E8B4A1EF}" dt="2023-09-01T21:35:40.044" v="0"/>
        <pc:sldMkLst>
          <pc:docMk/>
          <pc:sldMk cId="2188652853" sldId="354"/>
        </pc:sldMkLst>
        <pc:extLst>
          <p:ext xmlns:p="http://schemas.openxmlformats.org/presentationml/2006/main" uri="{D6D511B9-2390-475A-947B-AFAB55BFBCF1}">
            <pc226:cmChg xmlns:pc226="http://schemas.microsoft.com/office/powerpoint/2022/06/main/command" chg="">
              <pc226:chgData name="Garcia, Andrea" userId="S::andrea.garcia@savethechildren.org::3b3cb366-c254-4c55-bd0a-718b1bae85ec" providerId="AD" clId="Web-{87CF64C8-C788-87A1-7998-17C6E8B4A1EF}" dt="2023-09-01T21:35:40.044" v="0"/>
              <pc2:cmMkLst xmlns:pc2="http://schemas.microsoft.com/office/powerpoint/2019/9/main/command">
                <pc:docMk/>
                <pc:sldMk cId="2188652853" sldId="354"/>
                <pc2:cmMk id="{E0BEF900-E2A8-4F2A-94D6-C6188EF3AEAD}"/>
              </pc2:cmMkLst>
              <pc226:cmRplyChg chg="add">
                <pc226:chgData name="Garcia, Andrea" userId="S::andrea.garcia@savethechildren.org::3b3cb366-c254-4c55-bd0a-718b1bae85ec" providerId="AD" clId="Web-{87CF64C8-C788-87A1-7998-17C6E8B4A1EF}" dt="2023-09-01T21:35:40.044" v="0"/>
                <pc2:cmRplyMkLst xmlns:pc2="http://schemas.microsoft.com/office/powerpoint/2019/9/main/command">
                  <pc:docMk/>
                  <pc:sldMk cId="2188652853" sldId="354"/>
                  <pc2:cmMk id="{E0BEF900-E2A8-4F2A-94D6-C6188EF3AEAD}"/>
                  <pc2:cmRplyMk id="{DAEE3C21-C0CB-4E3B-BB5B-FA98E52B279F}"/>
                </pc2:cmRplyMkLst>
              </pc226:cmRplyChg>
            </pc226:cmChg>
          </p:ext>
        </pc:extLst>
      </pc:sldChg>
    </pc:docChg>
  </pc:docChgLst>
  <pc:docChgLst>
    <pc:chgData name="Burrell, Alice" userId="S::alice.burrell@savethechildren.org::7451a51b-a698-4eed-857d-e2f3aa55f173" providerId="AD" clId="Web-{21811527-85A3-72BF-A8B2-881B934193FF}"/>
    <pc:docChg chg="modSld">
      <pc:chgData name="Burrell, Alice" userId="S::alice.burrell@savethechildren.org::7451a51b-a698-4eed-857d-e2f3aa55f173" providerId="AD" clId="Web-{21811527-85A3-72BF-A8B2-881B934193FF}" dt="2023-10-03T08:28:50.823" v="38"/>
      <pc:docMkLst>
        <pc:docMk/>
      </pc:docMkLst>
      <pc:sldChg chg="addSp delSp modSp">
        <pc:chgData name="Burrell, Alice" userId="S::alice.burrell@savethechildren.org::7451a51b-a698-4eed-857d-e2f3aa55f173" providerId="AD" clId="Web-{21811527-85A3-72BF-A8B2-881B934193FF}" dt="2023-10-03T08:25:11.884" v="11" actId="1076"/>
        <pc:sldMkLst>
          <pc:docMk/>
          <pc:sldMk cId="929100779" sldId="332"/>
        </pc:sldMkLst>
        <pc:spChg chg="mod">
          <ac:chgData name="Burrell, Alice" userId="S::alice.burrell@savethechildren.org::7451a51b-a698-4eed-857d-e2f3aa55f173" providerId="AD" clId="Web-{21811527-85A3-72BF-A8B2-881B934193FF}" dt="2023-10-03T08:24:42.537" v="10" actId="1076"/>
          <ac:spMkLst>
            <pc:docMk/>
            <pc:sldMk cId="929100779" sldId="332"/>
            <ac:spMk id="27" creationId="{15FA2026-F239-303F-3147-2F7BDE804D21}"/>
          </ac:spMkLst>
        </pc:spChg>
        <pc:grpChg chg="add del mod">
          <ac:chgData name="Burrell, Alice" userId="S::alice.burrell@savethechildren.org::7451a51b-a698-4eed-857d-e2f3aa55f173" providerId="AD" clId="Web-{21811527-85A3-72BF-A8B2-881B934193FF}" dt="2023-10-03T08:24:30.646" v="7" actId="1076"/>
          <ac:grpSpMkLst>
            <pc:docMk/>
            <pc:sldMk cId="929100779" sldId="332"/>
            <ac:grpSpMk id="7" creationId="{EAF9B959-FE9A-8485-57C6-6982444511EA}"/>
          </ac:grpSpMkLst>
        </pc:grpChg>
        <pc:picChg chg="add mod">
          <ac:chgData name="Burrell, Alice" userId="S::alice.burrell@savethechildren.org::7451a51b-a698-4eed-857d-e2f3aa55f173" providerId="AD" clId="Web-{21811527-85A3-72BF-A8B2-881B934193FF}" dt="2023-10-03T08:25:11.884" v="11" actId="1076"/>
          <ac:picMkLst>
            <pc:docMk/>
            <pc:sldMk cId="929100779" sldId="332"/>
            <ac:picMk id="2" creationId="{E600DF5A-006B-4CE7-A664-8FB079BC1389}"/>
          </ac:picMkLst>
        </pc:picChg>
      </pc:sldChg>
      <pc:sldChg chg="addSp delSp modSp delCm">
        <pc:chgData name="Burrell, Alice" userId="S::alice.burrell@savethechildren.org::7451a51b-a698-4eed-857d-e2f3aa55f173" providerId="AD" clId="Web-{21811527-85A3-72BF-A8B2-881B934193FF}" dt="2023-10-03T08:28:08.601" v="31"/>
        <pc:sldMkLst>
          <pc:docMk/>
          <pc:sldMk cId="949058928" sldId="334"/>
        </pc:sldMkLst>
        <pc:spChg chg="mod">
          <ac:chgData name="Burrell, Alice" userId="S::alice.burrell@savethechildren.org::7451a51b-a698-4eed-857d-e2f3aa55f173" providerId="AD" clId="Web-{21811527-85A3-72BF-A8B2-881B934193FF}" dt="2023-10-03T08:27:28.957" v="26" actId="1076"/>
          <ac:spMkLst>
            <pc:docMk/>
            <pc:sldMk cId="949058928" sldId="334"/>
            <ac:spMk id="8" creationId="{E36F867B-6256-4AC1-0C7F-30A1690E7A35}"/>
          </ac:spMkLst>
        </pc:spChg>
        <pc:spChg chg="mod">
          <ac:chgData name="Burrell, Alice" userId="S::alice.burrell@savethechildren.org::7451a51b-a698-4eed-857d-e2f3aa55f173" providerId="AD" clId="Web-{21811527-85A3-72BF-A8B2-881B934193FF}" dt="2023-10-03T08:27:58.007" v="30" actId="14100"/>
          <ac:spMkLst>
            <pc:docMk/>
            <pc:sldMk cId="949058928" sldId="334"/>
            <ac:spMk id="9" creationId="{1C01BC2C-5B93-C015-B2F7-F4EC7DA722A7}"/>
          </ac:spMkLst>
        </pc:spChg>
        <pc:spChg chg="mod">
          <ac:chgData name="Burrell, Alice" userId="S::alice.burrell@savethechildren.org::7451a51b-a698-4eed-857d-e2f3aa55f173" providerId="AD" clId="Web-{21811527-85A3-72BF-A8B2-881B934193FF}" dt="2023-10-03T08:27:33.755" v="28" actId="1076"/>
          <ac:spMkLst>
            <pc:docMk/>
            <pc:sldMk cId="949058928" sldId="334"/>
            <ac:spMk id="11" creationId="{BCE05BB7-D6E8-A5FD-1DD3-B06A6A7A489F}"/>
          </ac:spMkLst>
        </pc:spChg>
        <pc:spChg chg="mod">
          <ac:chgData name="Burrell, Alice" userId="S::alice.burrell@savethechildren.org::7451a51b-a698-4eed-857d-e2f3aa55f173" providerId="AD" clId="Web-{21811527-85A3-72BF-A8B2-881B934193FF}" dt="2023-10-03T08:27:37.974" v="29" actId="1076"/>
          <ac:spMkLst>
            <pc:docMk/>
            <pc:sldMk cId="949058928" sldId="334"/>
            <ac:spMk id="12" creationId="{62A28D7D-D388-0B58-7977-13C85348176A}"/>
          </ac:spMkLst>
        </pc:spChg>
        <pc:picChg chg="del">
          <ac:chgData name="Burrell, Alice" userId="S::alice.burrell@savethechildren.org::7451a51b-a698-4eed-857d-e2f3aa55f173" providerId="AD" clId="Web-{21811527-85A3-72BF-A8B2-881B934193FF}" dt="2023-10-03T08:25:54.246" v="12"/>
          <ac:picMkLst>
            <pc:docMk/>
            <pc:sldMk cId="949058928" sldId="334"/>
            <ac:picMk id="2" creationId="{1D7C3042-2EA9-F87F-B62A-51976689C03A}"/>
          </ac:picMkLst>
        </pc:picChg>
        <pc:picChg chg="add mod ord">
          <ac:chgData name="Burrell, Alice" userId="S::alice.burrell@savethechildren.org::7451a51b-a698-4eed-857d-e2f3aa55f173" providerId="AD" clId="Web-{21811527-85A3-72BF-A8B2-881B934193FF}" dt="2023-10-03T08:27:09.706" v="21" actId="1076"/>
          <ac:picMkLst>
            <pc:docMk/>
            <pc:sldMk cId="949058928" sldId="334"/>
            <ac:picMk id="13" creationId="{70169FF9-F702-F271-AA42-6DA547D492F0}"/>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21811527-85A3-72BF-A8B2-881B934193FF}" dt="2023-10-03T08:28:08.601" v="31"/>
              <pc2:cmMkLst xmlns:pc2="http://schemas.microsoft.com/office/powerpoint/2019/9/main/command">
                <pc:docMk/>
                <pc:sldMk cId="949058928" sldId="334"/>
                <pc2:cmMk id="{52AC9906-AEF1-491D-AE6B-8D41AB4813F1}"/>
              </pc2:cmMkLst>
            </pc226:cmChg>
          </p:ext>
        </pc:extLst>
      </pc:sldChg>
      <pc:sldChg chg="addSp delSp modSp delCm">
        <pc:chgData name="Burrell, Alice" userId="S::alice.burrell@savethechildren.org::7451a51b-a698-4eed-857d-e2f3aa55f173" providerId="AD" clId="Web-{21811527-85A3-72BF-A8B2-881B934193FF}" dt="2023-10-03T08:28:50.823" v="38"/>
        <pc:sldMkLst>
          <pc:docMk/>
          <pc:sldMk cId="3052669959" sldId="407"/>
        </pc:sldMkLst>
        <pc:picChg chg="add mod">
          <ac:chgData name="Burrell, Alice" userId="S::alice.burrell@savethechildren.org::7451a51b-a698-4eed-857d-e2f3aa55f173" providerId="AD" clId="Web-{21811527-85A3-72BF-A8B2-881B934193FF}" dt="2023-10-03T08:28:48.823" v="37" actId="14100"/>
          <ac:picMkLst>
            <pc:docMk/>
            <pc:sldMk cId="3052669959" sldId="407"/>
            <ac:picMk id="2" creationId="{3E6F4632-53B7-5784-0E34-1552B57631C1}"/>
          </ac:picMkLst>
        </pc:picChg>
        <pc:picChg chg="del">
          <ac:chgData name="Burrell, Alice" userId="S::alice.burrell@savethechildren.org::7451a51b-a698-4eed-857d-e2f3aa55f173" providerId="AD" clId="Web-{21811527-85A3-72BF-A8B2-881B934193FF}" dt="2023-10-03T08:28:33.791" v="32"/>
          <ac:picMkLst>
            <pc:docMk/>
            <pc:sldMk cId="3052669959" sldId="407"/>
            <ac:picMk id="11" creationId="{5CB929A6-1871-F6D8-6B3C-4FC610BE9735}"/>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21811527-85A3-72BF-A8B2-881B934193FF}" dt="2023-10-03T08:28:50.823" v="38"/>
              <pc2:cmMkLst xmlns:pc2="http://schemas.microsoft.com/office/powerpoint/2019/9/main/command">
                <pc:docMk/>
                <pc:sldMk cId="3052669959" sldId="407"/>
                <pc2:cmMk id="{B9E98A99-32C9-4F17-8BE0-19EB8DCD984D}"/>
              </pc2:cmMkLst>
            </pc226:cmChg>
          </p:ext>
        </pc:extLst>
      </pc:sldChg>
    </pc:docChg>
  </pc:docChgLst>
  <pc:docChgLst>
    <pc:chgData name="Burrell, Alice" userId="S::alice.burrell@savethechildren.org::7451a51b-a698-4eed-857d-e2f3aa55f173" providerId="AD" clId="Web-{0DAE7DE2-7D7B-A04C-7969-25C6B59C5E4E}"/>
    <pc:docChg chg="modSld">
      <pc:chgData name="Burrell, Alice" userId="S::alice.burrell@savethechildren.org::7451a51b-a698-4eed-857d-e2f3aa55f173" providerId="AD" clId="Web-{0DAE7DE2-7D7B-A04C-7969-25C6B59C5E4E}" dt="2023-09-14T13:38:47.262" v="134"/>
      <pc:docMkLst>
        <pc:docMk/>
      </pc:docMkLst>
      <pc:sldChg chg="addSp delSp modSp modCm">
        <pc:chgData name="Burrell, Alice" userId="S::alice.burrell@savethechildren.org::7451a51b-a698-4eed-857d-e2f3aa55f173" providerId="AD" clId="Web-{0DAE7DE2-7D7B-A04C-7969-25C6B59C5E4E}" dt="2023-09-13T13:57:50.386" v="103" actId="1076"/>
        <pc:sldMkLst>
          <pc:docMk/>
          <pc:sldMk cId="2927687605" sldId="333"/>
        </pc:sldMkLst>
        <pc:picChg chg="add mod">
          <ac:chgData name="Burrell, Alice" userId="S::alice.burrell@savethechildren.org::7451a51b-a698-4eed-857d-e2f3aa55f173" providerId="AD" clId="Web-{0DAE7DE2-7D7B-A04C-7969-25C6B59C5E4E}" dt="2023-09-13T13:57:50.386" v="103" actId="1076"/>
          <ac:picMkLst>
            <pc:docMk/>
            <pc:sldMk cId="2927687605" sldId="333"/>
            <ac:picMk id="3" creationId="{74AB9978-C71D-DAE5-B9F0-ABBEF9C852C2}"/>
          </ac:picMkLst>
        </pc:picChg>
        <pc:picChg chg="del">
          <ac:chgData name="Burrell, Alice" userId="S::alice.burrell@savethechildren.org::7451a51b-a698-4eed-857d-e2f3aa55f173" providerId="AD" clId="Web-{0DAE7DE2-7D7B-A04C-7969-25C6B59C5E4E}" dt="2023-09-13T13:57:40.245" v="99"/>
          <ac:picMkLst>
            <pc:docMk/>
            <pc:sldMk cId="2927687605" sldId="333"/>
            <ac:picMk id="32" creationId="{ED66D03E-AFC4-2AF8-D062-BA775F4FF15C}"/>
          </ac:picMkLst>
        </pc:picChg>
        <pc:extLst>
          <p:ext xmlns:p="http://schemas.openxmlformats.org/presentationml/2006/main" uri="{D6D511B9-2390-475A-947B-AFAB55BFBCF1}">
            <pc226:cmChg xmlns:pc226="http://schemas.microsoft.com/office/powerpoint/2022/06/main/command" chg="mod">
              <pc226:chgData name="Burrell, Alice" userId="S::alice.burrell@savethechildren.org::7451a51b-a698-4eed-857d-e2f3aa55f173" providerId="AD" clId="Web-{0DAE7DE2-7D7B-A04C-7969-25C6B59C5E4E}" dt="2023-09-13T13:57:38.761" v="98"/>
              <pc2:cmMkLst xmlns:pc2="http://schemas.microsoft.com/office/powerpoint/2019/9/main/command">
                <pc:docMk/>
                <pc:sldMk cId="2927687605" sldId="333"/>
                <pc2:cmMk id="{3A67208F-9256-466A-BC3E-9987F3076FC8}"/>
              </pc2:cmMkLst>
            </pc226:cmChg>
          </p:ext>
        </pc:extLst>
      </pc:sldChg>
      <pc:sldChg chg="addSp delSp modSp modCm modNotes">
        <pc:chgData name="Burrell, Alice" userId="S::alice.burrell@savethechildren.org::7451a51b-a698-4eed-857d-e2f3aa55f173" providerId="AD" clId="Web-{0DAE7DE2-7D7B-A04C-7969-25C6B59C5E4E}" dt="2023-09-14T13:20:29.203" v="131"/>
        <pc:sldMkLst>
          <pc:docMk/>
          <pc:sldMk cId="2188652853" sldId="354"/>
        </pc:sldMkLst>
        <pc:picChg chg="del">
          <ac:chgData name="Burrell, Alice" userId="S::alice.burrell@savethechildren.org::7451a51b-a698-4eed-857d-e2f3aa55f173" providerId="AD" clId="Web-{0DAE7DE2-7D7B-A04C-7969-25C6B59C5E4E}" dt="2023-09-14T13:16:24.445" v="113"/>
          <ac:picMkLst>
            <pc:docMk/>
            <pc:sldMk cId="2188652853" sldId="354"/>
            <ac:picMk id="2" creationId="{4C8F1585-D72A-1BD3-0FD2-B978282EA2AE}"/>
          </ac:picMkLst>
        </pc:picChg>
        <pc:picChg chg="add mod">
          <ac:chgData name="Burrell, Alice" userId="S::alice.burrell@savethechildren.org::7451a51b-a698-4eed-857d-e2f3aa55f173" providerId="AD" clId="Web-{0DAE7DE2-7D7B-A04C-7969-25C6B59C5E4E}" dt="2023-09-14T13:16:48.931" v="116" actId="14100"/>
          <ac:picMkLst>
            <pc:docMk/>
            <pc:sldMk cId="2188652853" sldId="354"/>
            <ac:picMk id="3" creationId="{83747E52-A1A3-B9E7-D12A-9DE9B19047BD}"/>
          </ac:picMkLst>
        </pc:picChg>
        <pc:picChg chg="add mod">
          <ac:chgData name="Burrell, Alice" userId="S::alice.burrell@savethechildren.org::7451a51b-a698-4eed-857d-e2f3aa55f173" providerId="AD" clId="Web-{0DAE7DE2-7D7B-A04C-7969-25C6B59C5E4E}" dt="2023-09-14T13:19:44.842" v="119" actId="14100"/>
          <ac:picMkLst>
            <pc:docMk/>
            <pc:sldMk cId="2188652853" sldId="354"/>
            <ac:picMk id="4" creationId="{63878BD2-284C-A1FC-FC11-4740C5C5F2DA}"/>
          </ac:picMkLst>
        </pc:picChg>
        <pc:extLst>
          <p:ext xmlns:p="http://schemas.openxmlformats.org/presentationml/2006/main" uri="{D6D511B9-2390-475A-947B-AFAB55BFBCF1}">
            <pc226:cmChg xmlns:pc226="http://schemas.microsoft.com/office/powerpoint/2022/06/main/command" chg="">
              <pc226:chgData name="Burrell, Alice" userId="S::alice.burrell@savethechildren.org::7451a51b-a698-4eed-857d-e2f3aa55f173" providerId="AD" clId="Web-{0DAE7DE2-7D7B-A04C-7969-25C6B59C5E4E}" dt="2023-09-14T13:20:03.608" v="120"/>
              <pc2:cmMkLst xmlns:pc2="http://schemas.microsoft.com/office/powerpoint/2019/9/main/command">
                <pc:docMk/>
                <pc:sldMk cId="2188652853" sldId="354"/>
                <pc2:cmMk id="{E0BEF900-E2A8-4F2A-94D6-C6188EF3AEAD}"/>
              </pc2:cmMkLst>
              <pc226:cmRplyChg chg="add">
                <pc226:chgData name="Burrell, Alice" userId="S::alice.burrell@savethechildren.org::7451a51b-a698-4eed-857d-e2f3aa55f173" providerId="AD" clId="Web-{0DAE7DE2-7D7B-A04C-7969-25C6B59C5E4E}" dt="2023-09-14T13:20:03.608" v="120"/>
                <pc2:cmRplyMkLst xmlns:pc2="http://schemas.microsoft.com/office/powerpoint/2019/9/main/command">
                  <pc:docMk/>
                  <pc:sldMk cId="2188652853" sldId="354"/>
                  <pc2:cmMk id="{E0BEF900-E2A8-4F2A-94D6-C6188EF3AEAD}"/>
                  <pc2:cmRplyMk id="{A8B6282C-323B-4A50-981D-9FDA06598BD1}"/>
                </pc2:cmRplyMkLst>
              </pc226:cmRplyChg>
            </pc226:cmChg>
          </p:ext>
        </pc:extLst>
      </pc:sldChg>
      <pc:sldChg chg="modSp modCm">
        <pc:chgData name="Burrell, Alice" userId="S::alice.burrell@savethechildren.org::7451a51b-a698-4eed-857d-e2f3aa55f173" providerId="AD" clId="Web-{0DAE7DE2-7D7B-A04C-7969-25C6B59C5E4E}" dt="2023-09-14T13:38:47.262" v="134"/>
        <pc:sldMkLst>
          <pc:docMk/>
          <pc:sldMk cId="3180455405" sldId="369"/>
        </pc:sldMkLst>
        <pc:picChg chg="mod">
          <ac:chgData name="Burrell, Alice" userId="S::alice.burrell@savethechildren.org::7451a51b-a698-4eed-857d-e2f3aa55f173" providerId="AD" clId="Web-{0DAE7DE2-7D7B-A04C-7969-25C6B59C5E4E}" dt="2023-09-14T13:37:24.243" v="133" actId="1076"/>
          <ac:picMkLst>
            <pc:docMk/>
            <pc:sldMk cId="3180455405" sldId="369"/>
            <ac:picMk id="3" creationId="{7BDD6EC5-C333-ADFE-BA11-2C4AB8C2077F}"/>
          </ac:picMkLst>
        </pc:picChg>
        <pc:extLst>
          <p:ext xmlns:p="http://schemas.openxmlformats.org/presentationml/2006/main" uri="{D6D511B9-2390-475A-947B-AFAB55BFBCF1}">
            <pc226:cmChg xmlns:pc226="http://schemas.microsoft.com/office/powerpoint/2022/06/main/command" chg="">
              <pc226:chgData name="Burrell, Alice" userId="S::alice.burrell@savethechildren.org::7451a51b-a698-4eed-857d-e2f3aa55f173" providerId="AD" clId="Web-{0DAE7DE2-7D7B-A04C-7969-25C6B59C5E4E}" dt="2023-09-14T13:38:47.262" v="134"/>
              <pc2:cmMkLst xmlns:pc2="http://schemas.microsoft.com/office/powerpoint/2019/9/main/command">
                <pc:docMk/>
                <pc:sldMk cId="3180455405" sldId="369"/>
                <pc2:cmMk id="{6F7FD6AE-E4A7-4BB6-9127-BDBD17D9C39A}"/>
              </pc2:cmMkLst>
              <pc226:cmRplyChg chg="add">
                <pc226:chgData name="Burrell, Alice" userId="S::alice.burrell@savethechildren.org::7451a51b-a698-4eed-857d-e2f3aa55f173" providerId="AD" clId="Web-{0DAE7DE2-7D7B-A04C-7969-25C6B59C5E4E}" dt="2023-09-14T13:38:47.262" v="134"/>
                <pc2:cmRplyMkLst xmlns:pc2="http://schemas.microsoft.com/office/powerpoint/2019/9/main/command">
                  <pc:docMk/>
                  <pc:sldMk cId="3180455405" sldId="369"/>
                  <pc2:cmMk id="{6F7FD6AE-E4A7-4BB6-9127-BDBD17D9C39A}"/>
                  <pc2:cmRplyMk id="{6ED6C642-3679-4347-844A-BE94070091DA}"/>
                </pc2:cmRplyMkLst>
              </pc226:cmRplyChg>
            </pc226:cmChg>
          </p:ext>
        </pc:extLst>
      </pc:sldChg>
      <pc:sldChg chg="addSp delSp modSp delCm">
        <pc:chgData name="Burrell, Alice" userId="S::alice.burrell@savethechildren.org::7451a51b-a698-4eed-857d-e2f3aa55f173" providerId="AD" clId="Web-{0DAE7DE2-7D7B-A04C-7969-25C6B59C5E4E}" dt="2023-09-12T13:59:40.843" v="5"/>
        <pc:sldMkLst>
          <pc:docMk/>
          <pc:sldMk cId="1986450393" sldId="375"/>
        </pc:sldMkLst>
        <pc:picChg chg="add mod">
          <ac:chgData name="Burrell, Alice" userId="S::alice.burrell@savethechildren.org::7451a51b-a698-4eed-857d-e2f3aa55f173" providerId="AD" clId="Web-{0DAE7DE2-7D7B-A04C-7969-25C6B59C5E4E}" dt="2023-09-12T13:59:37.874" v="4" actId="1076"/>
          <ac:picMkLst>
            <pc:docMk/>
            <pc:sldMk cId="1986450393" sldId="375"/>
            <ac:picMk id="2" creationId="{3F167156-F26C-8A66-50B9-46C98CBB5A9D}"/>
          </ac:picMkLst>
        </pc:picChg>
        <pc:picChg chg="del">
          <ac:chgData name="Burrell, Alice" userId="S::alice.burrell@savethechildren.org::7451a51b-a698-4eed-857d-e2f3aa55f173" providerId="AD" clId="Web-{0DAE7DE2-7D7B-A04C-7969-25C6B59C5E4E}" dt="2023-09-12T13:59:32.514" v="0"/>
          <ac:picMkLst>
            <pc:docMk/>
            <pc:sldMk cId="1986450393" sldId="375"/>
            <ac:picMk id="9" creationId="{98DA8962-1EBF-C52C-025D-F2AF268DD457}"/>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0DAE7DE2-7D7B-A04C-7969-25C6B59C5E4E}" dt="2023-09-12T13:59:40.843" v="5"/>
              <pc2:cmMkLst xmlns:pc2="http://schemas.microsoft.com/office/powerpoint/2019/9/main/command">
                <pc:docMk/>
                <pc:sldMk cId="1986450393" sldId="375"/>
                <pc2:cmMk id="{47572674-0E15-4769-A35D-0CF494C022C9}"/>
              </pc2:cmMkLst>
            </pc226:cmChg>
          </p:ext>
        </pc:extLst>
      </pc:sldChg>
      <pc:sldChg chg="addSp delSp modSp delCm">
        <pc:chgData name="Burrell, Alice" userId="S::alice.burrell@savethechildren.org::7451a51b-a698-4eed-857d-e2f3aa55f173" providerId="AD" clId="Web-{0DAE7DE2-7D7B-A04C-7969-25C6B59C5E4E}" dt="2023-09-13T13:38:10.649" v="17"/>
        <pc:sldMkLst>
          <pc:docMk/>
          <pc:sldMk cId="603256544" sldId="376"/>
        </pc:sldMkLst>
        <pc:picChg chg="add mod">
          <ac:chgData name="Burrell, Alice" userId="S::alice.burrell@savethechildren.org::7451a51b-a698-4eed-857d-e2f3aa55f173" providerId="AD" clId="Web-{0DAE7DE2-7D7B-A04C-7969-25C6B59C5E4E}" dt="2023-09-13T13:38:08.742" v="16" actId="1076"/>
          <ac:picMkLst>
            <pc:docMk/>
            <pc:sldMk cId="603256544" sldId="376"/>
            <ac:picMk id="2" creationId="{07A159C8-4EDE-CFE0-AC77-A117130AD355}"/>
          </ac:picMkLst>
        </pc:picChg>
        <pc:picChg chg="del">
          <ac:chgData name="Burrell, Alice" userId="S::alice.burrell@savethechildren.org::7451a51b-a698-4eed-857d-e2f3aa55f173" providerId="AD" clId="Web-{0DAE7DE2-7D7B-A04C-7969-25C6B59C5E4E}" dt="2023-09-12T14:00:11.062" v="6"/>
          <ac:picMkLst>
            <pc:docMk/>
            <pc:sldMk cId="603256544" sldId="376"/>
            <ac:picMk id="2" creationId="{E5064E55-DCA6-F32A-1FED-9D644BB05B12}"/>
          </ac:picMkLst>
        </pc:picChg>
        <pc:picChg chg="del">
          <ac:chgData name="Burrell, Alice" userId="S::alice.burrell@savethechildren.org::7451a51b-a698-4eed-857d-e2f3aa55f173" providerId="AD" clId="Web-{0DAE7DE2-7D7B-A04C-7969-25C6B59C5E4E}" dt="2023-09-13T13:38:02.086" v="10"/>
          <ac:picMkLst>
            <pc:docMk/>
            <pc:sldMk cId="603256544" sldId="376"/>
            <ac:picMk id="3" creationId="{DDD71D0A-6AEB-8AAA-B27C-1B2625B21767}"/>
          </ac:picMkLst>
        </pc:picChg>
        <pc:picChg chg="del mod">
          <ac:chgData name="Burrell, Alice" userId="S::alice.burrell@savethechildren.org::7451a51b-a698-4eed-857d-e2f3aa55f173" providerId="AD" clId="Web-{0DAE7DE2-7D7B-A04C-7969-25C6B59C5E4E}" dt="2023-09-13T13:38:03.164" v="12"/>
          <ac:picMkLst>
            <pc:docMk/>
            <pc:sldMk cId="603256544" sldId="376"/>
            <ac:picMk id="4" creationId="{BBAB8D06-5E18-E2DC-723E-3A6E6612C098}"/>
          </ac:picMkLst>
        </pc:picChg>
        <pc:picChg chg="add mod">
          <ac:chgData name="Burrell, Alice" userId="S::alice.burrell@savethechildren.org::7451a51b-a698-4eed-857d-e2f3aa55f173" providerId="AD" clId="Web-{0DAE7DE2-7D7B-A04C-7969-25C6B59C5E4E}" dt="2023-09-12T14:00:16.953" v="9" actId="14100"/>
          <ac:picMkLst>
            <pc:docMk/>
            <pc:sldMk cId="603256544" sldId="376"/>
            <ac:picMk id="7" creationId="{65564D63-38AF-BF62-F8F4-BB11F355466C}"/>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0DAE7DE2-7D7B-A04C-7969-25C6B59C5E4E}" dt="2023-09-13T13:38:10.649" v="17"/>
              <pc2:cmMkLst xmlns:pc2="http://schemas.microsoft.com/office/powerpoint/2019/9/main/command">
                <pc:docMk/>
                <pc:sldMk cId="603256544" sldId="376"/>
                <pc2:cmMk id="{F05B0375-9D04-45FF-89D5-6DD253E9B84E}"/>
              </pc2:cmMkLst>
            </pc226:cmChg>
          </p:ext>
        </pc:extLst>
      </pc:sldChg>
      <pc:sldChg chg="addSp delSp modSp delCm">
        <pc:chgData name="Burrell, Alice" userId="S::alice.burrell@savethechildren.org::7451a51b-a698-4eed-857d-e2f3aa55f173" providerId="AD" clId="Web-{0DAE7DE2-7D7B-A04C-7969-25C6B59C5E4E}" dt="2023-09-13T13:42:00.452" v="38"/>
        <pc:sldMkLst>
          <pc:docMk/>
          <pc:sldMk cId="773253990" sldId="377"/>
        </pc:sldMkLst>
        <pc:grpChg chg="del">
          <ac:chgData name="Burrell, Alice" userId="S::alice.burrell@savethechildren.org::7451a51b-a698-4eed-857d-e2f3aa55f173" providerId="AD" clId="Web-{0DAE7DE2-7D7B-A04C-7969-25C6B59C5E4E}" dt="2023-09-13T13:39:16.463" v="20"/>
          <ac:grpSpMkLst>
            <pc:docMk/>
            <pc:sldMk cId="773253990" sldId="377"/>
            <ac:grpSpMk id="9" creationId="{CBD112A2-BC96-6CF9-2370-84C0D1137479}"/>
          </ac:grpSpMkLst>
        </pc:grpChg>
        <pc:picChg chg="add mod">
          <ac:chgData name="Burrell, Alice" userId="S::alice.burrell@savethechildren.org::7451a51b-a698-4eed-857d-e2f3aa55f173" providerId="AD" clId="Web-{0DAE7DE2-7D7B-A04C-7969-25C6B59C5E4E}" dt="2023-09-13T13:41:52.436" v="36" actId="1076"/>
          <ac:picMkLst>
            <pc:docMk/>
            <pc:sldMk cId="773253990" sldId="377"/>
            <ac:picMk id="2" creationId="{90D539C9-661B-D8DF-9A4F-04EE91D888F0}"/>
          </ac:picMkLst>
        </pc:picChg>
        <pc:picChg chg="add mod ord">
          <ac:chgData name="Burrell, Alice" userId="S::alice.burrell@savethechildren.org::7451a51b-a698-4eed-857d-e2f3aa55f173" providerId="AD" clId="Web-{0DAE7DE2-7D7B-A04C-7969-25C6B59C5E4E}" dt="2023-09-13T13:41:57.936" v="37" actId="1076"/>
          <ac:picMkLst>
            <pc:docMk/>
            <pc:sldMk cId="773253990" sldId="377"/>
            <ac:picMk id="3" creationId="{22E39A0E-750A-ADF3-865D-137336AE7200}"/>
          </ac:picMkLst>
        </pc:picChg>
        <pc:picChg chg="del topLvl">
          <ac:chgData name="Burrell, Alice" userId="S::alice.burrell@savethechildren.org::7451a51b-a698-4eed-857d-e2f3aa55f173" providerId="AD" clId="Web-{0DAE7DE2-7D7B-A04C-7969-25C6B59C5E4E}" dt="2023-09-13T13:39:16.463" v="20"/>
          <ac:picMkLst>
            <pc:docMk/>
            <pc:sldMk cId="773253990" sldId="377"/>
            <ac:picMk id="7" creationId="{FD39FBE9-5439-7B24-8F99-63F32575A1E2}"/>
          </ac:picMkLst>
        </pc:picChg>
        <pc:picChg chg="del topLvl">
          <ac:chgData name="Burrell, Alice" userId="S::alice.burrell@savethechildren.org::7451a51b-a698-4eed-857d-e2f3aa55f173" providerId="AD" clId="Web-{0DAE7DE2-7D7B-A04C-7969-25C6B59C5E4E}" dt="2023-09-13T13:39:24.338" v="24"/>
          <ac:picMkLst>
            <pc:docMk/>
            <pc:sldMk cId="773253990" sldId="377"/>
            <ac:picMk id="8" creationId="{572A9244-B906-0099-AF1E-0AC44801A44E}"/>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0DAE7DE2-7D7B-A04C-7969-25C6B59C5E4E}" dt="2023-09-13T13:42:00.452" v="38"/>
              <pc2:cmMkLst xmlns:pc2="http://schemas.microsoft.com/office/powerpoint/2019/9/main/command">
                <pc:docMk/>
                <pc:sldMk cId="773253990" sldId="377"/>
                <pc2:cmMk id="{99DDDF0A-D48E-406A-9ECC-B6359482A185}"/>
              </pc2:cmMkLst>
            </pc226:cmChg>
          </p:ext>
        </pc:extLst>
      </pc:sldChg>
      <pc:sldChg chg="addSp delSp modSp delCm">
        <pc:chgData name="Burrell, Alice" userId="S::alice.burrell@savethechildren.org::7451a51b-a698-4eed-857d-e2f3aa55f173" providerId="AD" clId="Web-{0DAE7DE2-7D7B-A04C-7969-25C6B59C5E4E}" dt="2023-09-13T13:52:13.923" v="56"/>
        <pc:sldMkLst>
          <pc:docMk/>
          <pc:sldMk cId="4218795911" sldId="391"/>
        </pc:sldMkLst>
        <pc:picChg chg="add mod">
          <ac:chgData name="Burrell, Alice" userId="S::alice.burrell@savethechildren.org::7451a51b-a698-4eed-857d-e2f3aa55f173" providerId="AD" clId="Web-{0DAE7DE2-7D7B-A04C-7969-25C6B59C5E4E}" dt="2023-09-13T13:52:11.595" v="55" actId="1076"/>
          <ac:picMkLst>
            <pc:docMk/>
            <pc:sldMk cId="4218795911" sldId="391"/>
            <ac:picMk id="2" creationId="{2D86DEBC-42B7-FDE4-170F-A951852A441D}"/>
          </ac:picMkLst>
        </pc:picChg>
        <pc:picChg chg="add mod">
          <ac:chgData name="Burrell, Alice" userId="S::alice.burrell@savethechildren.org::7451a51b-a698-4eed-857d-e2f3aa55f173" providerId="AD" clId="Web-{0DAE7DE2-7D7B-A04C-7969-25C6B59C5E4E}" dt="2023-09-13T13:52:08.329" v="54" actId="14100"/>
          <ac:picMkLst>
            <pc:docMk/>
            <pc:sldMk cId="4218795911" sldId="391"/>
            <ac:picMk id="3" creationId="{A54F65B5-B7B3-30BB-A893-30E39F63D5C7}"/>
          </ac:picMkLst>
        </pc:picChg>
        <pc:picChg chg="del">
          <ac:chgData name="Burrell, Alice" userId="S::alice.burrell@savethechildren.org::7451a51b-a698-4eed-857d-e2f3aa55f173" providerId="AD" clId="Web-{0DAE7DE2-7D7B-A04C-7969-25C6B59C5E4E}" dt="2023-09-13T13:51:22.640" v="39"/>
          <ac:picMkLst>
            <pc:docMk/>
            <pc:sldMk cId="4218795911" sldId="391"/>
            <ac:picMk id="8" creationId="{4F04573E-904A-746A-CCBC-4059E7B3048E}"/>
          </ac:picMkLst>
        </pc:picChg>
        <pc:picChg chg="del">
          <ac:chgData name="Burrell, Alice" userId="S::alice.burrell@savethechildren.org::7451a51b-a698-4eed-857d-e2f3aa55f173" providerId="AD" clId="Web-{0DAE7DE2-7D7B-A04C-7969-25C6B59C5E4E}" dt="2023-09-13T13:51:30" v="43"/>
          <ac:picMkLst>
            <pc:docMk/>
            <pc:sldMk cId="4218795911" sldId="391"/>
            <ac:picMk id="9" creationId="{FA5B15CB-559D-8E25-FEE3-C0E340984952}"/>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0DAE7DE2-7D7B-A04C-7969-25C6B59C5E4E}" dt="2023-09-13T13:52:13.923" v="56"/>
              <pc2:cmMkLst xmlns:pc2="http://schemas.microsoft.com/office/powerpoint/2019/9/main/command">
                <pc:docMk/>
                <pc:sldMk cId="4218795911" sldId="391"/>
                <pc2:cmMk id="{3C44327C-7324-4DE2-8397-2132F24125AD}"/>
              </pc2:cmMkLst>
            </pc226:cmChg>
          </p:ext>
        </pc:extLst>
      </pc:sldChg>
      <pc:sldChg chg="addSp delSp modSp delCm">
        <pc:chgData name="Burrell, Alice" userId="S::alice.burrell@savethechildren.org::7451a51b-a698-4eed-857d-e2f3aa55f173" providerId="AD" clId="Web-{0DAE7DE2-7D7B-A04C-7969-25C6B59C5E4E}" dt="2023-09-13T13:52:45.486" v="62"/>
        <pc:sldMkLst>
          <pc:docMk/>
          <pc:sldMk cId="1239046707" sldId="393"/>
        </pc:sldMkLst>
        <pc:picChg chg="del">
          <ac:chgData name="Burrell, Alice" userId="S::alice.burrell@savethechildren.org::7451a51b-a698-4eed-857d-e2f3aa55f173" providerId="AD" clId="Web-{0DAE7DE2-7D7B-A04C-7969-25C6B59C5E4E}" dt="2023-09-13T13:52:18.704" v="57"/>
          <ac:picMkLst>
            <pc:docMk/>
            <pc:sldMk cId="1239046707" sldId="393"/>
            <ac:picMk id="2" creationId="{989159D6-95B3-D2BB-2EE4-60327323AB18}"/>
          </ac:picMkLst>
        </pc:picChg>
        <pc:picChg chg="add mod">
          <ac:chgData name="Burrell, Alice" userId="S::alice.burrell@savethechildren.org::7451a51b-a698-4eed-857d-e2f3aa55f173" providerId="AD" clId="Web-{0DAE7DE2-7D7B-A04C-7969-25C6B59C5E4E}" dt="2023-09-13T13:52:43.362" v="61" actId="1076"/>
          <ac:picMkLst>
            <pc:docMk/>
            <pc:sldMk cId="1239046707" sldId="393"/>
            <ac:picMk id="3" creationId="{6A4E0E33-66E2-6017-8839-B11D92AED5D2}"/>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0DAE7DE2-7D7B-A04C-7969-25C6B59C5E4E}" dt="2023-09-13T13:52:45.486" v="62"/>
              <pc2:cmMkLst xmlns:pc2="http://schemas.microsoft.com/office/powerpoint/2019/9/main/command">
                <pc:docMk/>
                <pc:sldMk cId="1239046707" sldId="393"/>
                <pc2:cmMk id="{830A069B-EBB6-4206-9EEA-4594D5AB2237}"/>
              </pc2:cmMkLst>
            </pc226:cmChg>
          </p:ext>
        </pc:extLst>
      </pc:sldChg>
      <pc:sldChg chg="delCm">
        <pc:chgData name="Burrell, Alice" userId="S::alice.burrell@savethechildren.org::7451a51b-a698-4eed-857d-e2f3aa55f173" providerId="AD" clId="Web-{0DAE7DE2-7D7B-A04C-7969-25C6B59C5E4E}" dt="2023-09-13T13:52:55.034" v="63"/>
        <pc:sldMkLst>
          <pc:docMk/>
          <pc:sldMk cId="2297536730" sldId="395"/>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0DAE7DE2-7D7B-A04C-7969-25C6B59C5E4E}" dt="2023-09-13T13:52:55.034" v="63"/>
              <pc2:cmMkLst xmlns:pc2="http://schemas.microsoft.com/office/powerpoint/2019/9/main/command">
                <pc:docMk/>
                <pc:sldMk cId="2297536730" sldId="395"/>
                <pc2:cmMk id="{B7B5A03A-E9BB-42CB-84A4-54F61C432227}"/>
              </pc2:cmMkLst>
            </pc226:cmChg>
          </p:ext>
        </pc:extLst>
      </pc:sldChg>
      <pc:sldChg chg="addSp delSp modSp">
        <pc:chgData name="Burrell, Alice" userId="S::alice.burrell@savethechildren.org::7451a51b-a698-4eed-857d-e2f3aa55f173" providerId="AD" clId="Web-{0DAE7DE2-7D7B-A04C-7969-25C6B59C5E4E}" dt="2023-09-13T14:49:19.713" v="108" actId="1076"/>
        <pc:sldMkLst>
          <pc:docMk/>
          <pc:sldMk cId="644128477" sldId="397"/>
        </pc:sldMkLst>
        <pc:picChg chg="del">
          <ac:chgData name="Burrell, Alice" userId="S::alice.burrell@savethechildren.org::7451a51b-a698-4eed-857d-e2f3aa55f173" providerId="AD" clId="Web-{0DAE7DE2-7D7B-A04C-7969-25C6B59C5E4E}" dt="2023-09-13T14:49:13.431" v="104"/>
          <ac:picMkLst>
            <pc:docMk/>
            <pc:sldMk cId="644128477" sldId="397"/>
            <ac:picMk id="2" creationId="{F245CD55-7306-8E8A-A4B6-C616DE850433}"/>
          </ac:picMkLst>
        </pc:picChg>
        <pc:picChg chg="add mod">
          <ac:chgData name="Burrell, Alice" userId="S::alice.burrell@savethechildren.org::7451a51b-a698-4eed-857d-e2f3aa55f173" providerId="AD" clId="Web-{0DAE7DE2-7D7B-A04C-7969-25C6B59C5E4E}" dt="2023-09-13T14:49:19.713" v="108" actId="1076"/>
          <ac:picMkLst>
            <pc:docMk/>
            <pc:sldMk cId="644128477" sldId="397"/>
            <ac:picMk id="3" creationId="{C06DD5AC-BB90-1786-A1CF-33AD93D6E885}"/>
          </ac:picMkLst>
        </pc:picChg>
      </pc:sldChg>
      <pc:sldChg chg="addSp delSp modSp delCm">
        <pc:chgData name="Burrell, Alice" userId="S::alice.burrell@savethechildren.org::7451a51b-a698-4eed-857d-e2f3aa55f173" providerId="AD" clId="Web-{0DAE7DE2-7D7B-A04C-7969-25C6B59C5E4E}" dt="2023-09-14T13:00:14.603" v="112" actId="14100"/>
        <pc:sldMkLst>
          <pc:docMk/>
          <pc:sldMk cId="507748432" sldId="398"/>
        </pc:sldMkLst>
        <pc:picChg chg="add mod">
          <ac:chgData name="Burrell, Alice" userId="S::alice.burrell@savethechildren.org::7451a51b-a698-4eed-857d-e2f3aa55f173" providerId="AD" clId="Web-{0DAE7DE2-7D7B-A04C-7969-25C6B59C5E4E}" dt="2023-09-14T13:00:14.603" v="112" actId="14100"/>
          <ac:picMkLst>
            <pc:docMk/>
            <pc:sldMk cId="507748432" sldId="398"/>
            <ac:picMk id="3" creationId="{9D620C52-939C-9902-E7BF-58608102133D}"/>
          </ac:picMkLst>
        </pc:picChg>
        <pc:picChg chg="del">
          <ac:chgData name="Burrell, Alice" userId="S::alice.burrell@savethechildren.org::7451a51b-a698-4eed-857d-e2f3aa55f173" providerId="AD" clId="Web-{0DAE7DE2-7D7B-A04C-7969-25C6B59C5E4E}" dt="2023-09-13T13:53:56.301" v="71"/>
          <ac:picMkLst>
            <pc:docMk/>
            <pc:sldMk cId="507748432" sldId="398"/>
            <ac:picMk id="3" creationId="{CD74E2F5-18D2-941C-C91F-F5F988275ACD}"/>
          </ac:picMkLst>
        </pc:picChg>
        <pc:picChg chg="del">
          <ac:chgData name="Burrell, Alice" userId="S::alice.burrell@savethechildren.org::7451a51b-a698-4eed-857d-e2f3aa55f173" providerId="AD" clId="Web-{0DAE7DE2-7D7B-A04C-7969-25C6B59C5E4E}" dt="2023-09-13T13:53:03.846" v="64"/>
          <ac:picMkLst>
            <pc:docMk/>
            <pc:sldMk cId="507748432" sldId="398"/>
            <ac:picMk id="4" creationId="{BEF82C31-FE16-1E3A-04BD-D9FB9220F1A3}"/>
          </ac:picMkLst>
        </pc:picChg>
        <pc:picChg chg="add del mod">
          <ac:chgData name="Burrell, Alice" userId="S::alice.burrell@savethechildren.org::7451a51b-a698-4eed-857d-e2f3aa55f173" providerId="AD" clId="Web-{0DAE7DE2-7D7B-A04C-7969-25C6B59C5E4E}" dt="2023-09-13T13:53:37.441" v="67"/>
          <ac:picMkLst>
            <pc:docMk/>
            <pc:sldMk cId="507748432" sldId="398"/>
            <ac:picMk id="7" creationId="{6DA6F060-7E1B-E406-960C-1FC5687457DE}"/>
          </ac:picMkLst>
        </pc:picChg>
        <pc:picChg chg="add mod">
          <ac:chgData name="Burrell, Alice" userId="S::alice.burrell@savethechildren.org::7451a51b-a698-4eed-857d-e2f3aa55f173" providerId="AD" clId="Web-{0DAE7DE2-7D7B-A04C-7969-25C6B59C5E4E}" dt="2023-09-13T13:53:54.864" v="70" actId="14100"/>
          <ac:picMkLst>
            <pc:docMk/>
            <pc:sldMk cId="507748432" sldId="398"/>
            <ac:picMk id="8" creationId="{30EBC3B7-CD90-D77B-AAD7-30B88693F733}"/>
          </ac:picMkLst>
        </pc:picChg>
        <pc:picChg chg="add del mod">
          <ac:chgData name="Burrell, Alice" userId="S::alice.burrell@savethechildren.org::7451a51b-a698-4eed-857d-e2f3aa55f173" providerId="AD" clId="Web-{0DAE7DE2-7D7B-A04C-7969-25C6B59C5E4E}" dt="2023-09-14T12:59:59.337" v="109"/>
          <ac:picMkLst>
            <pc:docMk/>
            <pc:sldMk cId="507748432" sldId="398"/>
            <ac:picMk id="9" creationId="{DC05E685-2599-AAC8-DAEB-C70DF467DEF6}"/>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0DAE7DE2-7D7B-A04C-7969-25C6B59C5E4E}" dt="2023-09-13T13:54:22.349" v="77"/>
              <pc2:cmMkLst xmlns:pc2="http://schemas.microsoft.com/office/powerpoint/2019/9/main/command">
                <pc:docMk/>
                <pc:sldMk cId="507748432" sldId="398"/>
                <pc2:cmMk id="{2D63E46F-733F-4D7A-BC2A-31B3C9727991}"/>
              </pc2:cmMkLst>
            </pc226:cmChg>
          </p:ext>
        </pc:extLst>
      </pc:sldChg>
      <pc:sldChg chg="addSp delSp modSp delCm">
        <pc:chgData name="Burrell, Alice" userId="S::alice.burrell@savethechildren.org::7451a51b-a698-4eed-857d-e2f3aa55f173" providerId="AD" clId="Web-{0DAE7DE2-7D7B-A04C-7969-25C6B59C5E4E}" dt="2023-09-13T13:55:12.116" v="85"/>
        <pc:sldMkLst>
          <pc:docMk/>
          <pc:sldMk cId="704359236" sldId="400"/>
        </pc:sldMkLst>
        <pc:picChg chg="add mod">
          <ac:chgData name="Burrell, Alice" userId="S::alice.burrell@savethechildren.org::7451a51b-a698-4eed-857d-e2f3aa55f173" providerId="AD" clId="Web-{0DAE7DE2-7D7B-A04C-7969-25C6B59C5E4E}" dt="2023-09-13T13:55:09.522" v="84" actId="1076"/>
          <ac:picMkLst>
            <pc:docMk/>
            <pc:sldMk cId="704359236" sldId="400"/>
            <ac:picMk id="3" creationId="{6A6B3C73-389F-6BD1-7E1F-7335F89FA0CF}"/>
          </ac:picMkLst>
        </pc:picChg>
        <pc:picChg chg="del">
          <ac:chgData name="Burrell, Alice" userId="S::alice.burrell@savethechildren.org::7451a51b-a698-4eed-857d-e2f3aa55f173" providerId="AD" clId="Web-{0DAE7DE2-7D7B-A04C-7969-25C6B59C5E4E}" dt="2023-09-13T13:54:31.521" v="78"/>
          <ac:picMkLst>
            <pc:docMk/>
            <pc:sldMk cId="704359236" sldId="400"/>
            <ac:picMk id="7" creationId="{D1F79B10-D775-4851-FE98-BE6A0589359A}"/>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0DAE7DE2-7D7B-A04C-7969-25C6B59C5E4E}" dt="2023-09-13T13:55:12.116" v="85"/>
              <pc2:cmMkLst xmlns:pc2="http://schemas.microsoft.com/office/powerpoint/2019/9/main/command">
                <pc:docMk/>
                <pc:sldMk cId="704359236" sldId="400"/>
                <pc2:cmMk id="{99C56E1A-6A22-496B-AE27-82690A7BED8E}"/>
              </pc2:cmMkLst>
            </pc226:cmChg>
          </p:ext>
        </pc:extLst>
      </pc:sldChg>
      <pc:sldChg chg="addSp delSp modSp delCm">
        <pc:chgData name="Burrell, Alice" userId="S::alice.burrell@savethechildren.org::7451a51b-a698-4eed-857d-e2f3aa55f173" providerId="AD" clId="Web-{0DAE7DE2-7D7B-A04C-7969-25C6B59C5E4E}" dt="2023-09-13T13:55:43.617" v="91"/>
        <pc:sldMkLst>
          <pc:docMk/>
          <pc:sldMk cId="3444017355" sldId="402"/>
        </pc:sldMkLst>
        <pc:picChg chg="del">
          <ac:chgData name="Burrell, Alice" userId="S::alice.burrell@savethechildren.org::7451a51b-a698-4eed-857d-e2f3aa55f173" providerId="AD" clId="Web-{0DAE7DE2-7D7B-A04C-7969-25C6B59C5E4E}" dt="2023-09-13T13:55:16.444" v="86"/>
          <ac:picMkLst>
            <pc:docMk/>
            <pc:sldMk cId="3444017355" sldId="402"/>
            <ac:picMk id="3" creationId="{E0F7AD8F-5DDE-19C0-CE0B-9BB3E76A56C9}"/>
          </ac:picMkLst>
        </pc:picChg>
        <pc:picChg chg="add mod">
          <ac:chgData name="Burrell, Alice" userId="S::alice.burrell@savethechildren.org::7451a51b-a698-4eed-857d-e2f3aa55f173" providerId="AD" clId="Web-{0DAE7DE2-7D7B-A04C-7969-25C6B59C5E4E}" dt="2023-09-13T13:55:41.929" v="90" actId="1076"/>
          <ac:picMkLst>
            <pc:docMk/>
            <pc:sldMk cId="3444017355" sldId="402"/>
            <ac:picMk id="4" creationId="{10D4B593-B775-CAC2-D1DB-6105189A26AA}"/>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0DAE7DE2-7D7B-A04C-7969-25C6B59C5E4E}" dt="2023-09-13T13:55:43.617" v="91"/>
              <pc2:cmMkLst xmlns:pc2="http://schemas.microsoft.com/office/powerpoint/2019/9/main/command">
                <pc:docMk/>
                <pc:sldMk cId="3444017355" sldId="402"/>
                <pc2:cmMk id="{DD65B1D9-AFD4-4FB3-82B9-9732A7B03DA7}"/>
              </pc2:cmMkLst>
            </pc226:cmChg>
          </p:ext>
        </pc:extLst>
      </pc:sldChg>
      <pc:sldChg chg="addSp delSp modSp delCm">
        <pc:chgData name="Burrell, Alice" userId="S::alice.burrell@savethechildren.org::7451a51b-a698-4eed-857d-e2f3aa55f173" providerId="AD" clId="Web-{0DAE7DE2-7D7B-A04C-7969-25C6B59C5E4E}" dt="2023-09-13T13:56:22.993" v="97"/>
        <pc:sldMkLst>
          <pc:docMk/>
          <pc:sldMk cId="1785457837" sldId="406"/>
        </pc:sldMkLst>
        <pc:picChg chg="del">
          <ac:chgData name="Burrell, Alice" userId="S::alice.burrell@savethechildren.org::7451a51b-a698-4eed-857d-e2f3aa55f173" providerId="AD" clId="Web-{0DAE7DE2-7D7B-A04C-7969-25C6B59C5E4E}" dt="2023-09-13T13:55:53.336" v="92"/>
          <ac:picMkLst>
            <pc:docMk/>
            <pc:sldMk cId="1785457837" sldId="406"/>
            <ac:picMk id="3" creationId="{79DCE7D6-E21E-BD9B-8936-E90293B922F4}"/>
          </ac:picMkLst>
        </pc:picChg>
        <pc:picChg chg="add mod">
          <ac:chgData name="Burrell, Alice" userId="S::alice.burrell@savethechildren.org::7451a51b-a698-4eed-857d-e2f3aa55f173" providerId="AD" clId="Web-{0DAE7DE2-7D7B-A04C-7969-25C6B59C5E4E}" dt="2023-09-13T13:56:21.149" v="96" actId="1076"/>
          <ac:picMkLst>
            <pc:docMk/>
            <pc:sldMk cId="1785457837" sldId="406"/>
            <ac:picMk id="4" creationId="{D4A3B382-6D7C-F2AA-2AEB-920C0E558981}"/>
          </ac:picMkLst>
        </pc:pic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0DAE7DE2-7D7B-A04C-7969-25C6B59C5E4E}" dt="2023-09-13T13:56:22.993" v="97"/>
              <pc2:cmMkLst xmlns:pc2="http://schemas.microsoft.com/office/powerpoint/2019/9/main/command">
                <pc:docMk/>
                <pc:sldMk cId="1785457837" sldId="406"/>
                <pc2:cmMk id="{F83602A3-E7F1-4F8E-B34A-CF406F4963F5}"/>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C5FF01-0D94-45B5-A6AA-51FA22C2D7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K"/>
          </a:p>
        </p:txBody>
      </p:sp>
      <p:sp>
        <p:nvSpPr>
          <p:cNvPr id="3" name="Date Placeholder 2">
            <a:extLst>
              <a:ext uri="{FF2B5EF4-FFF2-40B4-BE49-F238E27FC236}">
                <a16:creationId xmlns:a16="http://schemas.microsoft.com/office/drawing/2014/main" id="{DEBE48C1-6ABD-41A7-94C6-4068055F5D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E5A84D9-8C54-44BB-BCB8-972D00B48865}" type="datetimeFigureOut">
              <a:rPr lang="en-UK" smtClean="0"/>
              <a:t>10/05/2023</a:t>
            </a:fld>
            <a:endParaRPr lang="en-UK"/>
          </a:p>
        </p:txBody>
      </p:sp>
      <p:sp>
        <p:nvSpPr>
          <p:cNvPr id="4" name="Footer Placeholder 3">
            <a:extLst>
              <a:ext uri="{FF2B5EF4-FFF2-40B4-BE49-F238E27FC236}">
                <a16:creationId xmlns:a16="http://schemas.microsoft.com/office/drawing/2014/main" id="{CCD394F4-9201-492F-B8CE-18E39EC1BF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K"/>
          </a:p>
        </p:txBody>
      </p:sp>
      <p:sp>
        <p:nvSpPr>
          <p:cNvPr id="5" name="Slide Number Placeholder 4">
            <a:extLst>
              <a:ext uri="{FF2B5EF4-FFF2-40B4-BE49-F238E27FC236}">
                <a16:creationId xmlns:a16="http://schemas.microsoft.com/office/drawing/2014/main" id="{C08ED2BF-2B65-42C4-97F8-F99B793B91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8CF2DD2-20A7-4DD7-8E44-09CE7E29F5C4}" type="slidenum">
              <a:rPr lang="en-UK" smtClean="0"/>
              <a:t>‹#›</a:t>
            </a:fld>
            <a:endParaRPr lang="en-UK"/>
          </a:p>
        </p:txBody>
      </p:sp>
    </p:spTree>
    <p:extLst>
      <p:ext uri="{BB962C8B-B14F-4D97-AF65-F5344CB8AC3E}">
        <p14:creationId xmlns:p14="http://schemas.microsoft.com/office/powerpoint/2010/main" val="2117218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0F38F60-DFED-40C2-929D-904E92906FEC}" type="datetimeFigureOut">
              <a:rPr lang="en-UK" smtClean="0"/>
              <a:t>10/05/2023</a:t>
            </a:fld>
            <a:endParaRPr lang="en-U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963DF67-57A7-4E60-B412-2E26C2D4287B}" type="slidenum">
              <a:rPr lang="en-UK" smtClean="0"/>
              <a:t>‹#›</a:t>
            </a:fld>
            <a:endParaRPr lang="en-UK"/>
          </a:p>
        </p:txBody>
      </p:sp>
    </p:spTree>
    <p:extLst>
      <p:ext uri="{BB962C8B-B14F-4D97-AF65-F5344CB8AC3E}">
        <p14:creationId xmlns:p14="http://schemas.microsoft.com/office/powerpoint/2010/main" val="39292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globalhealthmedia.org/videos/signos-de-peligro-en-un-bebe-pequeno/"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R73tLpmMnF4&amp;t=716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youtube.com/watch?v=ep0oKybbpUA"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R73tLpmMnF4&amp;t=716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globalhealthmedia.org/videos/the-nutrition-counselling-visit-for-young-children-spanish/"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globalhealthmedia.org/videos/como-ayudar-a-una-madre-lactante/"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unicef.org/nutrition/files/Facilitator_Guide_September_2013.pdf"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kellymom.com/ages/older-infant/ebf-benefits/"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unicef.org/media/93981/file/Complementary-Feeding-Guidance-2020.pdf"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plannedparenthood.org/learn/gender-identity/sex-gender-identity/whats-intersex"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a:t>Puntos a tratar:</a:t>
            </a:r>
          </a:p>
          <a:p>
            <a:pPr marL="171450" indent="-171450" rtl="0">
              <a:buFont typeface="Arial" panose="020B0604020202020204" pitchFamily="34" charset="0"/>
              <a:buChar char="•"/>
            </a:pPr>
            <a:r>
              <a:rPr lang="es"/>
              <a:t>Pida a los participantes que se presenten.</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a:t>
            </a:fld>
            <a:endParaRPr lang="en-UK"/>
          </a:p>
        </p:txBody>
      </p:sp>
    </p:spTree>
    <p:extLst>
      <p:ext uri="{BB962C8B-B14F-4D97-AF65-F5344CB8AC3E}">
        <p14:creationId xmlns:p14="http://schemas.microsoft.com/office/powerpoint/2010/main" val="1754624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b="0"/>
              <a:t>La visión de la Red Mundial MAMI y de Save the Children es que todos los lactantes menores de seis meses en situación de riesgo nutricional y sus madres puedan sobrevivir y prosperar.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s" b="1"/>
              <a:t>Pregunte: </a:t>
            </a:r>
            <a:r>
              <a:rPr lang="es" sz="1200" kern="1200">
                <a:solidFill>
                  <a:schemeClr val="tx1"/>
                </a:solidFill>
                <a:effectLst/>
                <a:latin typeface="+mn-lt"/>
                <a:ea typeface="+mn-ea"/>
                <a:cs typeface="+mn-cs"/>
              </a:rPr>
              <a:t>¿Opinan que MAMI solo debería utilizarse en emergencias, en respuestas humanitarias, en contextos de desarrollo, o en todos los anteriores?</a:t>
            </a: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17</a:t>
            </a:fld>
            <a:endParaRPr lang="en-UK"/>
          </a:p>
        </p:txBody>
      </p:sp>
    </p:spTree>
    <p:extLst>
      <p:ext uri="{BB962C8B-B14F-4D97-AF65-F5344CB8AC3E}">
        <p14:creationId xmlns:p14="http://schemas.microsoft.com/office/powerpoint/2010/main" val="10142702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112</a:t>
            </a:fld>
            <a:endParaRPr lang="en-UK"/>
          </a:p>
        </p:txBody>
      </p:sp>
    </p:spTree>
    <p:extLst>
      <p:ext uri="{BB962C8B-B14F-4D97-AF65-F5344CB8AC3E}">
        <p14:creationId xmlns:p14="http://schemas.microsoft.com/office/powerpoint/2010/main" val="9539987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u="sng"/>
              <a:t>Instrucciones de la actividad (60 minutos)</a:t>
            </a:r>
          </a:p>
          <a:p>
            <a:pPr marL="0" indent="0" rtl="0">
              <a:buFont typeface="Arial" panose="020B0604020202020204" pitchFamily="34" charset="0"/>
              <a:buNone/>
            </a:pPr>
            <a:r>
              <a:rPr lang="es" b="1" u="sng"/>
              <a:t>Paso 1 (25 minutos)</a:t>
            </a:r>
            <a:endParaRPr lang="en-US" baseline="0"/>
          </a:p>
          <a:p>
            <a:pPr marL="171450" indent="-171450">
              <a:buFont typeface="Arial" panose="020B0604020202020204" pitchFamily="34" charset="0"/>
              <a:buChar char="•"/>
            </a:pPr>
            <a:r>
              <a:rPr lang="es"/>
              <a:t>Entregue el documento </a:t>
            </a:r>
            <a:r>
              <a:rPr lang="es" b="1" i="1"/>
              <a:t>Module 9_Activity </a:t>
            </a:r>
            <a:r>
              <a:rPr lang="es" b="1" i="1" err="1"/>
              <a:t>Sheet_MAMI</a:t>
            </a:r>
            <a:r>
              <a:rPr lang="es" b="1" i="1"/>
              <a:t> </a:t>
            </a:r>
            <a:r>
              <a:rPr lang="es" b="1" i="1" err="1"/>
              <a:t>Register</a:t>
            </a:r>
            <a:r>
              <a:rPr lang="es" b="1" i="1"/>
              <a:t> complete </a:t>
            </a:r>
            <a:r>
              <a:rPr lang="es"/>
              <a:t> (Módulo 9_Hoja de </a:t>
            </a:r>
            <a:r>
              <a:rPr lang="es" err="1"/>
              <a:t>actividad_Registro</a:t>
            </a:r>
            <a:r>
              <a:rPr lang="es"/>
              <a:t> MAMI completado) a cada persona</a:t>
            </a:r>
            <a:endParaRPr lang="es">
              <a:ea typeface="Lato"/>
              <a:cs typeface="Lato"/>
            </a:endParaRPr>
          </a:p>
          <a:p>
            <a:pPr marL="171450" indent="-171450" rtl="0">
              <a:buFont typeface="Arial" panose="020B0604020202020204" pitchFamily="34" charset="0"/>
              <a:buChar char="•"/>
            </a:pPr>
            <a:r>
              <a:rPr lang="es"/>
              <a:t>En parejas, los participantes completarán el registro con el escenario asignado en la última actividad.</a:t>
            </a:r>
          </a:p>
          <a:p>
            <a:pPr marL="171450" indent="-171450" rtl="0">
              <a:buFont typeface="Arial" panose="020B0604020202020204" pitchFamily="34" charset="0"/>
              <a:buChar char="•"/>
            </a:pPr>
            <a:r>
              <a:rPr lang="es"/>
              <a:t>Los facilitadores deberán circular por los grupos y ofrecer apoyo según sea necesario. </a:t>
            </a:r>
          </a:p>
          <a:p>
            <a:pPr marL="171450" indent="-171450" rtl="0">
              <a:buFont typeface="Arial" panose="020B0604020202020204" pitchFamily="34" charset="0"/>
              <a:buChar char="•"/>
            </a:pPr>
            <a:endParaRPr lang="en-US" baseline="0"/>
          </a:p>
          <a:p>
            <a:pPr marL="0" indent="0" rtl="0">
              <a:buFont typeface="Arial" panose="020B0604020202020204" pitchFamily="34" charset="0"/>
              <a:buNone/>
            </a:pPr>
            <a:r>
              <a:rPr lang="es" b="1" u="sng"/>
              <a:t>Paso 2 (25 minutos)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Entregue los documentos </a:t>
            </a:r>
            <a:r>
              <a:rPr lang="es" b="1" i="1"/>
              <a:t>Module 9_Activity Sheet_MAMI Reporting Form </a:t>
            </a:r>
            <a:r>
              <a:rPr lang="es" b="0" i="0"/>
              <a:t> (Módulo 9_Hoja de actividad_Formulario de reporte MAMI) y </a:t>
            </a:r>
            <a:r>
              <a:rPr lang="es" b="1" i="1"/>
              <a:t>Module 9_Activity Sheet_completed register (Módulo 9_Hoja de actividad_registro completado)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t>Los participantes deben continuar trabajando en parejas y completar el formulario de informe utilizando el registro completo.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b="1" i="0"/>
              <a:t>Haga lo siguiente: </a:t>
            </a:r>
            <a:r>
              <a:rPr lang="es" b="0" i="0"/>
              <a:t>Reagrupe a los participantes y pregunte si hubo algún problema, o si hay algún comentario o reflexión sobre estos dos formularios de monitoreo e informes.</a:t>
            </a:r>
            <a:endParaRPr lang="en-US" baseline="0"/>
          </a:p>
          <a:p>
            <a:pPr marL="171450" indent="-171450" rtl="0">
              <a:buFont typeface="Arial" panose="020B0604020202020204" pitchFamily="34" charset="0"/>
              <a:buChar char="•"/>
            </a:pPr>
            <a:endParaRPr lang="en-US" baseline="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113</a:t>
            </a:fld>
            <a:endParaRPr lang="en-UK"/>
          </a:p>
        </p:txBody>
      </p:sp>
    </p:spTree>
    <p:extLst>
      <p:ext uri="{BB962C8B-B14F-4D97-AF65-F5344CB8AC3E}">
        <p14:creationId xmlns:p14="http://schemas.microsoft.com/office/powerpoint/2010/main" val="15360517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114</a:t>
            </a:fld>
            <a:endParaRPr lang="en-UK"/>
          </a:p>
        </p:txBody>
      </p:sp>
    </p:spTree>
    <p:extLst>
      <p:ext uri="{BB962C8B-B14F-4D97-AF65-F5344CB8AC3E}">
        <p14:creationId xmlns:p14="http://schemas.microsoft.com/office/powerpoint/2010/main" val="34488241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Haga lo siguiente: </a:t>
            </a:r>
            <a:r>
              <a:rPr lang="es"/>
              <a:t>entregue a cada persona (o puede formar pequeños grupos por ubicación geográfica, por ejemplo) el documento </a:t>
            </a:r>
            <a:r>
              <a:rPr lang="es" b="1" i="1"/>
              <a:t>Module 10_Activity Sheet_Action Planning (Módulo 10_Hoja de actividad_Planificación de acciones)</a:t>
            </a:r>
          </a:p>
          <a:p>
            <a:pPr rtl="0"/>
            <a:endParaRPr lang="en-US" b="1" i="1" baseline="0"/>
          </a:p>
          <a:p>
            <a:pPr rtl="0"/>
            <a:r>
              <a:rPr lang="es" b="1" i="0" u="sng"/>
              <a:t>Instrucciones para la actividad (45 minutos)</a:t>
            </a:r>
          </a:p>
          <a:p>
            <a:pPr marL="228600" indent="-228600" rtl="0">
              <a:buFont typeface="Arial" panose="020B0604020202020204" pitchFamily="34" charset="0"/>
              <a:buChar char="•"/>
            </a:pPr>
            <a:r>
              <a:rPr lang="es" b="0" i="0"/>
              <a:t>Reflexión individual o en pequeños grupos sobre la capacitación y elaboración de un plan de acción por el cual deberán rendir cuentas</a:t>
            </a:r>
          </a:p>
          <a:p>
            <a:pPr marL="228600" indent="-228600" rtl="0">
              <a:buFont typeface="Arial" panose="020B0604020202020204" pitchFamily="34" charset="0"/>
              <a:buChar char="•"/>
            </a:pPr>
            <a:r>
              <a:rPr lang="es" b="0" i="0"/>
              <a:t>El plan de acción debe centrarse en la aplicación de nuevos conocimientos y aptitudes como parte de la implementación MAMI.</a:t>
            </a:r>
          </a:p>
          <a:p>
            <a:pPr marL="228600" indent="-228600" rtl="0">
              <a:buFont typeface="Arial" panose="020B0604020202020204" pitchFamily="34" charset="0"/>
              <a:buChar char="•"/>
            </a:pPr>
            <a:r>
              <a:rPr lang="es" b="0" i="0"/>
              <a:t>Prevea 45 minutos para esta actividad.</a:t>
            </a:r>
          </a:p>
          <a:p>
            <a:pPr marL="228600" indent="-228600" rtl="0">
              <a:buFont typeface="Arial" panose="020B0604020202020204" pitchFamily="34" charset="0"/>
              <a:buChar char="•"/>
            </a:pPr>
            <a:r>
              <a:rPr lang="es" b="0" i="0"/>
              <a:t>En sesión plenaria, dedique 15 minutos a escuchar dos o tres ejemplos de planes de acción.</a:t>
            </a:r>
          </a:p>
          <a:p>
            <a:pPr marL="228600" indent="-228600" rtl="0">
              <a:buFont typeface="Arial" panose="020B0604020202020204" pitchFamily="34" charset="0"/>
              <a:buChar char="•"/>
            </a:pPr>
            <a:r>
              <a:rPr lang="es" b="0" i="0"/>
              <a:t>Pida a los participantes que reflexionen sobre estas acciones y ofrezcan sugerencias o retroalimentación.</a:t>
            </a:r>
            <a:endParaRPr lang="en-US" b="0" i="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115</a:t>
            </a:fld>
            <a:endParaRPr lang="en-UK"/>
          </a:p>
        </p:txBody>
      </p:sp>
    </p:spTree>
    <p:extLst>
      <p:ext uri="{BB962C8B-B14F-4D97-AF65-F5344CB8AC3E}">
        <p14:creationId xmlns:p14="http://schemas.microsoft.com/office/powerpoint/2010/main" val="24713772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116</a:t>
            </a:fld>
            <a:endParaRPr lang="en-UK"/>
          </a:p>
        </p:txBody>
      </p:sp>
    </p:spTree>
    <p:extLst>
      <p:ext uri="{BB962C8B-B14F-4D97-AF65-F5344CB8AC3E}">
        <p14:creationId xmlns:p14="http://schemas.microsoft.com/office/powerpoint/2010/main" val="7957341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t>Haga lo siguiente: </a:t>
            </a:r>
            <a:r>
              <a:rPr lang="es"/>
              <a:t>Entregue a los participantes la prueba final y el formulario de evaluación, y prevea 30 minutos para completar ambos. </a:t>
            </a:r>
          </a:p>
          <a:p>
            <a:pPr rtl="0"/>
            <a:endParaRPr lang="en-US" b="1"/>
          </a:p>
          <a:p>
            <a:pPr rtl="0"/>
            <a:r>
              <a:rPr lang="es" b="1"/>
              <a:t>DIGA:</a:t>
            </a:r>
          </a:p>
          <a:p>
            <a:pPr marL="171450" indent="-171450" rtl="0">
              <a:buFont typeface="Arial" panose="020B0604020202020204" pitchFamily="34" charset="0"/>
              <a:buChar char="•"/>
            </a:pPr>
            <a:r>
              <a:rPr lang="es"/>
              <a:t>Complete la prueba final y la evaluación de capacitación.</a:t>
            </a:r>
          </a:p>
          <a:p>
            <a:pPr marL="171450" indent="-171450" rtl="0">
              <a:buFont typeface="Arial" panose="020B0604020202020204" pitchFamily="34" charset="0"/>
              <a:buChar char="•"/>
            </a:pPr>
            <a:r>
              <a:rPr lang="es"/>
              <a:t>Ambos nos ayudarán a mejorar el contenido y la ejecución de la capacitación para próximas oportunidades.</a:t>
            </a:r>
          </a:p>
          <a:p>
            <a:pPr marL="171450" indent="-171450" rtl="0">
              <a:buFont typeface="Arial" panose="020B0604020202020204" pitchFamily="34" charset="0"/>
              <a:buChar char="•"/>
            </a:pPr>
            <a:r>
              <a:rPr lang="es"/>
              <a:t>No se evalúan las puntuaciones de las pruebas a un nivel individual, sino de todo el grupo</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117</a:t>
            </a:fld>
            <a:endParaRPr lang="en-UK"/>
          </a:p>
        </p:txBody>
      </p:sp>
    </p:spTree>
    <p:extLst>
      <p:ext uri="{BB962C8B-B14F-4D97-AF65-F5344CB8AC3E}">
        <p14:creationId xmlns:p14="http://schemas.microsoft.com/office/powerpoint/2010/main" val="26235586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118</a:t>
            </a:fld>
            <a:endParaRPr lang="en-UK"/>
          </a:p>
        </p:txBody>
      </p:sp>
    </p:spTree>
    <p:extLst>
      <p:ext uri="{BB962C8B-B14F-4D97-AF65-F5344CB8AC3E}">
        <p14:creationId xmlns:p14="http://schemas.microsoft.com/office/powerpoint/2010/main" val="20685315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120</a:t>
            </a:fld>
            <a:endParaRPr lang="en-UK"/>
          </a:p>
        </p:txBody>
      </p:sp>
    </p:spTree>
    <p:extLst>
      <p:ext uri="{BB962C8B-B14F-4D97-AF65-F5344CB8AC3E}">
        <p14:creationId xmlns:p14="http://schemas.microsoft.com/office/powerpoint/2010/main" val="30863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t>Trabajo en grupo: 5 minutos Retroalimentación y discusión: 5 minutos</a:t>
            </a:r>
          </a:p>
          <a:p>
            <a:pPr rtl="0"/>
            <a:endParaRPr lang="en-GB" sz="1200" b="1" kern="1200">
              <a:solidFill>
                <a:schemeClr val="tx1"/>
              </a:solidFill>
              <a:effectLst/>
              <a:latin typeface="+mn-lt"/>
              <a:ea typeface="+mn-ea"/>
              <a:cs typeface="+mn-cs"/>
            </a:endParaRPr>
          </a:p>
          <a:p>
            <a:pPr rtl="0"/>
            <a:r>
              <a:rPr lang="es" sz="1200" b="1" kern="1200">
                <a:solidFill>
                  <a:schemeClr val="tx1"/>
                </a:solidFill>
                <a:effectLst/>
                <a:latin typeface="+mn-lt"/>
                <a:ea typeface="+mn-ea"/>
                <a:cs typeface="+mn-cs"/>
              </a:rPr>
              <a:t>Instrucciones de la actividad grupal (5 minutos)</a:t>
            </a:r>
          </a:p>
          <a:p>
            <a:pPr marL="171450" indent="-171450">
              <a:buFont typeface="Arial"/>
              <a:buChar char="•"/>
              <a:defRPr/>
            </a:pPr>
            <a:r>
              <a:rPr lang="es" b="0"/>
              <a:t>En parejas, piensen en lo siguiente:</a:t>
            </a:r>
            <a:r>
              <a:rPr lang="es"/>
              <a:t> ¿Qué significa para ustedes un “lactante pequeño y en riesgo nutricional menor de seis meses”?  </a:t>
            </a:r>
            <a:endParaRPr lang="en-US"/>
          </a:p>
          <a:p>
            <a:pPr marL="171450" indent="-171450">
              <a:buFont typeface="Arial"/>
              <a:buChar char="•"/>
              <a:defRPr/>
            </a:pPr>
            <a:r>
              <a:rPr lang="es"/>
              <a:t>Piense acerca de ¿Qué aspecto tendría? ¿Cómo lo identificaría como pequeño y en riesgo nutricional? </a:t>
            </a:r>
            <a:endParaRPr lang="en-US"/>
          </a:p>
          <a:p>
            <a:pPr marL="171450" indent="-171450">
              <a:buFont typeface="Arial"/>
              <a:buChar char="•"/>
              <a:defRPr/>
            </a:pPr>
            <a:r>
              <a:rPr lang="es"/>
              <a:t>¿Qué significa estar en riesgo nutricional?  ¿Cuál es el riesgo? ¿Corren algunos lactantes más riesgos que otros? </a:t>
            </a:r>
            <a:endParaRPr lang="en-US"/>
          </a:p>
          <a:p>
            <a:pPr marL="171450" indent="-171450">
              <a:buFont typeface="Arial"/>
              <a:buChar char="•"/>
              <a:defRPr/>
            </a:pPr>
            <a:r>
              <a:rPr lang="es"/>
              <a:t>Tiene cinco minutos para conversar con la persona que está a su lado.</a:t>
            </a:r>
            <a:endParaRPr lang="es">
              <a:ea typeface="Lato"/>
              <a:cs typeface="Lato"/>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sz="1200" b="1" kern="1200">
                <a:solidFill>
                  <a:schemeClr val="tx1"/>
                </a:solidFill>
                <a:effectLst/>
                <a:latin typeface="+mn-lt"/>
                <a:ea typeface="+mn-ea"/>
                <a:cs typeface="+mn-cs"/>
              </a:rPr>
              <a:t>Instrucciones de la actividad (25 minutos)</a:t>
            </a:r>
          </a:p>
          <a:p>
            <a:pPr marL="171450" indent="-171450" rtl="0">
              <a:buFontTx/>
              <a:buChar char="-"/>
            </a:pPr>
            <a:r>
              <a:rPr lang="es"/>
              <a:t>Pida a las parejas que compartan sus debates.</a:t>
            </a:r>
          </a:p>
          <a:p>
            <a:pPr marL="0" indent="0" rtl="0">
              <a:buFontTx/>
              <a:buNone/>
            </a:pPr>
            <a:endParaRPr lang="en-US" baseline="0"/>
          </a:p>
          <a:p>
            <a:pPr marL="0" indent="0" rtl="0">
              <a:buFontTx/>
              <a:buNone/>
            </a:pPr>
            <a:r>
              <a:rPr lang="es" u="sng"/>
              <a:t>Ejemplos por si resulta necesario:</a:t>
            </a:r>
            <a:r>
              <a:rPr lang="es" u="none"/>
              <a:t> </a:t>
            </a:r>
            <a:r>
              <a:rPr lang="es"/>
              <a:t> bebés con peso bajo al nacer, lactantes que presentan peso bajo, retraso en el crecimiento y/o desnutrición aguda.  </a:t>
            </a:r>
          </a:p>
          <a:p>
            <a:pPr marL="0" indent="0" rtl="0">
              <a:buFontTx/>
              <a:buNone/>
            </a:pPr>
            <a:endParaRPr lang="en-US" baseline="0"/>
          </a:p>
          <a:p>
            <a:pPr marL="0" indent="0" rtl="0">
              <a:buFontTx/>
              <a:buNone/>
            </a:pPr>
            <a:r>
              <a:rPr lang="es" b="1"/>
              <a:t>Pregunte: </a:t>
            </a:r>
            <a:r>
              <a:rPr lang="es"/>
              <a:t>“¿Ve a este tipo de lactantes con frecuencia?” “¿Considera que hay muchos?”  </a:t>
            </a:r>
            <a:r>
              <a:rPr lang="es" b="0" i="0"/>
              <a:t>“¿Ve a alguna madre con problemas que afecten su capacidad de cuidar a su bebé?”</a:t>
            </a:r>
          </a:p>
          <a:p>
            <a:pPr marL="0" indent="0" rtl="0">
              <a:buFontTx/>
              <a:buNone/>
            </a:pPr>
            <a:endParaRPr lang="en-US" b="1" baseline="0"/>
          </a:p>
          <a:p>
            <a:pPr marL="0" indent="0" rtl="0">
              <a:buFontTx/>
              <a:buNone/>
            </a:pPr>
            <a:r>
              <a:rPr lang="es" b="1"/>
              <a:t>Puntos a tratar</a:t>
            </a:r>
          </a:p>
          <a:p>
            <a:pPr rtl="0"/>
            <a:r>
              <a:rPr lang="es" sz="1200" b="0" kern="1200">
                <a:solidFill>
                  <a:schemeClr val="tx1"/>
                </a:solidFill>
                <a:effectLst/>
                <a:latin typeface="+mn-lt"/>
                <a:ea typeface="+mn-ea"/>
                <a:cs typeface="+mn-cs"/>
              </a:rPr>
              <a:t>Para dar una idea sobre la dimensión del problema:</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Hay muchos de estos lactantes a nivel global.</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Aproximadamente 1 de cada 5 lactantes menores de seis meses nacen bajo peso al nacer</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Aproximadamente 1 de cada 5 lactantes menores de seis meses presentan bajo peso, retraso en el crecimiento o desnutrición aguda</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Estos lactantes corren un mayor riesgo de muerte, enfermedad, desnutrición, crecimiento y desarrollo deficientes, así como también de enfermedades crónicas.</a:t>
            </a:r>
            <a:endParaRPr lang="en-US" sz="1200" b="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Es importante que contribuyamos a mejorar su identificación y atención. </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Siempre hay que tener en cuenta las necesidades de la madre y tratar a la madre y al lactante en conjunto.  </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Algunos casos se pueden detectar con los servicios existentes, pero otros no.</a:t>
            </a:r>
          </a:p>
          <a:p>
            <a:pPr marL="171450" lvl="0" indent="-171450" rtl="0">
              <a:buFont typeface="Arial" panose="020B0604020202020204" pitchFamily="34" charset="0"/>
              <a:buChar char="•"/>
            </a:pPr>
            <a:r>
              <a:rPr lang="es-ES" sz="1200" b="0" kern="1200">
                <a:solidFill>
                  <a:schemeClr val="tx1"/>
                </a:solidFill>
                <a:effectLst/>
                <a:latin typeface="+mn-lt"/>
                <a:ea typeface="+mn-ea"/>
                <a:cs typeface="+mn-cs"/>
              </a:rPr>
              <a:t>Algunos no acuden en busca de ayuda a menos que estén enfermos o sean mayores</a:t>
            </a:r>
            <a:r>
              <a:rPr lang="es" sz="1200" b="0" kern="1200">
                <a:solidFill>
                  <a:schemeClr val="tx1"/>
                </a:solidFill>
                <a:effectLst/>
                <a:latin typeface="+mn-lt"/>
                <a:ea typeface="+mn-ea"/>
                <a:cs typeface="+mn-cs"/>
              </a:rPr>
              <a:t>.  </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Ya existen servicios para estos lactantes y sus madres, pero podemos hacer mucho más para identificarlos, conectarlos entre sí y mejorar la calidad de la atención. </a:t>
            </a: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19</a:t>
            </a:fld>
            <a:endParaRPr lang="en-UK"/>
          </a:p>
        </p:txBody>
      </p:sp>
    </p:spTree>
    <p:extLst>
      <p:ext uri="{BB962C8B-B14F-4D97-AF65-F5344CB8AC3E}">
        <p14:creationId xmlns:p14="http://schemas.microsoft.com/office/powerpoint/2010/main" val="2469093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None/>
            </a:pPr>
            <a:r>
              <a:rPr lang="es" sz="1200" b="1" i="0">
                <a:solidFill>
                  <a:schemeClr val="tx1"/>
                </a:solidFill>
                <a:effectLst/>
              </a:rPr>
              <a:t>DIGA: </a:t>
            </a:r>
            <a:r>
              <a:rPr lang="es" sz="1200" b="0" i="0">
                <a:solidFill>
                  <a:schemeClr val="tx1"/>
                </a:solidFill>
                <a:effectLst/>
              </a:rPr>
              <a:t>Determinamos el estado de riesgo nutricional en lactantes menor de seis meses evaluando cinco componentes</a:t>
            </a:r>
          </a:p>
          <a:p>
            <a:pPr marL="0" lvl="0" indent="0" rtl="0">
              <a:buNone/>
            </a:pPr>
            <a:endParaRPr lang="en-GB" sz="1200" b="1" i="1" baseline="0">
              <a:solidFill>
                <a:schemeClr val="tx1"/>
              </a:solidFill>
              <a:effectLst/>
              <a:sym typeface="Wingdings" panose="05000000000000000000" pitchFamily="2" charset="2"/>
            </a:endParaRPr>
          </a:p>
          <a:p>
            <a:pPr marL="0" lvl="0" indent="0" rtl="0">
              <a:buNone/>
            </a:pPr>
            <a:r>
              <a:rPr lang="es" sz="1200" b="1" i="0">
                <a:solidFill>
                  <a:schemeClr val="tx1"/>
                </a:solidFill>
                <a:effectLst/>
                <a:sym typeface="Wingdings" panose="05000000000000000000" pitchFamily="2" charset="2"/>
              </a:rPr>
              <a:t>PREGUNTE: </a:t>
            </a:r>
            <a:r>
              <a:rPr lang="es" sz="1200" b="0" i="0">
                <a:solidFill>
                  <a:schemeClr val="tx1"/>
                </a:solidFill>
                <a:effectLst/>
                <a:sym typeface="Wingdings" panose="05000000000000000000" pitchFamily="2" charset="2"/>
              </a:rPr>
              <a:t>¿Cómo nos informa cada componente sobre el riesgo nutricional del lactante? Consideremos en primer lugar el estado clínico del lactante... ¿Qué nos dice sobre el riesgo nutricional que corre? </a:t>
            </a:r>
          </a:p>
          <a:p>
            <a:pPr marL="0" lvl="0" indent="0" rtl="0">
              <a:buNone/>
            </a:pPr>
            <a:endParaRPr lang="en-GB" sz="1200" b="0" i="0" baseline="0">
              <a:solidFill>
                <a:schemeClr val="tx1"/>
              </a:solidFill>
              <a:effectLst/>
              <a:sym typeface="Wingdings" panose="05000000000000000000" pitchFamily="2" charset="2"/>
            </a:endParaRPr>
          </a:p>
          <a:p>
            <a:pPr marL="0" lvl="0" indent="0" rtl="0">
              <a:buNone/>
            </a:pPr>
            <a:r>
              <a:rPr lang="es" sz="1200" b="1" i="0">
                <a:solidFill>
                  <a:schemeClr val="tx1"/>
                </a:solidFill>
                <a:effectLst/>
                <a:sym typeface="Wingdings" panose="05000000000000000000" pitchFamily="2" charset="2"/>
              </a:rPr>
              <a:t>HAGA LO SIGUIENTE: </a:t>
            </a:r>
            <a:r>
              <a:rPr lang="es" sz="1200" b="0" i="0">
                <a:solidFill>
                  <a:schemeClr val="tx1"/>
                </a:solidFill>
                <a:effectLst/>
                <a:sym typeface="Wingdings" panose="05000000000000000000" pitchFamily="2" charset="2"/>
              </a:rPr>
              <a:t>Espere las respuestas, luego pregunte por las prácticas de alimentación, la salud mental de la madre y el estado nutricional del lactante.</a:t>
            </a:r>
          </a:p>
          <a:p>
            <a:pPr marL="0" lvl="0" indent="0" rtl="0">
              <a:buNone/>
            </a:pPr>
            <a:endParaRPr lang="en-GB" sz="1200" b="1" i="0" baseline="0">
              <a:solidFill>
                <a:schemeClr val="tx1"/>
              </a:solidFill>
              <a:effectLst/>
            </a:endParaRPr>
          </a:p>
          <a:p>
            <a:pPr marL="0" lvl="0" indent="0" rtl="0">
              <a:buNone/>
            </a:pPr>
            <a:r>
              <a:rPr lang="es" sz="1200" b="1" i="0" u="sng">
                <a:solidFill>
                  <a:schemeClr val="tx1"/>
                </a:solidFill>
                <a:effectLst/>
              </a:rPr>
              <a:t>Puntos a tratar:</a:t>
            </a:r>
          </a:p>
          <a:p>
            <a:pPr marL="342900" lvl="0" indent="-342900" rtl="0">
              <a:buChar char="•"/>
            </a:pPr>
            <a:r>
              <a:rPr lang="es" sz="1200" b="1" i="0">
                <a:solidFill>
                  <a:schemeClr val="tx1"/>
                </a:solidFill>
                <a:effectLst/>
              </a:rPr>
              <a:t>Estado clínico del lactante:</a:t>
            </a:r>
          </a:p>
          <a:p>
            <a:pPr marL="800100" lvl="1" indent="-342900" rtl="0">
              <a:buChar char="•"/>
            </a:pPr>
            <a:r>
              <a:rPr lang="es" sz="1200" b="0" i="0">
                <a:solidFill>
                  <a:schemeClr val="tx1"/>
                </a:solidFill>
                <a:effectLst/>
              </a:rPr>
              <a:t>Si un lactante tiene una enfermedad subyacente o un problema clínico, su crecimiento y desarrollo se verán afectados y estará en riesgo nutricional. </a:t>
            </a:r>
            <a:endParaRPr lang="en-GB" sz="1200" b="1" i="0" baseline="0">
              <a:solidFill>
                <a:schemeClr val="tx1"/>
              </a:solidFill>
              <a:effectLst/>
            </a:endParaRPr>
          </a:p>
          <a:p>
            <a:pPr marL="457200" lvl="1" indent="0" rtl="0">
              <a:buNone/>
            </a:pPr>
            <a:endParaRPr lang="en-GB" sz="1200" b="0" i="0" baseline="0">
              <a:solidFill>
                <a:schemeClr val="tx1"/>
              </a:solidFill>
              <a:effectLst/>
            </a:endParaRPr>
          </a:p>
          <a:p>
            <a:pPr marL="342900" lvl="0" indent="-342900" rtl="0">
              <a:buChar char="•"/>
            </a:pPr>
            <a:r>
              <a:rPr lang="es" sz="1200" b="1" i="0">
                <a:solidFill>
                  <a:schemeClr val="tx1"/>
                </a:solidFill>
                <a:effectLst/>
              </a:rPr>
              <a:t>Prácticas de alimentación:</a:t>
            </a:r>
          </a:p>
          <a:p>
            <a:pPr marL="800100" lvl="1" indent="-342900" rtl="0">
              <a:buChar char="•"/>
            </a:pPr>
            <a:r>
              <a:rPr lang="es" sz="1200" b="0" i="0">
                <a:solidFill>
                  <a:schemeClr val="tx1"/>
                </a:solidFill>
                <a:effectLst/>
              </a:rPr>
              <a:t>Si un lactante no se alimenta de forma adecuada, su crecimiento y desarrollo se verán afectados negativamente y estará en riesgo nutricional. </a:t>
            </a:r>
          </a:p>
          <a:p>
            <a:pPr marL="342900" indent="-342900" rtl="0">
              <a:buChar char="•"/>
            </a:pPr>
            <a:endParaRPr lang="en-US" b="1"/>
          </a:p>
          <a:p>
            <a:pPr marL="342900" indent="-342900" rtl="0">
              <a:buChar char="•"/>
            </a:pPr>
            <a:r>
              <a:rPr lang="es" b="1"/>
              <a:t>Salud mental de la madre: </a:t>
            </a:r>
          </a:p>
          <a:p>
            <a:pPr marL="800100" lvl="1" indent="-342900" rtl="0">
              <a:buChar char="•"/>
            </a:pPr>
            <a:r>
              <a:rPr lang="es" sz="1200" b="0" i="0">
                <a:solidFill>
                  <a:schemeClr val="tx1"/>
                </a:solidFill>
                <a:effectLst/>
              </a:rPr>
              <a:t>Un mal estado anímico y la preocupación excesiva pueden dar lugar a </a:t>
            </a:r>
            <a:r>
              <a:rPr lang="es" sz="1200" b="0">
                <a:solidFill>
                  <a:schemeClr val="tx1"/>
                </a:solidFill>
              </a:rPr>
              <a:t>prácticas deficientes de apego y cuidados, y dificultades al amamantar</a:t>
            </a:r>
            <a:endParaRPr lang="en-GB" sz="1200" b="0">
              <a:solidFill>
                <a:schemeClr val="tx1"/>
              </a:solidFill>
            </a:endParaRPr>
          </a:p>
          <a:p>
            <a:pPr marL="800100" lvl="1" indent="-342900" rtl="0">
              <a:buChar char="•"/>
            </a:pPr>
            <a:r>
              <a:rPr lang="es" sz="1200" b="0">
                <a:solidFill>
                  <a:schemeClr val="tx1"/>
                </a:solidFill>
              </a:rPr>
              <a:t>El deterioro del bienestar materno puede</a:t>
            </a:r>
            <a:r>
              <a:rPr lang="es" sz="1200" b="0" i="0">
                <a:solidFill>
                  <a:schemeClr val="tx1"/>
                </a:solidFill>
                <a:effectLst/>
              </a:rPr>
              <a:t> tener consecuencias negativas en la salud y el desarrollo del niño</a:t>
            </a:r>
          </a:p>
          <a:p>
            <a:pPr marL="800100" lvl="1" indent="-342900" rtl="0">
              <a:buChar char="•"/>
            </a:pPr>
            <a:r>
              <a:rPr lang="es" sz="1200" b="0" i="0">
                <a:solidFill>
                  <a:schemeClr val="tx1"/>
                </a:solidFill>
                <a:effectLst/>
              </a:rPr>
              <a:t>Si una madre sufre de una enfermedad mental, su lactante está en riesgo nutricional, por lo que la madre debe recibir apoyo para mejorar su bienestar. </a:t>
            </a:r>
            <a:endParaRPr lang="en-GB" sz="1200" b="0" i="0">
              <a:solidFill>
                <a:schemeClr val="tx1"/>
              </a:solidFill>
              <a:effectLst/>
            </a:endParaRPr>
          </a:p>
          <a:p>
            <a:pPr marL="457200" lvl="1" indent="0" rtl="0">
              <a:buNone/>
            </a:pPr>
            <a:endParaRPr lang="en-GB" sz="1200" b="0" i="0">
              <a:solidFill>
                <a:schemeClr val="tx1"/>
              </a:solidFill>
              <a:effectLst/>
            </a:endParaRPr>
          </a:p>
          <a:p>
            <a:pPr marL="342900" lvl="0" indent="-342900" rtl="0">
              <a:buChar char="•"/>
            </a:pPr>
            <a:r>
              <a:rPr lang="es" sz="1200" b="1" i="0">
                <a:solidFill>
                  <a:schemeClr val="tx1"/>
                </a:solidFill>
                <a:effectLst/>
              </a:rPr>
              <a:t>Estado nutricional del lactante:</a:t>
            </a:r>
          </a:p>
          <a:p>
            <a:pPr marL="800100" lvl="1" indent="-342900" rtl="0">
              <a:buChar char="•"/>
            </a:pPr>
            <a:r>
              <a:rPr lang="es" sz="1200" b="0" i="0">
                <a:solidFill>
                  <a:schemeClr val="tx1"/>
                </a:solidFill>
                <a:effectLst/>
              </a:rPr>
              <a:t>Si el lactante tiene un estado nutricional deficiente, esto nos indica que no está creciendo adecuadamente: debemos “</a:t>
            </a:r>
            <a:r>
              <a:rPr lang="es" sz="1200" b="1" i="0">
                <a:solidFill>
                  <a:schemeClr val="tx1"/>
                </a:solidFill>
                <a:effectLst/>
              </a:rPr>
              <a:t>tratar</a:t>
            </a:r>
            <a:r>
              <a:rPr lang="es" sz="1200" b="0" i="0">
                <a:solidFill>
                  <a:schemeClr val="tx1"/>
                </a:solidFill>
                <a:effectLst/>
              </a:rPr>
              <a:t>” a estos lactantes. Preferiblemente buscamos detectar estos signos antes de llegar a esta etapa con el fin de “</a:t>
            </a:r>
            <a:r>
              <a:rPr lang="es" sz="1200" b="1" i="0">
                <a:solidFill>
                  <a:schemeClr val="tx1"/>
                </a:solidFill>
                <a:effectLst/>
              </a:rPr>
              <a:t>prevenir</a:t>
            </a:r>
            <a:r>
              <a:rPr lang="es" sz="1200" b="0" i="0">
                <a:solidFill>
                  <a:schemeClr val="tx1"/>
                </a:solidFill>
                <a:effectLst/>
              </a:rPr>
              <a:t>” el retraso en el crecimiento. La ruta de atención MAMI tiene como finalidad tratar y prevenir la desnutrición.</a:t>
            </a:r>
          </a:p>
          <a:p>
            <a:pPr rtl="0"/>
            <a:endParaRPr lang="en-GB"/>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20</a:t>
            </a:fld>
            <a:endParaRPr lang="en-UK"/>
          </a:p>
        </p:txBody>
      </p:sp>
    </p:spTree>
    <p:extLst>
      <p:ext uri="{BB962C8B-B14F-4D97-AF65-F5344CB8AC3E}">
        <p14:creationId xmlns:p14="http://schemas.microsoft.com/office/powerpoint/2010/main" val="968554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b="1" i="0">
                <a:solidFill>
                  <a:schemeClr val="tx1"/>
                </a:solidFill>
                <a:effectLst/>
                <a:sym typeface="Wingdings" panose="05000000000000000000" pitchFamily="2" charset="2"/>
              </a:rPr>
              <a:t>PREGUNTE: </a:t>
            </a:r>
            <a:r>
              <a:rPr lang="es" sz="1200" b="0" i="0">
                <a:solidFill>
                  <a:schemeClr val="tx1"/>
                </a:solidFill>
                <a:effectLst/>
                <a:sym typeface="Wingdings" panose="05000000000000000000" pitchFamily="2" charset="2"/>
              </a:rPr>
              <a:t>¿De qué manera nos informa cada factor de riesgo MAMI sobre el riesgo nutricional del lactante? </a:t>
            </a:r>
            <a:endParaRPr lang="en-GB" sz="1200" b="1" i="0" baseline="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baseline="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 sz="1200" b="1" i="0">
                <a:solidFill>
                  <a:schemeClr val="tx1"/>
                </a:solidFill>
                <a:effectLst/>
              </a:rPr>
              <a:t>Responda: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a:solidFill>
                  <a:schemeClr val="tx1"/>
                </a:solidFill>
                <a:effectLst/>
              </a:rPr>
              <a:t>Son factores de riesgo basados en evidencia que afectan el crecimiento infantil. Por lo tanto, si la diada madre-lactante presenta alguno de estos factores, es más probable que el lactante sea pequeño y esté en riesgo nutricional.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baseline="0">
              <a:solidFill>
                <a:schemeClr val="tx1"/>
              </a:solidFill>
              <a:effectLst/>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21</a:t>
            </a:fld>
            <a:endParaRPr lang="en-UK"/>
          </a:p>
        </p:txBody>
      </p:sp>
    </p:spTree>
    <p:extLst>
      <p:ext uri="{BB962C8B-B14F-4D97-AF65-F5344CB8AC3E}">
        <p14:creationId xmlns:p14="http://schemas.microsoft.com/office/powerpoint/2010/main" val="1664398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a:solidFill>
                  <a:schemeClr val="tx1"/>
                </a:solidFill>
              </a:rPr>
              <a:t>PREGUNTE: </a:t>
            </a:r>
            <a:r>
              <a:rPr lang="es" b="0">
                <a:solidFill>
                  <a:schemeClr val="tx1"/>
                </a:solidFill>
              </a:rPr>
              <a:t>¿Por qué se incluye una evaluación de la salud mental materna? ¿Por qué el bienestar materno es importante al determinar el riesgo de un lactante?</a:t>
            </a:r>
          </a:p>
          <a:p>
            <a:pPr marL="0" indent="0" rtl="0">
              <a:buFont typeface="Arial" panose="020B0604020202020204" pitchFamily="34" charset="0"/>
              <a:buNone/>
            </a:pPr>
            <a:endParaRPr lang="en-US" b="1">
              <a:solidFill>
                <a:schemeClr val="tx1"/>
              </a:solidFill>
            </a:endParaRPr>
          </a:p>
          <a:p>
            <a:pPr marL="0" indent="0" rtl="0">
              <a:buFont typeface="Arial" panose="020B0604020202020204" pitchFamily="34" charset="0"/>
              <a:buNone/>
            </a:pPr>
            <a:r>
              <a:rPr lang="es" b="1">
                <a:solidFill>
                  <a:schemeClr val="tx1"/>
                </a:solidFill>
              </a:rPr>
              <a:t>DIGA: </a:t>
            </a:r>
            <a:endParaRPr lang="en-US" b="1">
              <a:solidFill>
                <a:schemeClr val="tx1"/>
              </a:solidFill>
            </a:endParaRPr>
          </a:p>
          <a:p>
            <a:pPr marL="285750" indent="-285750" rtl="0">
              <a:buFont typeface="Arial" panose="020B0604020202020204" pitchFamily="34" charset="0"/>
              <a:buChar char="•"/>
            </a:pPr>
            <a:r>
              <a:rPr lang="es" b="0">
                <a:solidFill>
                  <a:schemeClr val="tx1"/>
                </a:solidFill>
              </a:rPr>
              <a:t>A esta edad, el lactante depende de la persona que lo cuida para cubrir todas sus necesidades, en especial en el área de la nutrición. </a:t>
            </a:r>
            <a:endParaRPr lang="en-US" b="0">
              <a:solidFill>
                <a:schemeClr val="tx1"/>
              </a:solidFill>
            </a:endParaRPr>
          </a:p>
          <a:p>
            <a:pPr marL="285750" indent="-285750" rtl="0">
              <a:buFont typeface="Arial" panose="020B0604020202020204" pitchFamily="34" charset="0"/>
              <a:buChar char="•"/>
            </a:pPr>
            <a:r>
              <a:rPr lang="es" b="0">
                <a:solidFill>
                  <a:schemeClr val="tx1"/>
                </a:solidFill>
              </a:rPr>
              <a:t>Pero una nutrición adecuada no basta por sí sola para que un niño desarrolle todo su potencial intelectual y físico. </a:t>
            </a:r>
          </a:p>
          <a:p>
            <a:pPr marL="285750" indent="-285750" rtl="0">
              <a:buFont typeface="Arial" panose="020B0604020202020204" pitchFamily="34" charset="0"/>
              <a:buChar char="•"/>
            </a:pPr>
            <a:r>
              <a:rPr lang="es" b="0">
                <a:solidFill>
                  <a:schemeClr val="tx1"/>
                </a:solidFill>
              </a:rPr>
              <a:t>Para que tenga lugar un desarrollo físico y cognitivo óptimo, el niño necesita tanto una nutrición correcta como la estimulación física y emocional de sus personas cuidadoras.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a:solidFill>
                  <a:schemeClr val="tx1"/>
                </a:solidFill>
              </a:rPr>
              <a:t>Durante los dos primeros años de vida es vital que el cerebro se estimule físicamente con sonidos, objetos, tacto y movimiento; que el niño se vincule con la persona que lo cuida y reciba una alimentación adecuada.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a:solidFill>
                  <a:schemeClr val="tx1"/>
                </a:solidFill>
              </a:rPr>
              <a:t>Si no se le proporciona, el cerebro del niño puede desarrollarse de forma anormal, lo que conduce a una discapacidad mental y a la vulnerabilidad frente a enfermedades mentales más adelante.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a:solidFill>
                  <a:schemeClr val="tx1"/>
                </a:solidFill>
              </a:rPr>
              <a:t>Además, si la propia madre no se encuentra bien mental o físicamente, puede que no sea capaz de ofrecer una nutrición correcta y cuidados adecuados a su lactante en ese momento, por lo que este puede empezar a mostrar problemas de crecimiento y salud deficiente. </a:t>
            </a:r>
            <a:endParaRPr lang="en-US" b="0">
              <a:solidFill>
                <a:schemeClr val="tx1"/>
              </a:solidFill>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22</a:t>
            </a:fld>
            <a:endParaRPr lang="en-UK"/>
          </a:p>
        </p:txBody>
      </p:sp>
    </p:spTree>
    <p:extLst>
      <p:ext uri="{BB962C8B-B14F-4D97-AF65-F5344CB8AC3E}">
        <p14:creationId xmlns:p14="http://schemas.microsoft.com/office/powerpoint/2010/main" val="27413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lvl="0" rtl="0"/>
            <a:r>
              <a:rPr lang="es" sz="1200" b="1" u="sng" kern="1200">
                <a:solidFill>
                  <a:schemeClr val="tx1"/>
                </a:solidFill>
                <a:effectLst/>
                <a:latin typeface="+mn-lt"/>
                <a:ea typeface="+mn-ea"/>
                <a:cs typeface="+mn-cs"/>
              </a:rPr>
              <a:t>Actividad (10 minutos):</a:t>
            </a:r>
            <a:endParaRPr lang="en-US" sz="1200" b="1" kern="1200">
              <a:solidFill>
                <a:schemeClr val="tx1"/>
              </a:solidFill>
              <a:effectLst/>
              <a:latin typeface="+mn-lt"/>
              <a:ea typeface="+mn-ea"/>
              <a:cs typeface="+mn-cs"/>
            </a:endParaRPr>
          </a:p>
          <a:p>
            <a:pPr marL="628650" lvl="1" indent="-171450" rtl="0">
              <a:buFont typeface="Arial" panose="020B0604020202020204" pitchFamily="34" charset="0"/>
              <a:buChar char="•"/>
            </a:pPr>
            <a:r>
              <a:rPr lang="es" sz="1200" kern="1200">
                <a:solidFill>
                  <a:schemeClr val="tx1"/>
                </a:solidFill>
                <a:effectLst/>
                <a:latin typeface="+mn-lt"/>
                <a:ea typeface="+mn-ea"/>
                <a:cs typeface="+mn-cs"/>
              </a:rPr>
              <a:t>En sesión plenaria, pida a un voluntario que lea el escenario del caso A que está en la hoja de “Estudios de caso – A”</a:t>
            </a:r>
          </a:p>
          <a:p>
            <a:pPr marL="628650" lvl="1" indent="-171450" rtl="0">
              <a:buFont typeface="Arial" panose="020B0604020202020204" pitchFamily="34" charset="0"/>
              <a:buChar char="•"/>
            </a:pPr>
            <a:r>
              <a:rPr lang="es" sz="1200" kern="1200">
                <a:solidFill>
                  <a:schemeClr val="tx1"/>
                </a:solidFill>
                <a:effectLst/>
                <a:latin typeface="+mn-lt"/>
                <a:ea typeface="+mn-ea"/>
                <a:cs typeface="+mn-cs"/>
              </a:rPr>
              <a:t>Pida a los participantes que identifiquen los aspectos que puedan indicar riesgo nutricional en el lactante de este escenario. </a:t>
            </a:r>
            <a:endParaRPr lang="en-US" sz="1200" kern="1200">
              <a:solidFill>
                <a:schemeClr val="tx1"/>
              </a:solidFill>
              <a:effectLst/>
              <a:latin typeface="+mn-lt"/>
              <a:ea typeface="+mn-ea"/>
              <a:cs typeface="+mn-cs"/>
            </a:endParaRPr>
          </a:p>
          <a:p>
            <a:pPr marL="628650" lvl="1" indent="-171450" rtl="0">
              <a:buFont typeface="Arial" panose="020B0604020202020204" pitchFamily="34" charset="0"/>
              <a:buChar char="•"/>
            </a:pPr>
            <a:r>
              <a:rPr lang="es" sz="1200" kern="1200">
                <a:solidFill>
                  <a:schemeClr val="tx1"/>
                </a:solidFill>
                <a:effectLst/>
                <a:latin typeface="+mn-lt"/>
                <a:ea typeface="+mn-ea"/>
                <a:cs typeface="+mn-cs"/>
              </a:rPr>
              <a:t>Proceda con el escenario B, C y D. </a:t>
            </a:r>
            <a:endParaRPr lang="en-US" sz="1200" kern="1200">
              <a:solidFill>
                <a:schemeClr val="tx1"/>
              </a:solidFill>
              <a:effectLst/>
              <a:latin typeface="+mn-lt"/>
              <a:ea typeface="+mn-ea"/>
              <a:cs typeface="+mn-cs"/>
            </a:endParaRP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23</a:t>
            </a:fld>
            <a:endParaRPr lang="en-UK"/>
          </a:p>
        </p:txBody>
      </p:sp>
    </p:spTree>
    <p:extLst>
      <p:ext uri="{BB962C8B-B14F-4D97-AF65-F5344CB8AC3E}">
        <p14:creationId xmlns:p14="http://schemas.microsoft.com/office/powerpoint/2010/main" val="3007467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i="1"/>
              <a:t>Notas para la guía del facilitador:</a:t>
            </a:r>
          </a:p>
          <a:p>
            <a:pPr marL="171450" indent="-171450" rtl="0">
              <a:buFont typeface="Arial" panose="020B0604020202020204" pitchFamily="34" charset="0"/>
              <a:buChar char="•"/>
            </a:pPr>
            <a:r>
              <a:rPr lang="es" i="1"/>
              <a:t>Muestre una versión en blanco con el fin de describir la ruta de atención para diferentes lactantes usando la imagen de un bebé que recorra las distintas rutas (compartir diapositivas al respecto). </a:t>
            </a:r>
          </a:p>
          <a:p>
            <a:pPr rtl="0"/>
            <a:endParaRPr lang="en-GB"/>
          </a:p>
          <a:p>
            <a:pPr lvl="0" rtl="0"/>
            <a:r>
              <a:rPr lang="es" sz="1200" b="1" kern="1200">
                <a:solidFill>
                  <a:schemeClr val="tx1"/>
                </a:solidFill>
                <a:effectLst/>
                <a:latin typeface="+mn-lt"/>
                <a:ea typeface="+mn-ea"/>
                <a:cs typeface="+mn-cs"/>
              </a:rPr>
              <a:t>Diga: </a:t>
            </a: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“Entonces, ¿en qué consiste en la práctica la ruta de atención MAMI?”</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“Hay tres fases clave: tamizaje, evaluación y gestión”.</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“El tamizaje es una evaluación breve que tiene lugar en cualquier punto de contacto con los lactantes y las madres, como las vacunas o las consultas de seguimiento del crecimiento, para </a:t>
            </a:r>
            <a:r>
              <a:rPr lang="es-ES" sz="1200" kern="1200">
                <a:solidFill>
                  <a:schemeClr val="tx1"/>
                </a:solidFill>
                <a:effectLst/>
                <a:latin typeface="+mn-lt"/>
                <a:ea typeface="+mn-ea"/>
                <a:cs typeface="+mn-cs"/>
              </a:rPr>
              <a:t>contar con una amplia red para identificar a los lactantes de riesgo.</a:t>
            </a:r>
            <a:endParaRPr lang="e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1" i="1" kern="1200">
                <a:solidFill>
                  <a:schemeClr val="tx1"/>
                </a:solidFill>
                <a:effectLst/>
                <a:latin typeface="+mn-lt"/>
                <a:ea typeface="+mn-ea"/>
                <a:cs typeface="+mn-cs"/>
              </a:rPr>
              <a:t>[haga clic en “siguiente”]</a:t>
            </a:r>
            <a:r>
              <a:rPr lang="es" sz="1200" i="1" kern="1200">
                <a:solidFill>
                  <a:schemeClr val="tx1"/>
                </a:solidFill>
                <a:effectLst/>
                <a:latin typeface="+mn-lt"/>
                <a:ea typeface="+mn-ea"/>
                <a:cs typeface="+mn-cs"/>
              </a:rPr>
              <a:t> </a:t>
            </a: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“Si se identifica a un lactante con riesgo alto, se referirá para atención hospitalaria de urgencia”.</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1" i="1" kern="1200">
                <a:solidFill>
                  <a:schemeClr val="tx1"/>
                </a:solidFill>
                <a:effectLst/>
                <a:latin typeface="+mn-lt"/>
                <a:ea typeface="+mn-ea"/>
                <a:cs typeface="+mn-cs"/>
              </a:rPr>
              <a:t>[haga clic en “siguiente”]</a:t>
            </a:r>
            <a:r>
              <a:rPr lang="es" sz="1200" i="1" kern="1200">
                <a:solidFill>
                  <a:schemeClr val="tx1"/>
                </a:solidFill>
                <a:effectLst/>
                <a:latin typeface="+mn-lt"/>
                <a:ea typeface="+mn-ea"/>
                <a:cs typeface="+mn-cs"/>
              </a:rPr>
              <a:t> </a:t>
            </a: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“La mayoría de los lactantes no tendrán problema alguno y se referirán a la atención de salud rutinaria y consejería en alimentación del lactante y del niño/a pequeña (ALNP)”.</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1" i="1" kern="1200">
                <a:solidFill>
                  <a:schemeClr val="tx1"/>
                </a:solidFill>
                <a:effectLst/>
                <a:latin typeface="+mn-lt"/>
                <a:ea typeface="+mn-ea"/>
                <a:cs typeface="+mn-cs"/>
              </a:rPr>
              <a:t>[haga clic en “siguiente”]</a:t>
            </a:r>
            <a:r>
              <a:rPr lang="es" sz="1200" i="1" kern="1200">
                <a:solidFill>
                  <a:schemeClr val="tx1"/>
                </a:solidFill>
                <a:effectLst/>
                <a:latin typeface="+mn-lt"/>
                <a:ea typeface="+mn-ea"/>
                <a:cs typeface="+mn-cs"/>
              </a:rPr>
              <a:t> </a:t>
            </a: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“Si se detecta un riesgo potencial en el tamizaje, el lactante y la madre se referirán a una evaluación con mayor exhaustividad que realizará alguien con una formación más especializada. En este punto, se clasificarían en una de las siguientes tres situaciones:”</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1" i="1" kern="1200">
                <a:solidFill>
                  <a:schemeClr val="tx1"/>
                </a:solidFill>
                <a:effectLst/>
                <a:latin typeface="+mn-lt"/>
                <a:ea typeface="+mn-ea"/>
                <a:cs typeface="+mn-cs"/>
              </a:rPr>
              <a:t>[haga clic en “siguiente”] </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a:t>
            </a:r>
            <a:r>
              <a:rPr lang="es" sz="1200" kern="1200">
                <a:solidFill>
                  <a:schemeClr val="tx1"/>
                </a:solidFill>
                <a:effectLst/>
                <a:latin typeface="+mn-lt"/>
                <a:ea typeface="+mn-ea"/>
                <a:cs typeface="+mn-cs"/>
              </a:rPr>
              <a:t>Podrían tener riesgo bajo y referirse a atención de la salud rutinaria y consejería ALNP.”</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1" i="1" kern="1200">
                <a:solidFill>
                  <a:schemeClr val="tx1"/>
                </a:solidFill>
                <a:effectLst/>
                <a:latin typeface="+mn-lt"/>
                <a:ea typeface="+mn-ea"/>
                <a:cs typeface="+mn-cs"/>
              </a:rPr>
              <a:t>[haga clic en “siguiente”] </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“P</a:t>
            </a:r>
            <a:r>
              <a:rPr lang="es" sz="1200" kern="1200">
                <a:solidFill>
                  <a:schemeClr val="tx1"/>
                </a:solidFill>
                <a:effectLst/>
                <a:latin typeface="+mn-lt"/>
                <a:ea typeface="+mn-ea"/>
                <a:cs typeface="+mn-cs"/>
              </a:rPr>
              <a:t>odrían tener riesgo alto y requerir una referencia a un hospital o atención hospitalaria.</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1" i="1" kern="1200">
                <a:solidFill>
                  <a:schemeClr val="tx1"/>
                </a:solidFill>
                <a:effectLst/>
                <a:latin typeface="+mn-lt"/>
                <a:ea typeface="+mn-ea"/>
                <a:cs typeface="+mn-cs"/>
              </a:rPr>
              <a:t>[haga clic en “siguiente”] </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a:t>
            </a:r>
            <a:r>
              <a:rPr lang="es" sz="1200" kern="1200">
                <a:solidFill>
                  <a:schemeClr val="tx1"/>
                </a:solidFill>
                <a:effectLst/>
                <a:latin typeface="+mn-lt"/>
                <a:ea typeface="+mn-ea"/>
                <a:cs typeface="+mn-cs"/>
              </a:rPr>
              <a:t>O podrían tener riesgo moderado, pero pueden tratarse con seguridad en un entorno ambulatorio o comunitario”.</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“Si los lactantes que reciben atención de la salud rutinaria desarrollan problemas, pueden referirse al programa MAMI”.</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"La atención MAMI se centra en los lactantes de alto riesgo o de riesgo moderado, pero médicamente estables. Estos son los lactantes a los que se les hace un seguimiento en MAMI hasta los seis meses”.</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“A los 6 meses de edad, los lactantes y las madres pasan por una revisión de resultados y se consideran ‘sanos’ o se les refiere a otros programas para que sigan recibiendo </a:t>
            </a:r>
            <a:r>
              <a:rPr lang="es-419" sz="1200" kern="1200">
                <a:solidFill>
                  <a:schemeClr val="tx1"/>
                </a:solidFill>
                <a:effectLst/>
                <a:latin typeface="+mn-lt"/>
                <a:ea typeface="+mn-ea"/>
                <a:cs typeface="+mn-cs"/>
              </a:rPr>
              <a:t>apoyo”.</a:t>
            </a:r>
            <a:endParaRPr lang="en-GB"/>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25</a:t>
            </a:fld>
            <a:endParaRPr lang="en-UK"/>
          </a:p>
        </p:txBody>
      </p:sp>
    </p:spTree>
    <p:extLst>
      <p:ext uri="{BB962C8B-B14F-4D97-AF65-F5344CB8AC3E}">
        <p14:creationId xmlns:p14="http://schemas.microsoft.com/office/powerpoint/2010/main" val="3428149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a:t>Diga: </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"Los tres materiales básicos del paquete son las guías del usuario, que pueden servir como material de capacitación o de referencia y tienen el formato y estilo de la AIEPI, los formularios, y las tarjetas de orientación y el cuaderno de acciones de apoyo para su uso en primera línea por parte de trabajadores de la salud como ustedes.”</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26</a:t>
            </a:fld>
            <a:endParaRPr lang="en-UK"/>
          </a:p>
        </p:txBody>
      </p:sp>
    </p:spTree>
    <p:extLst>
      <p:ext uri="{BB962C8B-B14F-4D97-AF65-F5344CB8AC3E}">
        <p14:creationId xmlns:p14="http://schemas.microsoft.com/office/powerpoint/2010/main" val="1917986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i="0"/>
              <a:t>Instrucciones para el facilitador:</a:t>
            </a:r>
            <a:endParaRPr lang="en-US" i="0"/>
          </a:p>
          <a:p>
            <a:pPr marL="171450" indent="-171450" rtl="0">
              <a:buFont typeface="Arial" panose="020B0604020202020204" pitchFamily="34" charset="0"/>
              <a:buChar char="•"/>
            </a:pPr>
            <a:r>
              <a:rPr lang="es" i="0"/>
              <a:t>Muestre que hay diferentes materiales en el paquete para apoyar las diferentes clases de actividades sobre evaluación y gestión (marcadas con un círculo).</a:t>
            </a:r>
            <a:endParaRPr lang="en-US" i="0"/>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27</a:t>
            </a:fld>
            <a:endParaRPr lang="en-UK"/>
          </a:p>
        </p:txBody>
      </p:sp>
    </p:spTree>
    <p:extLst>
      <p:ext uri="{BB962C8B-B14F-4D97-AF65-F5344CB8AC3E}">
        <p14:creationId xmlns:p14="http://schemas.microsoft.com/office/powerpoint/2010/main" val="1122337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Font typeface="Arial" panose="020B0604020202020204" pitchFamily="34" charset="0"/>
              <a:buNone/>
            </a:pPr>
            <a:r>
              <a:rPr lang="es" sz="1200" b="1" u="sng" kern="1200">
                <a:solidFill>
                  <a:schemeClr val="tx1"/>
                </a:solidFill>
                <a:effectLst/>
                <a:latin typeface="+mn-lt"/>
                <a:ea typeface="+mn-ea"/>
                <a:cs typeface="+mn-cs"/>
              </a:rPr>
              <a:t>Instrucciones de la actividad (25 minutos)</a:t>
            </a:r>
            <a:endParaRPr lang="en-GB" sz="1200" b="1" u="sng"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Entregue muestras de historias sobre madres y lactantes que hayan participado en la ruta de atención MAMI.</a:t>
            </a:r>
          </a:p>
          <a:p>
            <a:pPr marL="171450" lvl="0" indent="-171450" rtl="0">
              <a:buFont typeface="Arial" panose="020B0604020202020204" pitchFamily="34" charset="0"/>
              <a:buChar char="•"/>
            </a:pPr>
            <a:r>
              <a:rPr lang="es" sz="1200" b="0" kern="1200">
                <a:solidFill>
                  <a:schemeClr val="tx1"/>
                </a:solidFill>
                <a:effectLst/>
                <a:latin typeface="+mn-lt"/>
                <a:ea typeface="+mn-ea"/>
                <a:cs typeface="+mn-cs"/>
              </a:rPr>
              <a:t>Divida a los participantes en grupos pequeños (cuatro grupos)</a:t>
            </a:r>
          </a:p>
          <a:p>
            <a:pPr marL="1143000" lvl="2" indent="-228600" rtl="0">
              <a:lnSpc>
                <a:spcPct val="106000"/>
              </a:lnSpc>
              <a:buFont typeface="Wingdings" panose="05000000000000000000" pitchFamily="2" charset="2"/>
              <a:buChar char=""/>
            </a:pPr>
            <a:r>
              <a:rPr lang="es" sz="1800">
                <a:effectLst/>
                <a:latin typeface="Gill Sans Infant Std"/>
                <a:ea typeface="Calibri" panose="020F0502020204030204" pitchFamily="34" charset="0"/>
                <a:cs typeface="Arial" panose="020B0604020202020204" pitchFamily="34" charset="0"/>
              </a:rPr>
              <a:t>El facilitador debe leer las historias y comentar lo que estas señalan: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buFont typeface="Wingdings" panose="05000000000000000000" pitchFamily="2" charset="2"/>
              <a:buChar char=""/>
            </a:pPr>
            <a:r>
              <a:rPr lang="es" sz="1800">
                <a:effectLst/>
                <a:latin typeface="Gill Sans Infant Std"/>
                <a:ea typeface="Calibri" panose="020F0502020204030204" pitchFamily="34" charset="0"/>
                <a:cs typeface="Arial" panose="020B0604020202020204" pitchFamily="34" charset="0"/>
              </a:rPr>
              <a:t>¿Cuáles son los éxitos?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buFont typeface="Wingdings" panose="05000000000000000000" pitchFamily="2" charset="2"/>
              <a:buChar char=""/>
            </a:pPr>
            <a:r>
              <a:rPr lang="es" sz="1800">
                <a:effectLst/>
                <a:latin typeface="Gill Sans Infant Std"/>
                <a:ea typeface="Calibri" panose="020F0502020204030204" pitchFamily="34" charset="0"/>
                <a:cs typeface="Arial" panose="020B0604020202020204" pitchFamily="34" charset="0"/>
              </a:rPr>
              <a:t>¿Consideran que la ruta de atención MAMI fue de utilidad?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buFont typeface="Wingdings" panose="05000000000000000000" pitchFamily="2" charset="2"/>
              <a:buChar char=""/>
            </a:pPr>
            <a:r>
              <a:rPr lang="es" sz="1800">
                <a:effectLst/>
                <a:latin typeface="Gill Sans Infant Std"/>
                <a:ea typeface="Calibri" panose="020F0502020204030204" pitchFamily="34" charset="0"/>
                <a:cs typeface="Arial" panose="020B0604020202020204" pitchFamily="34" charset="0"/>
              </a:rPr>
              <a:t>¿Por qué?</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es" sz="1800">
                <a:effectLst/>
                <a:latin typeface="Gill Sans Infant Std"/>
                <a:ea typeface="Calibri" panose="020F0502020204030204" pitchFamily="34" charset="0"/>
                <a:cs typeface="Arial" panose="020B0604020202020204" pitchFamily="34" charset="0"/>
              </a:rPr>
              <a:t>No hay retroalimentación plenaria.</a:t>
            </a:r>
            <a:endParaRPr lang="en-GB" sz="1800">
              <a:effectLst/>
              <a:latin typeface="Calibri" panose="020F0502020204030204" pitchFamily="34" charset="0"/>
              <a:ea typeface="Calibri" panose="020F0502020204030204" pitchFamily="34" charset="0"/>
              <a:cs typeface="Arial" panose="020B0604020202020204" pitchFamily="34" charset="0"/>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28</a:t>
            </a:fld>
            <a:endParaRPr lang="en-UK"/>
          </a:p>
        </p:txBody>
      </p:sp>
    </p:spTree>
    <p:extLst>
      <p:ext uri="{BB962C8B-B14F-4D97-AF65-F5344CB8AC3E}">
        <p14:creationId xmlns:p14="http://schemas.microsoft.com/office/powerpoint/2010/main" val="263056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rtl="0"/>
            <a:fld id="{B963DF67-57A7-4E60-B412-2E26C2D4287B}" type="slidenum">
              <a:rPr lang="en-UK" smtClean="0"/>
              <a:t>3</a:t>
            </a:fld>
            <a:endParaRPr lang="en-UK"/>
          </a:p>
        </p:txBody>
      </p:sp>
    </p:spTree>
    <p:extLst>
      <p:ext uri="{BB962C8B-B14F-4D97-AF65-F5344CB8AC3E}">
        <p14:creationId xmlns:p14="http://schemas.microsoft.com/office/powerpoint/2010/main" val="2629503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t>Haga lo siguiente: </a:t>
            </a:r>
            <a:r>
              <a:rPr lang="es"/>
              <a:t>Presente la ruta de atención MAMI contextualizada y permita a los participantes un tiempo de debate y retroalimentación.</a:t>
            </a: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30</a:t>
            </a:fld>
            <a:endParaRPr lang="en-UK"/>
          </a:p>
        </p:txBody>
      </p:sp>
    </p:spTree>
    <p:extLst>
      <p:ext uri="{BB962C8B-B14F-4D97-AF65-F5344CB8AC3E}">
        <p14:creationId xmlns:p14="http://schemas.microsoft.com/office/powerpoint/2010/main" val="929690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Font typeface="Arial" panose="020B0604020202020204" pitchFamily="34" charset="0"/>
              <a:buNone/>
            </a:pPr>
            <a:r>
              <a:rPr lang="es" sz="1200" b="1" u="sng" kern="1200">
                <a:solidFill>
                  <a:schemeClr val="tx1"/>
                </a:solidFill>
                <a:effectLst/>
                <a:latin typeface="+mn-lt"/>
                <a:ea typeface="+mn-ea"/>
                <a:cs typeface="+mn-cs"/>
              </a:rPr>
              <a:t>Instrucciones de la actividad (20 minutos):</a:t>
            </a:r>
          </a:p>
          <a:p>
            <a:pPr marL="342900" lvl="0" indent="-342900" rtl="0">
              <a:lnSpc>
                <a:spcPct val="106000"/>
              </a:lnSpc>
              <a:buFont typeface="Symbol" panose="05050102010706020507" pitchFamily="18" charset="2"/>
              <a:buChar char=""/>
            </a:pPr>
            <a:r>
              <a:rPr lang="es" sz="1100">
                <a:effectLst/>
                <a:latin typeface="Gill Sans Infant Std"/>
                <a:ea typeface="Calibri" panose="020F0502020204030204" pitchFamily="34" charset="0"/>
                <a:cs typeface="Arial" panose="020B0604020202020204" pitchFamily="34" charset="0"/>
              </a:rPr>
              <a:t>Dividir a los participantes en grupos</a:t>
            </a:r>
          </a:p>
          <a:p>
            <a:pPr marL="342900" marR="0" lvl="0" indent="-3429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lang="es" sz="1100">
                <a:effectLst/>
                <a:latin typeface="Gill Sans Infant Std"/>
                <a:ea typeface="Calibri" panose="020F0502020204030204" pitchFamily="34" charset="0"/>
                <a:cs typeface="Arial" panose="020B0604020202020204" pitchFamily="34" charset="0"/>
              </a:rPr>
              <a:t> Entregue una copia del documento </a:t>
            </a:r>
            <a:r>
              <a:rPr lang="es" sz="1100" kern="1200">
                <a:solidFill>
                  <a:schemeClr val="tx1"/>
                </a:solidFill>
                <a:effectLst/>
                <a:latin typeface="+mn-lt"/>
                <a:ea typeface="+mn-ea"/>
                <a:cs typeface="+mn-cs"/>
              </a:rPr>
              <a:t>Module 4_Handout_MAMI rapid screening guide (Módulo_4_Hoja_Guía de tamizaje rápido MAMI)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es" sz="1100">
                <a:effectLst/>
                <a:latin typeface="Gill Sans Infant Std"/>
                <a:ea typeface="Calibri" panose="020F0502020204030204" pitchFamily="34" charset="0"/>
                <a:cs typeface="Arial" panose="020B0604020202020204" pitchFamily="34" charset="0"/>
              </a:rPr>
              <a:t>Dentro de cada grupo, el facilitador asignado deberá:</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es" sz="1100">
                <a:effectLst/>
                <a:latin typeface="Gill Sans Infant Std"/>
                <a:ea typeface="Calibri" panose="020F0502020204030204" pitchFamily="34" charset="0"/>
                <a:cs typeface="Arial" panose="020B0604020202020204" pitchFamily="34" charset="0"/>
              </a:rPr>
              <a:t>Entregar la guía de tamizaje rápido y explicar que contiene consejos útiles para efectuar el tamizaje.</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es" sz="1100">
                <a:effectLst/>
                <a:latin typeface="Gill Sans Infant Std"/>
                <a:ea typeface="Calibri" panose="020F0502020204030204" pitchFamily="34" charset="0"/>
                <a:cs typeface="Arial" panose="020B0604020202020204" pitchFamily="34" charset="0"/>
              </a:rPr>
              <a:t>Destacar la importancia de las cuatro preguntas que se formularán en estos puntos de contacto para examinar riesgos:</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es" sz="1100">
                <a:effectLst/>
                <a:latin typeface="Gill Sans Infant Std"/>
                <a:ea typeface="Calibri" panose="020F0502020204030204" pitchFamily="34" charset="0"/>
                <a:cs typeface="Arial" panose="020B0604020202020204" pitchFamily="34" charset="0"/>
              </a:rPr>
              <a:t>¿Hay signos de peligro?</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es" sz="1100">
                <a:effectLst/>
                <a:latin typeface="Gill Sans Infant Std"/>
                <a:ea typeface="Calibri" panose="020F0502020204030204" pitchFamily="34" charset="0"/>
                <a:cs typeface="Arial" panose="020B0604020202020204" pitchFamily="34" charset="0"/>
              </a:rPr>
              <a:t>¿El lactante está creciendo?</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es" sz="1100">
                <a:effectLst/>
                <a:latin typeface="Gill Sans Infant Std"/>
                <a:ea typeface="Calibri" panose="020F0502020204030204" pitchFamily="34" charset="0"/>
                <a:cs typeface="Arial" panose="020B0604020202020204" pitchFamily="34" charset="0"/>
              </a:rPr>
              <a:t>¿Hay algún problema de alimentación?</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1143000" lvl="2" indent="-228600" rtl="0">
              <a:lnSpc>
                <a:spcPct val="106000"/>
              </a:lnSpc>
              <a:spcAft>
                <a:spcPts val="800"/>
              </a:spcAft>
              <a:buFont typeface="Wingdings" panose="05000000000000000000" pitchFamily="2" charset="2"/>
              <a:buChar char=""/>
            </a:pPr>
            <a:r>
              <a:rPr lang="es" sz="1100">
                <a:effectLst/>
                <a:latin typeface="Gill Sans Infant Std"/>
                <a:ea typeface="Calibri" panose="020F0502020204030204" pitchFamily="34" charset="0"/>
                <a:cs typeface="Arial" panose="020B0604020202020204" pitchFamily="34" charset="0"/>
              </a:rPr>
              <a:t>¿La madre está teniendo alguna dificultad?</a:t>
            </a:r>
            <a:r>
              <a:rPr lang="es" sz="800">
                <a:effectLst/>
                <a:latin typeface="Calibri" panose="020F0502020204030204" pitchFamily="34" charset="0"/>
                <a:ea typeface="Calibri" panose="020F0502020204030204" pitchFamily="34" charset="0"/>
                <a:cs typeface="Arial" panose="020B060402020202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es" sz="1800">
                <a:effectLst/>
                <a:latin typeface="Gill Sans Infant Std"/>
                <a:ea typeface="Calibri" panose="020F0502020204030204" pitchFamily="34" charset="0"/>
                <a:cs typeface="Arial" panose="020B0604020202020204" pitchFamily="34" charset="0"/>
              </a:rPr>
              <a:t>Los grupos deben hacer una lista de los servicios existentes a los que suelen acudir las madres y los lactantes.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lnSpc>
                <a:spcPct val="106000"/>
              </a:lnSpc>
              <a:spcAft>
                <a:spcPts val="800"/>
              </a:spcAft>
              <a:buFont typeface="Symbol" panose="05050102010706020507" pitchFamily="18" charset="2"/>
              <a:buChar char=""/>
            </a:pPr>
            <a:r>
              <a:rPr lang="es" sz="1800">
                <a:effectLst/>
                <a:latin typeface="Gill Sans Infant Std"/>
                <a:ea typeface="Calibri" panose="020F0502020204030204" pitchFamily="34" charset="0"/>
                <a:cs typeface="Arial" panose="020B0604020202020204" pitchFamily="34" charset="0"/>
              </a:rPr>
              <a:t>En sesión plenaria, los grupos compartirán sus listas y el facilitador las anotará en un rotafolio. </a:t>
            </a:r>
            <a:endParaRPr lang="en-US" sz="1200" b="1" u="sng" kern="1200">
              <a:solidFill>
                <a:schemeClr val="tx1"/>
              </a:solidFill>
              <a:effectLst/>
              <a:latin typeface="+mn-lt"/>
              <a:ea typeface="+mn-ea"/>
              <a:cs typeface="+mn-cs"/>
            </a:endParaRPr>
          </a:p>
          <a:p>
            <a:pPr marL="342900" lvl="0" indent="-342900" rtl="0">
              <a:lnSpc>
                <a:spcPct val="106000"/>
              </a:lnSpc>
              <a:spcAft>
                <a:spcPts val="800"/>
              </a:spcAft>
              <a:buFont typeface="Symbol" panose="05050102010706020507" pitchFamily="18" charset="2"/>
              <a:buChar char=""/>
            </a:pPr>
            <a:r>
              <a:rPr lang="es" sz="1200" b="1" u="none" kern="1200">
                <a:solidFill>
                  <a:schemeClr val="tx1"/>
                </a:solidFill>
                <a:effectLst/>
                <a:latin typeface="+mn-lt"/>
                <a:ea typeface="+mn-ea"/>
                <a:cs typeface="+mn-cs"/>
              </a:rPr>
              <a:t>PREGUNTE</a:t>
            </a:r>
            <a:r>
              <a:rPr lang="es" sz="1200" b="0" u="none" kern="1200">
                <a:solidFill>
                  <a:schemeClr val="tx1"/>
                </a:solidFill>
                <a:effectLst/>
                <a:latin typeface="+mn-lt"/>
                <a:ea typeface="+mn-ea"/>
                <a:cs typeface="+mn-cs"/>
              </a:rPr>
              <a:t>: ¿cuáles de estas podríamos realizar en el tamizaje de MAMI? ¿Los criterios básicos los criterios ampliados?</a:t>
            </a:r>
            <a:endParaRPr lang="en-GB" sz="1800" b="0" u="none">
              <a:effectLst/>
              <a:latin typeface="Calibri" panose="020F0502020204030204" pitchFamily="34" charset="0"/>
              <a:ea typeface="Calibri" panose="020F0502020204030204" pitchFamily="34" charset="0"/>
              <a:cs typeface="Arial" panose="020B0604020202020204" pitchFamily="34" charset="0"/>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32</a:t>
            </a:fld>
            <a:endParaRPr lang="en-UK"/>
          </a:p>
        </p:txBody>
      </p:sp>
    </p:spTree>
    <p:extLst>
      <p:ext uri="{BB962C8B-B14F-4D97-AF65-F5344CB8AC3E}">
        <p14:creationId xmlns:p14="http://schemas.microsoft.com/office/powerpoint/2010/main" val="2471701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es" b="1"/>
              <a:t>HAGA LO SIGUIENTE: </a:t>
            </a:r>
            <a:r>
              <a:rPr lang="es"/>
              <a:t>Reparta a todos los participantes una copia del formulario de evaluación, alimentación y salud mental materna.</a:t>
            </a:r>
          </a:p>
          <a:p>
            <a:pPr marL="171450" indent="-171450" rtl="0">
              <a:buFont typeface="Arial" panose="020B0604020202020204" pitchFamily="34" charset="0"/>
              <a:buChar char="•"/>
            </a:pPr>
            <a:r>
              <a:rPr lang="es" b="1"/>
              <a:t>DIGA:</a:t>
            </a:r>
            <a:r>
              <a:rPr lang="es"/>
              <a:t> Este es un formulario de evaluación de dos páginas de la madre y el lactante que evalúa los cinco componentes del riesgo nutricional que ya comentamos anteriormente</a:t>
            </a:r>
          </a:p>
          <a:p>
            <a:pPr marL="171450" indent="-171450" rtl="0">
              <a:buFont typeface="Arial" panose="020B0604020202020204" pitchFamily="34" charset="0"/>
              <a:buChar char="•"/>
            </a:pPr>
            <a:r>
              <a:rPr lang="es" b="1"/>
              <a:t>DIGA: </a:t>
            </a:r>
            <a:r>
              <a:rPr lang="es"/>
              <a:t>Hay seis pasos que cubren las diferentes áreas que sirven de base al estado de riesgo del lactante de menos de seis meses. Repasaremos cada paso en detalle. </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33</a:t>
            </a:fld>
            <a:endParaRPr lang="en-UK"/>
          </a:p>
        </p:txBody>
      </p:sp>
    </p:spTree>
    <p:extLst>
      <p:ext uri="{BB962C8B-B14F-4D97-AF65-F5344CB8AC3E}">
        <p14:creationId xmlns:p14="http://schemas.microsoft.com/office/powerpoint/2010/main" val="900267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a:t>DIGA:</a:t>
            </a:r>
            <a:r>
              <a:rPr lang="es"/>
              <a:t> El primer paso es revisar los signos de peligro</a:t>
            </a:r>
          </a:p>
          <a:p>
            <a:pPr marL="171450" indent="-171450" rtl="0">
              <a:buFont typeface="Arial" panose="020B0604020202020204" pitchFamily="34" charset="0"/>
              <a:buChar char="•"/>
            </a:pPr>
            <a:endParaRPr lang="en-US" baseline="0"/>
          </a:p>
          <a:p>
            <a:pPr marL="0" indent="0" rtl="0">
              <a:buFont typeface="Arial" panose="020B0604020202020204" pitchFamily="34" charset="0"/>
              <a:buNone/>
            </a:pPr>
            <a:r>
              <a:rPr lang="es" b="1"/>
              <a:t>PREGUNTE: </a:t>
            </a:r>
            <a:r>
              <a:rPr lang="es"/>
              <a:t>¿Por qué creen que este puede ser el primer paso?</a:t>
            </a:r>
          </a:p>
          <a:p>
            <a:pPr marL="0" indent="0" rtl="0">
              <a:buFont typeface="Arial" panose="020B0604020202020204" pitchFamily="34" charset="0"/>
              <a:buNone/>
            </a:pPr>
            <a:r>
              <a:rPr lang="es" i="1"/>
              <a:t>Respuesta: necesitamos saber si hay algún signo de peligro en el bebé que requiera una referencia urgente al hospital o atención hospitalaria. </a:t>
            </a:r>
          </a:p>
          <a:p>
            <a:pPr marL="0" indent="0" rtl="0">
              <a:buFont typeface="Arial" panose="020B0604020202020204" pitchFamily="34" charset="0"/>
              <a:buNone/>
            </a:pPr>
            <a:endParaRPr lang="en-US" i="1" baseline="0"/>
          </a:p>
          <a:p>
            <a:pPr marL="0" indent="0" rtl="0">
              <a:buFont typeface="Arial" panose="020B0604020202020204" pitchFamily="34" charset="0"/>
              <a:buNone/>
            </a:pPr>
            <a:r>
              <a:rPr lang="es" b="1" i="0"/>
              <a:t>DIGA: </a:t>
            </a:r>
            <a:r>
              <a:rPr lang="es" i="0"/>
              <a:t>Debemos revisar los signos clave de peligro AIEPI, por lo que tienen que consultar las directrices nacionales de AIEPI para obtener más detalles sobre esta parte de la evaluación.</a:t>
            </a:r>
          </a:p>
          <a:p>
            <a:pPr marL="0" indent="0" rtl="0">
              <a:buFont typeface="Arial" panose="020B0604020202020204" pitchFamily="34" charset="0"/>
              <a:buNone/>
            </a:pPr>
            <a:endParaRPr lang="en-US" i="0" baseline="0"/>
          </a:p>
          <a:p>
            <a:pPr marL="0" indent="0" rtl="0">
              <a:buFont typeface="Arial" panose="020B0604020202020204" pitchFamily="34" charset="0"/>
              <a:buNone/>
            </a:pPr>
            <a:r>
              <a:rPr lang="es" b="1" i="0"/>
              <a:t>DIGA: </a:t>
            </a:r>
            <a:r>
              <a:rPr lang="es" i="0"/>
              <a:t>Además de los signos de peligro AIEPI, también buscamos “signos de peligro específicos de MAMI”, que incluyen el edema de cualquier grado. El edema es muy poco frecuente en lactantes de menos de seis meses, por lo que se clasifica como muy grave y es un signo de referencia urgente. </a:t>
            </a:r>
          </a:p>
          <a:p>
            <a:pPr marL="0" indent="0" rtl="0">
              <a:buFont typeface="Arial" panose="020B0604020202020204" pitchFamily="34" charset="0"/>
              <a:buNone/>
            </a:pPr>
            <a:endParaRPr lang="en-US" i="0" baseline="0"/>
          </a:p>
          <a:p>
            <a:pPr marL="0" indent="0" rtl="0">
              <a:buFont typeface="Arial" panose="020B0604020202020204" pitchFamily="34" charset="0"/>
              <a:buNone/>
            </a:pPr>
            <a:r>
              <a:rPr lang="es" b="1" i="0"/>
              <a:t>DIGA: </a:t>
            </a:r>
            <a:r>
              <a:rPr lang="es" i="0"/>
              <a:t> El otro signo de peligro específico de MAMI es cualquier señal de </a:t>
            </a:r>
            <a:r>
              <a:rPr lang="es"/>
              <a:t>enfermedad mental grave de la madre. </a:t>
            </a:r>
          </a:p>
          <a:p>
            <a:pPr marL="0" indent="0" rtl="0">
              <a:buFont typeface="Arial" panose="020B0604020202020204" pitchFamily="34" charset="0"/>
              <a:buNone/>
            </a:pPr>
            <a:endParaRPr lang="en-US" i="1" baseline="0"/>
          </a:p>
          <a:p>
            <a:pPr marL="0" indent="0" rtl="0">
              <a:buFont typeface="Arial" panose="020B0604020202020204" pitchFamily="34" charset="0"/>
              <a:buNone/>
            </a:pPr>
            <a:r>
              <a:rPr lang="es" b="1" i="0"/>
              <a:t>DIGA</a:t>
            </a:r>
            <a:r>
              <a:rPr lang="es" i="0"/>
              <a:t>: veamos con más detalle cómo evaluamos estos signos de peligro...</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34</a:t>
            </a:fld>
            <a:endParaRPr lang="en-UK"/>
          </a:p>
        </p:txBody>
      </p:sp>
    </p:spTree>
    <p:extLst>
      <p:ext uri="{BB962C8B-B14F-4D97-AF65-F5344CB8AC3E}">
        <p14:creationId xmlns:p14="http://schemas.microsoft.com/office/powerpoint/2010/main" val="383011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 </a:t>
            </a:r>
            <a:r>
              <a:rPr lang="es" b="0"/>
              <a:t>Veamos la forma en que medimos los signos de peligro AIEPI en lactantes pequeños. </a:t>
            </a:r>
          </a:p>
          <a:p>
            <a:pPr rtl="0"/>
            <a:endParaRPr lang="en-US" b="0" baseline="0"/>
          </a:p>
          <a:p>
            <a:r>
              <a:rPr lang="es" b="1"/>
              <a:t>HAGA LO SIGUIENTE: Reproduzca el vídeo y deténgalo en el minuto 7:02. </a:t>
            </a:r>
            <a:r>
              <a:rPr lang="es">
                <a:hlinkClick r:id="rId3"/>
              </a:rPr>
              <a:t>Danger Signs in the Small Baby - Video - Global Health Media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s" b="1"/>
              <a:t>PREGUNTE: </a:t>
            </a:r>
            <a:r>
              <a:rPr lang="es"/>
              <a:t>¿Hay alguna pregunta? Practicaremos algunas de estas técnicas más adelante.</a:t>
            </a:r>
            <a:endParaRPr lang="en-GB"/>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35</a:t>
            </a:fld>
            <a:endParaRPr lang="en-UK"/>
          </a:p>
        </p:txBody>
      </p:sp>
    </p:spTree>
    <p:extLst>
      <p:ext uri="{BB962C8B-B14F-4D97-AF65-F5344CB8AC3E}">
        <p14:creationId xmlns:p14="http://schemas.microsoft.com/office/powerpoint/2010/main" val="4175173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sz="1200" b="1" i="0" kern="1200">
                <a:solidFill>
                  <a:schemeClr val="tx1"/>
                </a:solidFill>
                <a:effectLst/>
                <a:latin typeface="+mn-lt"/>
                <a:ea typeface="+mn-ea"/>
                <a:cs typeface="+mn-cs"/>
              </a:rPr>
              <a:t>DIGA: </a:t>
            </a:r>
            <a:r>
              <a:rPr lang="es" sz="1200" b="0" i="0" kern="1200">
                <a:solidFill>
                  <a:schemeClr val="tx1"/>
                </a:solidFill>
                <a:effectLst/>
                <a:latin typeface="+mn-lt"/>
                <a:ea typeface="+mn-ea"/>
                <a:cs typeface="+mn-cs"/>
              </a:rPr>
              <a:t>¿Alguien puede decirnos cómo se mide el edema?</a:t>
            </a:r>
          </a:p>
          <a:p>
            <a:pPr rtl="0"/>
            <a:br>
              <a:rPr lang="en-US" sz="1200" b="0" i="0" kern="1200" baseline="0">
                <a:solidFill>
                  <a:schemeClr val="tx1"/>
                </a:solidFill>
                <a:effectLst/>
                <a:latin typeface="+mn-lt"/>
                <a:ea typeface="+mn-ea"/>
                <a:cs typeface="+mn-cs"/>
              </a:rPr>
            </a:br>
            <a:r>
              <a:rPr lang="es" sz="1200" b="1" i="0" kern="1200">
                <a:solidFill>
                  <a:schemeClr val="tx1"/>
                </a:solidFill>
                <a:effectLst/>
                <a:latin typeface="+mn-lt"/>
                <a:ea typeface="+mn-ea"/>
                <a:cs typeface="+mn-cs"/>
              </a:rPr>
              <a:t>HAGA LO SIGUIENTE: </a:t>
            </a:r>
            <a:r>
              <a:rPr lang="es" sz="1200" b="0" i="0" kern="1200">
                <a:solidFill>
                  <a:schemeClr val="tx1"/>
                </a:solidFill>
                <a:effectLst/>
                <a:latin typeface="+mn-lt"/>
                <a:ea typeface="+mn-ea"/>
                <a:cs typeface="+mn-cs"/>
              </a:rPr>
              <a:t>Una vez que un voluntario haya dado su explicación, haga CLIC para mostrar el texto y solventar cualquier duda. </a:t>
            </a:r>
            <a:endParaRPr lang="en-US" sz="1200" b="0" i="0" kern="1200">
              <a:solidFill>
                <a:schemeClr val="tx1"/>
              </a:solidFill>
              <a:effectLst/>
              <a:latin typeface="+mn-lt"/>
              <a:ea typeface="+mn-ea"/>
              <a:cs typeface="+mn-cs"/>
            </a:endParaRPr>
          </a:p>
          <a:p>
            <a:pPr rtl="0"/>
            <a:endParaRPr lang="en-US" sz="1200" b="0" i="0" kern="1200">
              <a:solidFill>
                <a:schemeClr val="tx1"/>
              </a:solidFill>
              <a:effectLst/>
              <a:latin typeface="+mn-lt"/>
              <a:ea typeface="+mn-ea"/>
              <a:cs typeface="+mn-cs"/>
            </a:endParaRPr>
          </a:p>
          <a:p>
            <a:pPr rtl="0"/>
            <a:r>
              <a:rPr lang="es" sz="1200" b="1" i="0" kern="1200">
                <a:solidFill>
                  <a:schemeClr val="tx1"/>
                </a:solidFill>
                <a:effectLst/>
                <a:latin typeface="+mn-lt"/>
                <a:ea typeface="+mn-ea"/>
                <a:cs typeface="+mn-cs"/>
              </a:rPr>
              <a:t>DIGA: </a:t>
            </a:r>
            <a:r>
              <a:rPr lang="es" sz="1200" b="0" i="0" kern="1200">
                <a:solidFill>
                  <a:schemeClr val="tx1"/>
                </a:solidFill>
                <a:effectLst/>
                <a:latin typeface="+mn-lt"/>
                <a:ea typeface="+mn-ea"/>
                <a:cs typeface="+mn-cs"/>
              </a:rPr>
              <a:t>Deben comprobar si hay edema haciendo presión con los dedos (véase la figura 5.10), ya que no se puede saber con simple observación.</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36</a:t>
            </a:fld>
            <a:endParaRPr lang="en-UK"/>
          </a:p>
        </p:txBody>
      </p:sp>
    </p:spTree>
    <p:extLst>
      <p:ext uri="{BB962C8B-B14F-4D97-AF65-F5344CB8AC3E}">
        <p14:creationId xmlns:p14="http://schemas.microsoft.com/office/powerpoint/2010/main" val="2616908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 </a:t>
            </a:r>
            <a:r>
              <a:rPr lang="es"/>
              <a:t>Y el último signo de peligro que mencionamos es el de la salud mental de la madre. </a:t>
            </a:r>
          </a:p>
          <a:p>
            <a:pPr rtl="0"/>
            <a:endParaRPr lang="en-GB" baseline="0"/>
          </a:p>
          <a:p>
            <a:pPr marL="0" indent="0" rtl="0">
              <a:buFont typeface="Arial" panose="020B0604020202020204" pitchFamily="34" charset="0"/>
              <a:buNone/>
            </a:pPr>
            <a:r>
              <a:rPr lang="es" b="1"/>
              <a:t>DIGA: </a:t>
            </a:r>
            <a:r>
              <a:rPr lang="es"/>
              <a:t>Esto lo evaluamos observando si la madre parece desconectada de la realidad o en riesgo de dañarse a sí misma o a sus lactantes, o si hay signos visibles de descuido. En este caso, la referencia tendría que hacerse al establecimiento más cercano que ofrezca una evaluación y apoyo especializados en salud mental. </a:t>
            </a:r>
          </a:p>
          <a:p>
            <a:pPr marL="0" indent="0" rtl="0">
              <a:buFont typeface="Arial" panose="020B0604020202020204" pitchFamily="34" charset="0"/>
              <a:buNone/>
            </a:pPr>
            <a:endParaRPr lang="en-US" baseline="0"/>
          </a:p>
          <a:p>
            <a:pPr marL="0" indent="0" rtl="0">
              <a:buFont typeface="Arial" panose="020B0604020202020204" pitchFamily="34" charset="0"/>
              <a:buNone/>
            </a:pPr>
            <a:r>
              <a:rPr lang="es" b="1"/>
              <a:t>PREGUNTE: </a:t>
            </a:r>
            <a:r>
              <a:rPr lang="es"/>
              <a:t>¿Existen esos servicios en su zona a los que puedan referenciar a una madre que presente estos síntomas?</a:t>
            </a:r>
          </a:p>
          <a:p>
            <a:pPr marL="0" indent="0" rtl="0">
              <a:buFont typeface="Arial" panose="020B0604020202020204" pitchFamily="34" charset="0"/>
              <a:buNone/>
            </a:pPr>
            <a:r>
              <a:rPr lang="es" i="1"/>
              <a:t>HAGA LO SIGUIENTE: propicie una discusión sobre los sistemas de referencia. Si hay dudas, tome nota de ellas. </a:t>
            </a:r>
          </a:p>
          <a:p>
            <a:pPr rtl="0"/>
            <a:endParaRPr lang="en-GB"/>
          </a:p>
          <a:p>
            <a:pPr rtl="0"/>
            <a:r>
              <a:rPr lang="es" b="1"/>
              <a:t>PREGUNTE: </a:t>
            </a:r>
            <a:r>
              <a:rPr lang="es"/>
              <a:t>¿Alguno ha experimentado que un paciente muestre los signos que comentamos? ¿Les gustaría compartir sus experiencias? ¿Qué vieron? ¿Era una madre? ¿Qué hicieron para apoyarla?</a:t>
            </a:r>
            <a:endParaRPr lang="en-GB"/>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37</a:t>
            </a:fld>
            <a:endParaRPr lang="en-UK"/>
          </a:p>
        </p:txBody>
      </p:sp>
    </p:spTree>
    <p:extLst>
      <p:ext uri="{BB962C8B-B14F-4D97-AF65-F5344CB8AC3E}">
        <p14:creationId xmlns:p14="http://schemas.microsoft.com/office/powerpoint/2010/main" val="690270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a:t>Nota: la formación en AIEPI es necesaria para que los trabajadores de la salud realicen esta evaluación a un nivel adecuado. La presente capacitación solo consiste en un repaso. </a:t>
            </a:r>
          </a:p>
          <a:p>
            <a:pPr marL="0" indent="0" rtl="0">
              <a:buFont typeface="Arial" panose="020B0604020202020204" pitchFamily="34" charset="0"/>
              <a:buNone/>
            </a:pPr>
            <a:endParaRPr lang="en-US" baseline="0"/>
          </a:p>
          <a:p>
            <a:pPr marL="0" indent="0" rtl="0">
              <a:buFont typeface="Arial" panose="020B0604020202020204" pitchFamily="34" charset="0"/>
              <a:buNone/>
            </a:pPr>
            <a:r>
              <a:rPr lang="es" b="1"/>
              <a:t>DIGA: </a:t>
            </a:r>
            <a:r>
              <a:rPr lang="es"/>
              <a:t>El segundo paso consiste en comprobar los signos y síntomas clínicos del lactante.</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38</a:t>
            </a:fld>
            <a:endParaRPr lang="en-UK"/>
          </a:p>
        </p:txBody>
      </p:sp>
    </p:spTree>
    <p:extLst>
      <p:ext uri="{BB962C8B-B14F-4D97-AF65-F5344CB8AC3E}">
        <p14:creationId xmlns:p14="http://schemas.microsoft.com/office/powerpoint/2010/main" val="100863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 </a:t>
            </a:r>
            <a:r>
              <a:rPr lang="es"/>
              <a:t>La diarrea puede resultar un problema grave e incluso provocar la muerte si el niño se deshidrata.</a:t>
            </a:r>
            <a:endParaRPr lang="en-US" b="1"/>
          </a:p>
          <a:p>
            <a:pPr rtl="0"/>
            <a:endParaRPr lang="en-US" b="1"/>
          </a:p>
          <a:p>
            <a:pPr rtl="0"/>
            <a:r>
              <a:rPr lang="es" b="1"/>
              <a:t>DIGA: </a:t>
            </a:r>
            <a:r>
              <a:rPr lang="es"/>
              <a:t>Hay varios signos que ayudan a decidir la gravedad de la deshidratación. Cuando un niño se deshidrata, al principio se comporta inquieto o irritable. A medida que el cuerpo pierde líquidos, los ojos pueden parecer hundidos y la piel pierde elasticidad. Si la deshidratación avanza, el niño se vuelve letárgico o pierde el conocimiento.</a:t>
            </a:r>
          </a:p>
          <a:p>
            <a:pPr rtl="0"/>
            <a:endParaRPr lang="en-US"/>
          </a:p>
          <a:p>
            <a:pPr marL="0" indent="0" rtl="0">
              <a:buFont typeface="Arial" panose="020B0604020202020204" pitchFamily="34" charset="0"/>
              <a:buNone/>
            </a:pPr>
            <a:r>
              <a:rPr lang="es" b="1"/>
              <a:t>DIGA: </a:t>
            </a:r>
          </a:p>
          <a:p>
            <a:pPr marL="171450" indent="-171450" rtl="0">
              <a:buFont typeface="Arial" panose="020B0604020202020204" pitchFamily="34" charset="0"/>
              <a:buChar char="•"/>
            </a:pPr>
            <a:r>
              <a:rPr lang="es"/>
              <a:t>Sin embargo, es difícil evaluar el </a:t>
            </a:r>
            <a:r>
              <a:rPr lang="es" b="0">
                <a:solidFill>
                  <a:schemeClr val="tx1"/>
                </a:solidFill>
              </a:rPr>
              <a:t>estado de hidratación de los niños con desnutrición aguda. Muchos de los signos clásicos de deshidratación no son fiables. </a:t>
            </a:r>
          </a:p>
          <a:p>
            <a:pPr marL="171450" indent="-171450" rtl="0">
              <a:buFont typeface="Arial" panose="020B0604020202020204" pitchFamily="34" charset="0"/>
              <a:buChar char="•"/>
            </a:pPr>
            <a:r>
              <a:rPr lang="es" b="0">
                <a:solidFill>
                  <a:schemeClr val="tx1"/>
                </a:solidFill>
              </a:rPr>
              <a:t>Por ejemplo, el método del pellizco no suele ser fiable, ya que en</a:t>
            </a:r>
            <a:r>
              <a:rPr lang="es"/>
              <a:t> un niño con desnutrición aguda grave, la piel puede volver a su lugar lentamente aunque el niño no esté deshidratado. Si un niño tiene sobrepeso o edema, la piel puede volver a su lugar inmediatamente aunque el niño esté deshidratado. </a:t>
            </a:r>
          </a:p>
          <a:p>
            <a:pPr marL="171450" indent="-171450" rtl="0">
              <a:buFont typeface="Arial" panose="020B0604020202020204" pitchFamily="34" charset="0"/>
              <a:buChar char="•"/>
            </a:pPr>
            <a:r>
              <a:rPr lang="es" b="0">
                <a:solidFill>
                  <a:schemeClr val="tx1"/>
                </a:solidFill>
              </a:rPr>
              <a:t>Además, en</a:t>
            </a:r>
            <a:r>
              <a:rPr lang="es"/>
              <a:t> un niño con desnutrición severa los ojos pueden tener siempre un aspecto hundido, aunque no esté deshidratado.</a:t>
            </a:r>
            <a:endParaRPr lang="en-US" b="0">
              <a:solidFill>
                <a:schemeClr val="tx1"/>
              </a:solidFill>
            </a:endParaRPr>
          </a:p>
          <a:p>
            <a:pPr marL="171450" indent="-171450">
              <a:buFont typeface="Arial,Sans-Serif" panose="020B0604020202020204" pitchFamily="34" charset="0"/>
              <a:buChar char="•"/>
            </a:pPr>
            <a:r>
              <a:rPr lang="es"/>
              <a:t>Debido a que el diagnóstico clínico de la deshidratación es complejo, se recomienda que la base principal para el diagnóstico de la deshidratación sean los antecedentes del paciente, más que el examen clínico. </a:t>
            </a:r>
            <a:endParaRPr lang="en-GB"/>
          </a:p>
          <a:p>
            <a:pPr marL="171450" indent="-171450">
              <a:buFont typeface="Arial" panose="020B0604020202020204" pitchFamily="34" charset="0"/>
              <a:buChar char="•"/>
            </a:pPr>
            <a:endParaRPr lang="es">
              <a:ea typeface="Lato"/>
              <a:cs typeface="Lato"/>
            </a:endParaRPr>
          </a:p>
          <a:p>
            <a:endParaRPr lang="en-US">
              <a:ea typeface="Lato"/>
              <a:cs typeface="Lato"/>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39</a:t>
            </a:fld>
            <a:endParaRPr lang="en-UK"/>
          </a:p>
        </p:txBody>
      </p:sp>
    </p:spTree>
    <p:extLst>
      <p:ext uri="{BB962C8B-B14F-4D97-AF65-F5344CB8AC3E}">
        <p14:creationId xmlns:p14="http://schemas.microsoft.com/office/powerpoint/2010/main" val="2343094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a:t>
            </a:r>
            <a:r>
              <a:rPr lang="es"/>
              <a:t>: Así es como podemos analizar los antecedentes recientes de un lactante para determinar si puede haber deshidratación</a:t>
            </a:r>
          </a:p>
          <a:p>
            <a:pPr rtl="0"/>
            <a:endParaRPr lang="en-US" baseline="0"/>
          </a:p>
          <a:p>
            <a:pPr rtl="0"/>
            <a:r>
              <a:rPr lang="es" b="1"/>
              <a:t>HAGA LO SIGUIENTE: </a:t>
            </a:r>
            <a:r>
              <a:rPr lang="es"/>
              <a:t>Lea el texto en la diapositiva</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40</a:t>
            </a:fld>
            <a:endParaRPr lang="en-UK"/>
          </a:p>
        </p:txBody>
      </p:sp>
    </p:spTree>
    <p:extLst>
      <p:ext uri="{BB962C8B-B14F-4D97-AF65-F5344CB8AC3E}">
        <p14:creationId xmlns:p14="http://schemas.microsoft.com/office/powerpoint/2010/main" val="3761641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rtl="0"/>
            <a:fld id="{B963DF67-57A7-4E60-B412-2E26C2D4287B}" type="slidenum">
              <a:rPr lang="en-UK" smtClean="0"/>
              <a:t>5</a:t>
            </a:fld>
            <a:endParaRPr lang="en-UK"/>
          </a:p>
        </p:txBody>
      </p:sp>
    </p:spTree>
    <p:extLst>
      <p:ext uri="{BB962C8B-B14F-4D97-AF65-F5344CB8AC3E}">
        <p14:creationId xmlns:p14="http://schemas.microsoft.com/office/powerpoint/2010/main" val="2157477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None/>
            </a:pPr>
            <a:r>
              <a:rPr lang="es" sz="1200" b="1">
                <a:solidFill>
                  <a:schemeClr val="tx1"/>
                </a:solidFill>
                <a:latin typeface="+mn-lt"/>
              </a:rPr>
              <a:t>DIGA:</a:t>
            </a:r>
          </a:p>
          <a:p>
            <a:pPr marL="342900" indent="-342900" rtl="0">
              <a:buChar char="•"/>
            </a:pPr>
            <a:r>
              <a:rPr lang="es" sz="1200" b="0">
                <a:solidFill>
                  <a:schemeClr val="tx1"/>
                </a:solidFill>
                <a:latin typeface="+mn-lt"/>
              </a:rPr>
              <a:t>La fiebre es un signo de infección. Si la temperatura del bebé es superior a 37,5 </a:t>
            </a:r>
            <a:r>
              <a:rPr lang="es" sz="1200" b="0">
                <a:solidFill>
                  <a:schemeClr val="tx1"/>
                </a:solidFill>
                <a:latin typeface="+mn-lt"/>
                <a:cs typeface="Arial"/>
              </a:rPr>
              <a:t>˚C, está fuera del rango normal. Intenten bajar la temperatura del lactante quitándole la ropa durante diez minutos, pero si sigue presentando temperatura elevada o parece enfermo, referencienlo a un establecimiento de mayor nivel.</a:t>
            </a:r>
            <a:endParaRPr lang="en-GB" sz="1200" b="0">
              <a:solidFill>
                <a:schemeClr val="tx1"/>
              </a:solidFill>
              <a:latin typeface="+mn-lt"/>
            </a:endParaRPr>
          </a:p>
          <a:p>
            <a:pPr marL="342900" indent="-342900" rtl="0">
              <a:buChar char="•"/>
            </a:pPr>
            <a:r>
              <a:rPr lang="es" sz="1200" b="0">
                <a:solidFill>
                  <a:schemeClr val="tx1"/>
                </a:solidFill>
                <a:latin typeface="+mn-lt"/>
              </a:rPr>
              <a:t>Además de la fiebre, si la temperatura es inferior a 35,5</a:t>
            </a:r>
            <a:r>
              <a:rPr lang="es" sz="1200" b="0">
                <a:solidFill>
                  <a:schemeClr val="tx1"/>
                </a:solidFill>
                <a:latin typeface="+mn-lt"/>
                <a:cs typeface="Arial"/>
              </a:rPr>
              <a:t>˚C entonces la temperatura corporal es demasiado fría. Intente efectuar un </a:t>
            </a:r>
            <a:r>
              <a:rPr lang="es" sz="1200" b="0">
                <a:solidFill>
                  <a:schemeClr val="tx1"/>
                </a:solidFill>
                <a:latin typeface="+mn-lt"/>
              </a:rPr>
              <a:t>contacto piel con piel con la madre debajo de una manta, pero si el lactante sigue presentando malestar o frío, es un factor de riesgo </a:t>
            </a:r>
            <a:r>
              <a:rPr lang="es" sz="1200" b="0">
                <a:solidFill>
                  <a:schemeClr val="tx1"/>
                </a:solidFill>
                <a:latin typeface="+mn-lt"/>
                <a:sym typeface="Wingdings" panose="05000000000000000000" pitchFamily="2" charset="2"/>
              </a:rPr>
              <a:t>referencienlo a un establecimiento de mayor nivel.</a:t>
            </a:r>
            <a:endParaRPr lang="en-GB" sz="1200" b="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1"/>
              </a:solidFill>
              <a:latin typeface="+mn-lt"/>
              <a:cs typeface="Arial" panose="020B0604020202020204" pitchFamily="34" charset="0"/>
            </a:endParaRP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41</a:t>
            </a:fld>
            <a:endParaRPr lang="en-UK"/>
          </a:p>
        </p:txBody>
      </p:sp>
    </p:spTree>
    <p:extLst>
      <p:ext uri="{BB962C8B-B14F-4D97-AF65-F5344CB8AC3E}">
        <p14:creationId xmlns:p14="http://schemas.microsoft.com/office/powerpoint/2010/main" val="684705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 </a:t>
            </a:r>
          </a:p>
          <a:p>
            <a:pPr marL="171450" indent="-171450" rtl="0">
              <a:buFont typeface="Arial" panose="020B0604020202020204" pitchFamily="34" charset="0"/>
              <a:buChar char="•"/>
            </a:pPr>
            <a:r>
              <a:rPr lang="es"/>
              <a:t>Muchos niños con tos o dificultad para respirar pueden tener infecciones respiratorias leves. Pueden tener un resfriado o bronquitis. Estos niños no están enfermos de gravedad y no necesitan antibióticos, por lo que pueden tratarse en casa. </a:t>
            </a:r>
          </a:p>
          <a:p>
            <a:pPr marL="171450" indent="-171450" rtl="0">
              <a:buFont typeface="Arial" panose="020B0604020202020204" pitchFamily="34" charset="0"/>
              <a:buChar char="•"/>
            </a:pPr>
            <a:r>
              <a:rPr lang="es"/>
              <a:t>Sin embargo, algunos niños con tos o dificultad para respirar pueden tener neumonía u otra infección respiratoria grave. La neumonía es una de las mayores causas de mortalidad infantil a nivel mundial. </a:t>
            </a:r>
          </a:p>
          <a:p>
            <a:pPr marL="171450" indent="-171450" rtl="0">
              <a:buFont typeface="Arial" panose="020B0604020202020204" pitchFamily="34" charset="0"/>
              <a:buChar char="•"/>
            </a:pPr>
            <a:r>
              <a:rPr lang="es"/>
              <a:t>En el vídeo sobre los signos de peligro de AIEPI aprendimos cómo comprobar si había signos de infección respiratoria, como la neumonía, que requeriría referencia por ser un riesgo grave. </a:t>
            </a:r>
          </a:p>
          <a:p>
            <a:pPr marL="171450" indent="-171450" rtl="0">
              <a:buFont typeface="Arial" panose="020B0604020202020204" pitchFamily="34" charset="0"/>
              <a:buChar char="•"/>
            </a:pPr>
            <a:endParaRPr lang="en-US" baseline="0"/>
          </a:p>
          <a:p>
            <a:pPr marL="0" indent="0" rtl="0">
              <a:buFont typeface="Arial" panose="020B0604020202020204" pitchFamily="34" charset="0"/>
              <a:buNone/>
            </a:pPr>
            <a:r>
              <a:rPr lang="es" b="1"/>
              <a:t>PREGUNTE: </a:t>
            </a:r>
          </a:p>
          <a:p>
            <a:pPr marL="171450" indent="-171450" rtl="0">
              <a:buFont typeface="Arial" panose="020B0604020202020204" pitchFamily="34" charset="0"/>
              <a:buChar char="•"/>
            </a:pPr>
            <a:r>
              <a:rPr lang="es"/>
              <a:t>¿Recuerdan cuáles eran?</a:t>
            </a:r>
          </a:p>
          <a:p>
            <a:pPr marL="171450" indent="-171450" rtl="0">
              <a:buFont typeface="Arial" panose="020B0604020202020204" pitchFamily="34" charset="0"/>
              <a:buChar char="•"/>
            </a:pPr>
            <a:r>
              <a:rPr lang="es" b="1"/>
              <a:t>Respuesta: </a:t>
            </a:r>
            <a:r>
              <a:rPr lang="es"/>
              <a:t>Respiración rápida y retracción torácica. </a:t>
            </a:r>
          </a:p>
          <a:p>
            <a:pPr marL="171450" indent="-171450" rtl="0">
              <a:buFont typeface="Arial" panose="020B0604020202020204" pitchFamily="34" charset="0"/>
              <a:buChar char="•"/>
            </a:pPr>
            <a:endParaRPr lang="en-US" baseline="0"/>
          </a:p>
          <a:p>
            <a:pPr marL="0" indent="0" rtl="0">
              <a:buFont typeface="Arial" panose="020B0604020202020204" pitchFamily="34" charset="0"/>
              <a:buNone/>
            </a:pPr>
            <a:r>
              <a:rPr lang="es" b="1"/>
              <a:t>DIGA: </a:t>
            </a:r>
          </a:p>
          <a:p>
            <a:pPr marL="171450" indent="-171450" rtl="0">
              <a:buFont typeface="Arial" panose="020B0604020202020204" pitchFamily="34" charset="0"/>
              <a:buChar char="•"/>
            </a:pPr>
            <a:r>
              <a:rPr lang="es"/>
              <a:t>Ya han evaluado los signos graves de infección respiratoria en el paso uno, así que no es necesario repetirlo. </a:t>
            </a:r>
          </a:p>
          <a:p>
            <a:pPr marL="171450" indent="-171450" rtl="0">
              <a:buFont typeface="Arial" panose="020B0604020202020204" pitchFamily="34" charset="0"/>
              <a:buChar char="•"/>
            </a:pPr>
            <a:r>
              <a:rPr lang="es"/>
              <a:t>En esta fase, nos interesa buscar y escuchar cualquier signo de tos. </a:t>
            </a: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42</a:t>
            </a:fld>
            <a:endParaRPr lang="en-UK"/>
          </a:p>
        </p:txBody>
      </p:sp>
    </p:spTree>
    <p:extLst>
      <p:ext uri="{BB962C8B-B14F-4D97-AF65-F5344CB8AC3E}">
        <p14:creationId xmlns:p14="http://schemas.microsoft.com/office/powerpoint/2010/main" val="2361759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Comparen el color de la palma del niño con su propia palma y con las de otros niños.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Si la piel de la palma de la mano del niño es pálida, pero presenta algunas zonas rosadas, el niño tiene cierta palidez palmar.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Si la piel de la palma de la mano está muy pálida o tan pálida que parece blanca, el niño tiene palidez palmar severa.</a:t>
            </a:r>
          </a:p>
          <a:p>
            <a:pPr rtl="0"/>
            <a:endParaRPr lang="en-US"/>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43</a:t>
            </a:fld>
            <a:endParaRPr lang="en-UK"/>
          </a:p>
        </p:txBody>
      </p:sp>
    </p:spTree>
    <p:extLst>
      <p:ext uri="{BB962C8B-B14F-4D97-AF65-F5344CB8AC3E}">
        <p14:creationId xmlns:p14="http://schemas.microsoft.com/office/powerpoint/2010/main" val="1349246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b="0"/>
              <a:t>Evaluar</a:t>
            </a:r>
            <a:r>
              <a:rPr lang="es"/>
              <a:t> cualquier otra enfermedad, por ejemplo la candidiasis oral, que se manifiesta como manchas blancas en la boca del lactante o en el seno de la madre. </a:t>
            </a:r>
            <a:endParaRPr lang="en-US"/>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44</a:t>
            </a:fld>
            <a:endParaRPr lang="en-UK"/>
          </a:p>
        </p:txBody>
      </p:sp>
    </p:spTree>
    <p:extLst>
      <p:ext uri="{BB962C8B-B14F-4D97-AF65-F5344CB8AC3E}">
        <p14:creationId xmlns:p14="http://schemas.microsoft.com/office/powerpoint/2010/main" val="3519389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 </a:t>
            </a:r>
            <a:r>
              <a:rPr lang="es"/>
              <a:t>Por último, en esta sección debemos comprobar si existe alguna enfermedad o discapacidad congénita que pueda causar problemas de alimentación, como labio leporino, paladar hendido o frenillo lingual.</a:t>
            </a:r>
          </a:p>
          <a:p>
            <a:pPr rtl="0"/>
            <a:endParaRPr lang="en-US" b="1" baseline="0"/>
          </a:p>
          <a:p>
            <a:pPr rtl="0"/>
            <a:r>
              <a:rPr lang="es" b="1"/>
              <a:t>DIGA</a:t>
            </a:r>
            <a:r>
              <a:rPr lang="es"/>
              <a:t>: en la diapositiva pueden observar la presentación de un paladar hendido a la izquierda y un labio leporino a la derecha. </a:t>
            </a:r>
            <a:endParaRPr lang="en-US"/>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45</a:t>
            </a:fld>
            <a:endParaRPr lang="en-UK"/>
          </a:p>
        </p:txBody>
      </p:sp>
    </p:spTree>
    <p:extLst>
      <p:ext uri="{BB962C8B-B14F-4D97-AF65-F5344CB8AC3E}">
        <p14:creationId xmlns:p14="http://schemas.microsoft.com/office/powerpoint/2010/main" val="1486386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1"/>
              <a:t>DIGA: </a:t>
            </a:r>
            <a:r>
              <a:rPr lang="es"/>
              <a:t>El tercer paso consiste en evaluar el crecimiento del bebé.</a:t>
            </a:r>
            <a:endParaRPr lang="en-US"/>
          </a:p>
          <a:p>
            <a:pPr marL="171450" indent="-171450" rtl="0">
              <a:buFont typeface="Arial" panose="020B0604020202020204" pitchFamily="34" charset="0"/>
              <a:buChar char="•"/>
            </a:pP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46</a:t>
            </a:fld>
            <a:endParaRPr lang="en-UK"/>
          </a:p>
        </p:txBody>
      </p:sp>
    </p:spTree>
    <p:extLst>
      <p:ext uri="{BB962C8B-B14F-4D97-AF65-F5344CB8AC3E}">
        <p14:creationId xmlns:p14="http://schemas.microsoft.com/office/powerpoint/2010/main" val="1075943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b="1" kern="1200" dirty="0">
                <a:solidFill>
                  <a:schemeClr val="tx1"/>
                </a:solidFill>
                <a:effectLst/>
                <a:latin typeface="+mn-lt"/>
                <a:ea typeface="+mn-ea"/>
                <a:cs typeface="+mn-cs"/>
              </a:rPr>
              <a:t>HAGA LO SIGUIENTE:</a:t>
            </a:r>
            <a:r>
              <a:rPr lang="es" sz="1200" kern="1200" dirty="0">
                <a:solidFill>
                  <a:schemeClr val="tx1"/>
                </a:solidFill>
                <a:effectLst/>
                <a:latin typeface="+mn-lt"/>
                <a:ea typeface="+mn-ea"/>
                <a:cs typeface="+mn-cs"/>
              </a:rPr>
              <a:t> Reproduzca el vídeo sobre la medición del peso del lactante desde el minuto </a:t>
            </a:r>
            <a:r>
              <a:rPr lang="es" b="1" u="sng" dirty="0"/>
              <a:t>0:25</a:t>
            </a:r>
            <a:r>
              <a:rPr lang="es" sz="1200" b="1" u="sng" kern="1200" dirty="0">
                <a:solidFill>
                  <a:schemeClr val="tx1"/>
                </a:solidFill>
                <a:effectLst/>
                <a:latin typeface="+mn-lt"/>
                <a:ea typeface="+mn-ea"/>
                <a:cs typeface="+mn-cs"/>
              </a:rPr>
              <a:t> al </a:t>
            </a:r>
            <a:r>
              <a:rPr lang="es" b="1" u="sng" dirty="0"/>
              <a:t>1:05</a:t>
            </a:r>
            <a:endParaRPr lang="es" sz="1200" b="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1200" baseline="0">
              <a:solidFill>
                <a:schemeClr val="tx1"/>
              </a:solidFill>
              <a:effectLst/>
              <a:latin typeface="+mn-lt"/>
              <a:ea typeface="+mn-ea"/>
              <a:cs typeface="+mn-cs"/>
            </a:endParaRPr>
          </a:p>
          <a:p>
            <a:pPr>
              <a:defRPr/>
            </a:pPr>
            <a:r>
              <a:rPr lang="es" sz="1200" b="1" kern="1200" dirty="0">
                <a:solidFill>
                  <a:schemeClr val="tx1"/>
                </a:solidFill>
                <a:effectLst/>
                <a:latin typeface="+mn-lt"/>
                <a:ea typeface="+mn-ea"/>
                <a:cs typeface="+mn-cs"/>
              </a:rPr>
              <a:t>HAGA LO SIGUIENTE:</a:t>
            </a:r>
            <a:r>
              <a:rPr lang="es" dirty="0"/>
              <a:t> Posteriormente reproduzca el segundo video desde el minuto</a:t>
            </a:r>
            <a:r>
              <a:rPr lang="es" sz="1200" kern="1200" dirty="0">
                <a:solidFill>
                  <a:schemeClr val="tx1"/>
                </a:solidFill>
                <a:effectLst/>
                <a:latin typeface="+mn-lt"/>
                <a:ea typeface="+mn-ea"/>
                <a:cs typeface="+mn-cs"/>
              </a:rPr>
              <a:t> </a:t>
            </a:r>
            <a:r>
              <a:rPr lang="es" b="1" u="sng" dirty="0"/>
              <a:t>4:37</a:t>
            </a:r>
            <a:r>
              <a:rPr lang="es" sz="1200" b="1" i="0" u="sng" kern="1200" dirty="0">
                <a:solidFill>
                  <a:schemeClr val="tx1"/>
                </a:solidFill>
                <a:effectLst/>
                <a:latin typeface="+mn-lt"/>
                <a:ea typeface="+mn-ea"/>
                <a:cs typeface="+mn-cs"/>
              </a:rPr>
              <a:t> al </a:t>
            </a:r>
            <a:r>
              <a:rPr lang="es" b="1" u="sng" dirty="0"/>
              <a:t>6:28</a:t>
            </a:r>
            <a:r>
              <a:rPr lang="es" sz="1200" kern="1200" dirty="0">
                <a:solidFill>
                  <a:schemeClr val="tx1"/>
                </a:solidFill>
                <a:effectLst/>
                <a:latin typeface="+mn-lt"/>
                <a:ea typeface="+mn-ea"/>
                <a:cs typeface="+mn-cs"/>
              </a:rPr>
              <a:t> </a:t>
            </a:r>
            <a:r>
              <a:rPr lang="es" dirty="0"/>
              <a:t>en donde se aborda</a:t>
            </a:r>
            <a:r>
              <a:rPr lang="es" sz="1200" kern="1200" dirty="0">
                <a:solidFill>
                  <a:schemeClr val="tx1"/>
                </a:solidFill>
                <a:effectLst/>
                <a:latin typeface="+mn-lt"/>
                <a:ea typeface="+mn-ea"/>
                <a:cs typeface="+mn-cs"/>
              </a:rPr>
              <a:t> la medición de la longitud del lactante</a:t>
            </a:r>
            <a:endParaRPr lang="es" sz="1200" kern="1200" dirty="0">
              <a:solidFill>
                <a:schemeClr val="tx1"/>
              </a:solidFill>
              <a:effectLst/>
              <a:latin typeface="+mn-lt"/>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1200" baseline="0">
              <a:solidFill>
                <a:schemeClr val="tx1"/>
              </a:solidFill>
              <a:effectLst/>
              <a:latin typeface="Lato"/>
              <a:ea typeface="Lato"/>
              <a:cs typeface="Lato"/>
            </a:endParaRPr>
          </a:p>
          <a:p>
            <a:pPr>
              <a:defRPr/>
            </a:pPr>
            <a:r>
              <a:rPr lang="es" sz="1200" b="0" i="1" u="none" kern="1200" dirty="0">
                <a:solidFill>
                  <a:schemeClr val="tx1"/>
                </a:solidFill>
                <a:effectLst/>
                <a:latin typeface="+mn-lt"/>
                <a:ea typeface="+mn-ea"/>
                <a:cs typeface="+mn-cs"/>
              </a:rPr>
              <a:t>Enlace al vídeo de respaldo:</a:t>
            </a:r>
            <a:r>
              <a:rPr lang="es" i="1" dirty="0"/>
              <a:t>  </a:t>
            </a:r>
            <a:endParaRPr lang="es">
              <a:hlinkClick r:id="rId3"/>
            </a:endParaRPr>
          </a:p>
          <a:p>
            <a:pPr>
              <a:defRPr/>
            </a:pPr>
            <a:r>
              <a:rPr lang="es" dirty="0">
                <a:hlinkClick r:id="rId4"/>
              </a:rPr>
              <a:t>Medición del peso del lactante. - YouTube  </a:t>
            </a:r>
            <a:r>
              <a:rPr lang="es" i="1" dirty="0"/>
              <a:t> </a:t>
            </a:r>
            <a:endParaRPr lang="es" dirty="0"/>
          </a:p>
          <a:p>
            <a:pPr>
              <a:defRPr/>
            </a:pPr>
            <a:r>
              <a:rPr lang="es" dirty="0">
                <a:hlinkClick r:id="rId3"/>
              </a:rPr>
              <a:t>Toma de medidas antropométricas - YouTube</a:t>
            </a:r>
            <a:endParaRPr lang="es" b="0" u="none" kern="1200">
              <a:effectLst/>
              <a:ea typeface="Lato"/>
              <a:cs typeface="Lato"/>
            </a:endParaRP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47</a:t>
            </a:fld>
            <a:endParaRPr lang="en-UK"/>
          </a:p>
        </p:txBody>
      </p:sp>
    </p:spTree>
    <p:extLst>
      <p:ext uri="{BB962C8B-B14F-4D97-AF65-F5344CB8AC3E}">
        <p14:creationId xmlns:p14="http://schemas.microsoft.com/office/powerpoint/2010/main" val="1896802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kern="1200">
                <a:solidFill>
                  <a:schemeClr val="tx1"/>
                </a:solidFill>
                <a:effectLst/>
                <a:latin typeface="+mn-lt"/>
                <a:ea typeface="+mn-ea"/>
                <a:cs typeface="+mn-cs"/>
              </a:rPr>
              <a:t>DIGA: </a:t>
            </a:r>
            <a:r>
              <a:rPr lang="es" sz="1200" kern="1200">
                <a:solidFill>
                  <a:schemeClr val="tx1"/>
                </a:solidFill>
                <a:effectLst/>
                <a:latin typeface="+mn-lt"/>
                <a:ea typeface="+mn-ea"/>
                <a:cs typeface="+mn-cs"/>
              </a:rPr>
              <a:t>Hay una discusión en curso sobre qué medidas antropométricas son las mejores para identificar el riesgo en este grupo etario, y una revisión sistemática reciente concluyó que P/E (puntuación Z de relación peso-edad) es un mejor identificador de riesgo que P/T (puntuación Z de peso-talla) que se utiliza actualmente para la desnutrición aguda en niños menores de cinco años.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1" kern="1200">
                <a:solidFill>
                  <a:schemeClr val="tx1"/>
                </a:solidFill>
                <a:effectLst/>
                <a:latin typeface="+mn-lt"/>
                <a:ea typeface="+mn-ea"/>
                <a:cs typeface="+mn-cs"/>
              </a:rPr>
              <a:t>DIGA</a:t>
            </a:r>
            <a:r>
              <a:rPr lang="es" sz="1200" kern="1200">
                <a:solidFill>
                  <a:schemeClr val="tx1"/>
                </a:solidFill>
                <a:effectLst/>
                <a:latin typeface="+mn-lt"/>
                <a:ea typeface="+mn-ea"/>
                <a:cs typeface="+mn-cs"/>
              </a:rPr>
              <a:t>: para calcular la puntuación Z de relación peso-edad debemos confirmar la edad del lactante y usar las gráficas o tablas de la OMS para calcular la puntuación Z.</a:t>
            </a:r>
          </a:p>
          <a:p>
            <a:pPr rtl="0"/>
            <a:endParaRPr lang="en-US"/>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48</a:t>
            </a:fld>
            <a:endParaRPr lang="en-UK"/>
          </a:p>
        </p:txBody>
      </p:sp>
    </p:spTree>
    <p:extLst>
      <p:ext uri="{BB962C8B-B14F-4D97-AF65-F5344CB8AC3E}">
        <p14:creationId xmlns:p14="http://schemas.microsoft.com/office/powerpoint/2010/main" val="967145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sz="1200" b="1">
                <a:solidFill>
                  <a:schemeClr val="tx1"/>
                </a:solidFill>
              </a:rPr>
              <a:t>PREGUNTE: </a:t>
            </a:r>
            <a:r>
              <a:rPr lang="es" sz="1200" b="0">
                <a:solidFill>
                  <a:schemeClr val="tx1"/>
                </a:solidFill>
              </a:rPr>
              <a:t>¿Pueden explicar cómo se calcula la puntuación Z de relación peso-edad?</a:t>
            </a:r>
          </a:p>
          <a:p>
            <a:pPr marL="0" indent="0" rtl="0">
              <a:buFont typeface="Arial" panose="020B0604020202020204" pitchFamily="34" charset="0"/>
              <a:buNone/>
            </a:pPr>
            <a:r>
              <a:rPr lang="es" sz="1200" b="0">
                <a:solidFill>
                  <a:schemeClr val="tx1"/>
                </a:solidFill>
              </a:rPr>
              <a:t>[Hay que buscar la edad en el eje inferior y el peso en el lateral del gráfico, trazar una línea recta en la gráfica a partir de cada uno y encontrar el punto en el que coincidan las líneas. La posición de este punto en la gráfica indica la puntuación Z del niño].</a:t>
            </a:r>
          </a:p>
          <a:p>
            <a:pPr marL="0" indent="0" rtl="0">
              <a:buFont typeface="Arial" panose="020B0604020202020204" pitchFamily="34" charset="0"/>
              <a:buNone/>
            </a:pPr>
            <a:endParaRPr lang="en-GB" sz="1200" b="0" baseline="0">
              <a:solidFill>
                <a:schemeClr val="tx1"/>
              </a:solidFill>
            </a:endParaRPr>
          </a:p>
          <a:p>
            <a:pPr marL="0" indent="0" rtl="0">
              <a:buFont typeface="Arial" panose="020B0604020202020204" pitchFamily="34" charset="0"/>
              <a:buNone/>
            </a:pPr>
            <a:r>
              <a:rPr lang="es" sz="1200" b="1">
                <a:solidFill>
                  <a:schemeClr val="tx1"/>
                </a:solidFill>
              </a:rPr>
              <a:t>PREGUNTE: </a:t>
            </a:r>
            <a:r>
              <a:rPr lang="es" sz="1200" b="0">
                <a:solidFill>
                  <a:schemeClr val="tx1"/>
                </a:solidFill>
              </a:rPr>
              <a:t>¿Cuál es la puntuación Z de este lactante?</a:t>
            </a:r>
          </a:p>
          <a:p>
            <a:pPr marL="0" indent="0" rtl="0">
              <a:buFont typeface="Arial" panose="020B0604020202020204" pitchFamily="34" charset="0"/>
              <a:buNone/>
            </a:pPr>
            <a:r>
              <a:rPr lang="es" sz="1200" b="0">
                <a:solidFill>
                  <a:schemeClr val="tx1"/>
                </a:solidFill>
              </a:rPr>
              <a:t>[Respuesta: menos de 0]</a:t>
            </a:r>
          </a:p>
          <a:p>
            <a:pPr marL="0" indent="0" rtl="0">
              <a:buFont typeface="Arial" panose="020B0604020202020204" pitchFamily="34" charset="0"/>
              <a:buNone/>
            </a:pPr>
            <a:endParaRPr lang="en-GB" sz="1200" b="1">
              <a:solidFill>
                <a:schemeClr val="tx1"/>
              </a:solidFill>
            </a:endParaRPr>
          </a:p>
          <a:p>
            <a:pPr marL="0" indent="0" rtl="0">
              <a:buFont typeface="Arial" panose="020B0604020202020204" pitchFamily="34" charset="0"/>
              <a:buNone/>
            </a:pPr>
            <a:r>
              <a:rPr lang="es" sz="1200" b="1">
                <a:solidFill>
                  <a:schemeClr val="tx1"/>
                </a:solidFill>
              </a:rPr>
              <a:t>DIGA:</a:t>
            </a:r>
          </a:p>
          <a:p>
            <a:pPr marL="171450" indent="-171450" rtl="0">
              <a:buFont typeface="Arial" panose="020B0604020202020204" pitchFamily="34" charset="0"/>
              <a:buChar char="•"/>
            </a:pPr>
            <a:r>
              <a:rPr lang="es" sz="1200" b="0">
                <a:solidFill>
                  <a:schemeClr val="tx1"/>
                </a:solidFill>
              </a:rPr>
              <a:t>Si</a:t>
            </a:r>
            <a:r>
              <a:rPr lang="es" sz="1100" b="0">
                <a:solidFill>
                  <a:schemeClr val="tx1"/>
                </a:solidFill>
              </a:rPr>
              <a:t> </a:t>
            </a:r>
            <a:r>
              <a:rPr lang="es" sz="1200" b="0">
                <a:solidFill>
                  <a:schemeClr val="tx1"/>
                </a:solidFill>
              </a:rPr>
              <a:t> la puntuación Z de relación peso-edad es de -2 a -3, el lactante tiene un peso moderadamente bajo. </a:t>
            </a:r>
          </a:p>
          <a:p>
            <a:pPr marL="171450" indent="-171450" rtl="0">
              <a:buFont typeface="Arial" panose="020B0604020202020204" pitchFamily="34" charset="0"/>
              <a:buChar char="•"/>
            </a:pPr>
            <a:r>
              <a:rPr lang="es" sz="1200" b="0">
                <a:solidFill>
                  <a:schemeClr val="tx1"/>
                </a:solidFill>
              </a:rPr>
              <a:t>Si es menor a -3, entonces el lactante tiene un muy bajo peso.</a:t>
            </a:r>
          </a:p>
          <a:p>
            <a:pPr marL="171450" indent="-171450" rtl="0">
              <a:buFont typeface="Arial" panose="020B0604020202020204" pitchFamily="34" charset="0"/>
              <a:buChar char="•"/>
            </a:pPr>
            <a:r>
              <a:rPr lang="es" sz="1200" b="0">
                <a:solidFill>
                  <a:schemeClr val="tx1"/>
                </a:solidFill>
              </a:rPr>
              <a:t>Para la vía de atención MAMI, Todos los lactantes con una puntuación Z de relación peso-edad de menos de -2,0 se inscriben al programa.</a:t>
            </a:r>
            <a:endParaRPr lang="en-GB" sz="1200" b="0">
              <a:solidFill>
                <a:schemeClr val="tx1"/>
              </a:solidFill>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49</a:t>
            </a:fld>
            <a:endParaRPr lang="en-UK"/>
          </a:p>
        </p:txBody>
      </p:sp>
    </p:spTree>
    <p:extLst>
      <p:ext uri="{BB962C8B-B14F-4D97-AF65-F5344CB8AC3E}">
        <p14:creationId xmlns:p14="http://schemas.microsoft.com/office/powerpoint/2010/main" val="1017831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b="1" u="none" kern="1200">
                <a:solidFill>
                  <a:schemeClr val="tx1"/>
                </a:solidFill>
                <a:effectLst/>
                <a:latin typeface="+mn-lt"/>
                <a:ea typeface="+mn-ea"/>
                <a:cs typeface="+mn-cs"/>
              </a:rPr>
              <a:t>HAGA LO SIGUIENTE: </a:t>
            </a:r>
            <a:r>
              <a:rPr lang="es" sz="1200" b="0" u="none" kern="1200">
                <a:solidFill>
                  <a:schemeClr val="tx1"/>
                </a:solidFill>
                <a:effectLst/>
                <a:latin typeface="+mn-lt"/>
                <a:ea typeface="+mn-ea"/>
                <a:cs typeface="+mn-cs"/>
              </a:rPr>
              <a:t>Resuma los pasos clave.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non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 sz="1200" b="1" u="none" kern="1200">
                <a:solidFill>
                  <a:schemeClr val="tx1"/>
                </a:solidFill>
                <a:effectLst/>
                <a:latin typeface="+mn-lt"/>
                <a:ea typeface="+mn-ea"/>
                <a:cs typeface="+mn-cs"/>
              </a:rPr>
              <a:t>DIGA: </a:t>
            </a:r>
            <a:r>
              <a:rPr lang="es" sz="1200" b="0" u="none" kern="1200">
                <a:solidFill>
                  <a:schemeClr val="tx1"/>
                </a:solidFill>
                <a:effectLst/>
                <a:latin typeface="+mn-lt"/>
                <a:ea typeface="+mn-ea"/>
                <a:cs typeface="+mn-cs"/>
              </a:rPr>
              <a:t>Para calcular la puntuación Z de relación peso- longitud debemos confirmar la edad del lactante y usar las gráficas o tablas de la OMS para calcular la puntuación Z.</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50</a:t>
            </a:fld>
            <a:endParaRPr lang="en-UK"/>
          </a:p>
        </p:txBody>
      </p:sp>
    </p:spTree>
    <p:extLst>
      <p:ext uri="{BB962C8B-B14F-4D97-AF65-F5344CB8AC3E}">
        <p14:creationId xmlns:p14="http://schemas.microsoft.com/office/powerpoint/2010/main" val="42840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a:t>
            </a:r>
          </a:p>
          <a:p>
            <a:pPr marL="171450" indent="-171450" rtl="0">
              <a:buFont typeface="Arial" panose="020B0604020202020204" pitchFamily="34" charset="0"/>
              <a:buChar char="•"/>
            </a:pPr>
            <a:r>
              <a:rPr lang="es"/>
              <a:t>Completen la prueba previa</a:t>
            </a:r>
          </a:p>
          <a:p>
            <a:pPr marL="171450" indent="-171450" rtl="0">
              <a:buFont typeface="Arial" panose="020B0604020202020204" pitchFamily="34" charset="0"/>
              <a:buChar char="•"/>
            </a:pPr>
            <a:r>
              <a:rPr lang="es"/>
              <a:t>Repetiremos la prueba al finalizar la capacitación para determinar los conocimientos alcanzados</a:t>
            </a:r>
          </a:p>
          <a:p>
            <a:pPr marL="171450" indent="-171450" rtl="0">
              <a:buFont typeface="Arial" panose="020B0604020202020204" pitchFamily="34" charset="0"/>
              <a:buChar char="•"/>
            </a:pPr>
            <a:r>
              <a:rPr lang="es"/>
              <a:t>Las puntuaciones nos ayudarán a mejorar el contenido y la ejecución de la capacitación para próximas oportunidades</a:t>
            </a:r>
          </a:p>
          <a:p>
            <a:pPr marL="171450" indent="-171450" rtl="0">
              <a:buFont typeface="Arial" panose="020B0604020202020204" pitchFamily="34" charset="0"/>
              <a:buChar char="•"/>
            </a:pPr>
            <a:r>
              <a:rPr lang="es"/>
              <a:t>No se evalúan las puntuaciones de las pruebas a un nivel individual, sino de todo el grupo</a:t>
            </a:r>
            <a:endParaRPr lang="en-US"/>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a:t>
            </a:fld>
            <a:endParaRPr lang="en-UK"/>
          </a:p>
        </p:txBody>
      </p:sp>
    </p:spTree>
    <p:extLst>
      <p:ext uri="{BB962C8B-B14F-4D97-AF65-F5344CB8AC3E}">
        <p14:creationId xmlns:p14="http://schemas.microsoft.com/office/powerpoint/2010/main" val="623716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sz="1200" b="1">
                <a:solidFill>
                  <a:schemeClr val="tx1"/>
                </a:solidFill>
              </a:rPr>
              <a:t>PREGUNTE: </a:t>
            </a:r>
            <a:r>
              <a:rPr lang="es" sz="1200" b="0">
                <a:solidFill>
                  <a:schemeClr val="tx1"/>
                </a:solidFill>
              </a:rPr>
              <a:t>¿Cuál es la puntuación Z de relación peso-longitud de este niño?</a:t>
            </a:r>
          </a:p>
          <a:p>
            <a:pPr marL="0" indent="0" rtl="0">
              <a:buFont typeface="Arial" panose="020B0604020202020204" pitchFamily="34" charset="0"/>
              <a:buNone/>
            </a:pPr>
            <a:r>
              <a:rPr lang="es" sz="1200" b="0">
                <a:solidFill>
                  <a:schemeClr val="tx1"/>
                </a:solidFill>
              </a:rPr>
              <a:t>[Respuesta: -2 (considérela correcta también si dicen menor a -2)]</a:t>
            </a:r>
            <a:endParaRPr lang="en-GB" sz="1200" b="0">
              <a:solidFill>
                <a:schemeClr val="tx1"/>
              </a:solidFill>
            </a:endParaRPr>
          </a:p>
          <a:p>
            <a:pPr marL="0" indent="0" rtl="0">
              <a:buFont typeface="Arial" panose="020B0604020202020204" pitchFamily="34" charset="0"/>
              <a:buNone/>
            </a:pPr>
            <a:endParaRPr lang="en-GB" sz="1200" b="1">
              <a:solidFill>
                <a:schemeClr val="tx1"/>
              </a:solidFill>
            </a:endParaRPr>
          </a:p>
          <a:p>
            <a:pPr marL="0" indent="0" rtl="0">
              <a:buFont typeface="Arial" panose="020B0604020202020204" pitchFamily="34" charset="0"/>
              <a:buNone/>
            </a:pPr>
            <a:r>
              <a:rPr lang="es" sz="1200" b="1">
                <a:solidFill>
                  <a:schemeClr val="tx1"/>
                </a:solidFill>
              </a:rPr>
              <a:t>DIGA:</a:t>
            </a:r>
          </a:p>
          <a:p>
            <a:pPr marL="171450" indent="-171450" rtl="0">
              <a:buFont typeface="Arial" panose="020B0604020202020204" pitchFamily="34" charset="0"/>
              <a:buChar char="•"/>
            </a:pPr>
            <a:r>
              <a:rPr lang="es" sz="1200" b="0">
                <a:solidFill>
                  <a:schemeClr val="tx1"/>
                </a:solidFill>
              </a:rPr>
              <a:t>Para la ruta de atención MAMI, si la puntuación del lactante es de menos de -2,0 se define como pequeño y en riesgo nutricional. </a:t>
            </a:r>
          </a:p>
          <a:p>
            <a:pPr marL="171450" indent="-171450" rtl="0">
              <a:buFont typeface="Arial" panose="020B0604020202020204" pitchFamily="34" charset="0"/>
              <a:buChar char="•"/>
            </a:pPr>
            <a:r>
              <a:rPr lang="es" sz="1200" b="0">
                <a:solidFill>
                  <a:schemeClr val="tx1"/>
                </a:solidFill>
              </a:rPr>
              <a:t>Dentro de MAMI, no distinguimos entre la desnutrición aguda severa (DAS) y la desnutrición aguda moderada (DAM) en lactantes de menos de seis meses, sino que, simplemente, si su P/L es de menos de -2,0 se considera que presentan desnutrición. </a:t>
            </a:r>
          </a:p>
          <a:p>
            <a:pPr marL="171450" indent="-171450" rtl="0">
              <a:buFont typeface="Arial" panose="020B0604020202020204" pitchFamily="34" charset="0"/>
              <a:buChar char="•"/>
            </a:pPr>
            <a:r>
              <a:rPr lang="es" sz="1200" b="0">
                <a:solidFill>
                  <a:schemeClr val="tx1"/>
                </a:solidFill>
              </a:rPr>
              <a:t>Ello se debe a que, mientras no existan complicaciones, el tratamiento de un lactante con DAS y de un lactante con MAM es el mismo: apoyar a la madre para que dé lactancia materna exclusiva o encontrar alternativas si esto no es posible para la madre, por ejemplo, la relactación, una nodriza o, como último recurso, un sucedáneo de la leche materna. </a:t>
            </a:r>
          </a:p>
          <a:p>
            <a:pPr marL="171450" indent="-171450" rtl="0">
              <a:buFont typeface="Arial" panose="020B0604020202020204" pitchFamily="34" charset="0"/>
              <a:buChar char="•"/>
            </a:pPr>
            <a:r>
              <a:rPr lang="es" sz="1200" b="0">
                <a:solidFill>
                  <a:schemeClr val="tx1"/>
                </a:solidFill>
              </a:rPr>
              <a:t>En MAMI, además de la apoyo a la alimentación, todos los lactantes con un P/L de menos de -2,0 y sus madres reciben el paquete completo de apoyo del programa. </a:t>
            </a:r>
            <a:endParaRPr lang="en-GB" sz="1200" b="0">
              <a:solidFill>
                <a:schemeClr val="tx1"/>
              </a:solidFill>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51</a:t>
            </a:fld>
            <a:endParaRPr lang="en-UK"/>
          </a:p>
        </p:txBody>
      </p:sp>
    </p:spTree>
    <p:extLst>
      <p:ext uri="{BB962C8B-B14F-4D97-AF65-F5344CB8AC3E}">
        <p14:creationId xmlns:p14="http://schemas.microsoft.com/office/powerpoint/2010/main" val="2231868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u="sng"/>
              <a:t>Instrucciones de la actividad (15 minutos):</a:t>
            </a:r>
            <a:endParaRPr lang="en-US" b="1" u="sng"/>
          </a:p>
          <a:p>
            <a:pPr marL="171450" indent="-171450" rtl="0">
              <a:buFont typeface="Arial" panose="020B0604020202020204" pitchFamily="34" charset="0"/>
              <a:buChar char="•"/>
            </a:pPr>
            <a:r>
              <a:rPr lang="es"/>
              <a:t>Reparta a cada participante las cuatro gráficas de crecimiento de 0 a 6 meses </a:t>
            </a:r>
          </a:p>
          <a:p>
            <a:pPr marL="171450" indent="-171450" rtl="0">
              <a:buFont typeface="Arial" panose="020B0604020202020204" pitchFamily="34" charset="0"/>
              <a:buChar char="•"/>
            </a:pPr>
            <a:r>
              <a:rPr lang="es"/>
              <a:t>Divídalos en tres grupos, cada uno con su facilitador.</a:t>
            </a:r>
          </a:p>
          <a:p>
            <a:pPr marL="171450" indent="-171450" rtl="0">
              <a:buFont typeface="Arial" panose="020B0604020202020204" pitchFamily="34" charset="0"/>
              <a:buChar char="•"/>
            </a:pPr>
            <a:r>
              <a:rPr lang="es"/>
              <a:t>Este último dirigirá la actividad: repasará cada uno de los tres ejemplos con los miembros del grupo para identificar las puntuaciones Z.</a:t>
            </a:r>
          </a:p>
          <a:p>
            <a:pPr marL="171450" indent="-171450" rtl="0">
              <a:buFont typeface="Arial" panose="020B0604020202020204" pitchFamily="34" charset="0"/>
              <a:buChar char="•"/>
            </a:pPr>
            <a:r>
              <a:rPr lang="es"/>
              <a:t>Comente las respuestas en sesión plenaria.</a:t>
            </a:r>
          </a:p>
          <a:p>
            <a:pPr marL="0" indent="0" rtl="0">
              <a:buFont typeface="Arial" panose="020B0604020202020204" pitchFamily="34" charset="0"/>
              <a:buNone/>
            </a:pPr>
            <a:endParaRPr lang="en-US" baseline="0"/>
          </a:p>
          <a:p>
            <a:pPr marL="0" indent="0" rtl="0">
              <a:buFont typeface="Arial" panose="020B0604020202020204" pitchFamily="34" charset="0"/>
              <a:buNone/>
            </a:pPr>
            <a:r>
              <a:rPr lang="es" b="1"/>
              <a:t>Las respuestas están en la siguiente diapositiva.</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52</a:t>
            </a:fld>
            <a:endParaRPr lang="en-UK"/>
          </a:p>
        </p:txBody>
      </p:sp>
    </p:spTree>
    <p:extLst>
      <p:ext uri="{BB962C8B-B14F-4D97-AF65-F5344CB8AC3E}">
        <p14:creationId xmlns:p14="http://schemas.microsoft.com/office/powerpoint/2010/main" val="3947684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defRPr/>
            </a:pPr>
            <a:r>
              <a:rPr lang="es" b="1" dirty="0"/>
              <a:t>HAGA LO SIGUIENTE: </a:t>
            </a:r>
            <a:r>
              <a:rPr lang="es" dirty="0"/>
              <a:t>Reproduzca el vídeo sobre el perímetro branquial desde el minuto 11:38 hasta el 13:03: </a:t>
            </a:r>
            <a:r>
              <a:rPr lang="es" dirty="0">
                <a:hlinkClick r:id="rId3"/>
              </a:rPr>
              <a:t>Toma de medidas antropométricas - YouTube</a:t>
            </a:r>
            <a:endParaRPr lang="e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a:defRPr/>
            </a:pPr>
            <a:r>
              <a:rPr lang="es" dirty="0"/>
              <a:t>Si el vídeo no está en el idioma adecuado para los participantes, pida a algún voluntario que muestre cómo se mide el perímetro branquial. </a:t>
            </a:r>
            <a:endParaRPr lang="en-US"/>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54</a:t>
            </a:fld>
            <a:endParaRPr lang="en-UK"/>
          </a:p>
        </p:txBody>
      </p:sp>
    </p:spTree>
    <p:extLst>
      <p:ext uri="{BB962C8B-B14F-4D97-AF65-F5344CB8AC3E}">
        <p14:creationId xmlns:p14="http://schemas.microsoft.com/office/powerpoint/2010/main" val="804842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PREGUNTE: </a:t>
            </a:r>
            <a:r>
              <a:rPr lang="es"/>
              <a:t>¿Alguien puede indicar los puntos clave para medir el perímetro branquial?</a:t>
            </a:r>
          </a:p>
          <a:p>
            <a:pPr rtl="0"/>
            <a:endParaRPr lang="en-US"/>
          </a:p>
          <a:p>
            <a:pPr rtl="0"/>
            <a:r>
              <a:rPr lang="es" b="1"/>
              <a:t>QUÉ HACER</a:t>
            </a:r>
            <a:r>
              <a:rPr lang="es"/>
              <a:t>: solventar las dudas con el gráfico de la diapositiva</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55</a:t>
            </a:fld>
            <a:endParaRPr lang="en-UK"/>
          </a:p>
        </p:txBody>
      </p:sp>
    </p:spTree>
    <p:extLst>
      <p:ext uri="{BB962C8B-B14F-4D97-AF65-F5344CB8AC3E}">
        <p14:creationId xmlns:p14="http://schemas.microsoft.com/office/powerpoint/2010/main" val="2051791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 </a:t>
            </a:r>
          </a:p>
          <a:p>
            <a:pPr marL="171450" indent="-171450" rtl="0">
              <a:buFont typeface="Arial" panose="020B0604020202020204" pitchFamily="34" charset="0"/>
              <a:buChar char="•"/>
            </a:pPr>
            <a:r>
              <a:rPr lang="es"/>
              <a:t>Para la evaluación MAMI utilizamos 2 umbrales diferentes para identificar a los lactantes “en riesgo”</a:t>
            </a:r>
          </a:p>
          <a:p>
            <a:pPr marL="171450" indent="-171450" rtl="0">
              <a:buFont typeface="Arial" panose="020B0604020202020204" pitchFamily="34" charset="0"/>
              <a:buChar char="•"/>
            </a:pPr>
            <a:r>
              <a:rPr lang="es"/>
              <a:t>Son los siguientes:</a:t>
            </a:r>
          </a:p>
          <a:p>
            <a:pPr marL="628650" lvl="1" indent="-171450" rtl="0">
              <a:buFont typeface="Arial" panose="020B0604020202020204" pitchFamily="34" charset="0"/>
              <a:buChar char="•"/>
            </a:pPr>
            <a:r>
              <a:rPr lang="es"/>
              <a:t>Desde las cero hasta las seis semanas, todo lactante con una medición de menos de 110 mm o 11,0 cm se define como en riesgo</a:t>
            </a:r>
          </a:p>
          <a:p>
            <a:pPr marL="628650" lvl="1" indent="-171450" rtl="0">
              <a:buFont typeface="Arial" panose="020B0604020202020204" pitchFamily="34" charset="0"/>
              <a:buChar char="•"/>
            </a:pPr>
            <a:r>
              <a:rPr lang="es"/>
              <a:t>Desde las seis semanas hasta los seis meses, todo lactante con una medición de menos de 115 mm o 11,5 cm se define como en riesgo</a:t>
            </a:r>
          </a:p>
          <a:p>
            <a:pPr marL="171450" lvl="0" indent="-171450" rtl="0">
              <a:buFont typeface="Arial" panose="020B0604020202020204" pitchFamily="34" charset="0"/>
              <a:buChar char="•"/>
            </a:pPr>
            <a:r>
              <a:rPr lang="es"/>
              <a:t>Existe un diseño especial de la cinta MAMI para el perímetro branquial que se está probando actualmente, pero por ahora debemos utilizar las cintas infantiles normales de perímetro branquial y aplicar estos dos umbrales para lactantes de menos de 6 meses.</a:t>
            </a:r>
          </a:p>
          <a:p>
            <a:pPr marL="171450" lvl="0" indent="-171450" rtl="0">
              <a:buFont typeface="Arial" panose="020B0604020202020204" pitchFamily="34" charset="0"/>
              <a:buChar char="•"/>
            </a:pPr>
            <a:r>
              <a:rPr lang="es"/>
              <a:t>Esto significa que, para los lactantes menores a esta edad, utilizamos el código de colores de la cinta.</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56</a:t>
            </a:fld>
            <a:endParaRPr lang="en-UK"/>
          </a:p>
        </p:txBody>
      </p:sp>
    </p:spTree>
    <p:extLst>
      <p:ext uri="{BB962C8B-B14F-4D97-AF65-F5344CB8AC3E}">
        <p14:creationId xmlns:p14="http://schemas.microsoft.com/office/powerpoint/2010/main" val="1383137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a:t>
            </a:r>
            <a:r>
              <a:rPr lang="es"/>
              <a:t>: Practiquemos estas competencias. </a:t>
            </a:r>
          </a:p>
          <a:p>
            <a:pPr rtl="0"/>
            <a:endParaRPr lang="en-US" baseline="0"/>
          </a:p>
          <a:p>
            <a:pPr rtl="0"/>
            <a:r>
              <a:rPr lang="es" b="1" u="sng"/>
              <a:t>Instrucciones de la actividad (20 minutos):</a:t>
            </a:r>
          </a:p>
          <a:p>
            <a:pPr marL="228600" indent="-228600" rtl="0">
              <a:buAutoNum type="arabicPeriod"/>
            </a:pPr>
            <a:r>
              <a:rPr lang="es" u="none"/>
              <a:t>Divida a los participantes en parejas. Asegúrese de que sean del mismo sexo si es culturalmente apropiado</a:t>
            </a:r>
          </a:p>
          <a:p>
            <a:pPr marL="228600" indent="-228600" rtl="0">
              <a:buAutoNum type="arabicPeriod"/>
            </a:pPr>
            <a:r>
              <a:rPr lang="es" u="none"/>
              <a:t>Proporcione a cada pareja un cronómetro (también pueden utilizar sus teléfonos), una cinta de perímetro branquial y un termómetro.</a:t>
            </a:r>
          </a:p>
          <a:p>
            <a:pPr marL="228600" indent="-228600" rtl="0">
              <a:buAutoNum type="arabicPeriod"/>
            </a:pPr>
            <a:r>
              <a:rPr lang="es" u="none"/>
              <a:t>Pida a los participantes de cada pareja que se turnen para medir la frecuencia respiratoria y la temperatura de su compañero.</a:t>
            </a:r>
            <a:endParaRPr lang="en-US" u="none"/>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57</a:t>
            </a:fld>
            <a:endParaRPr lang="en-UK"/>
          </a:p>
        </p:txBody>
      </p:sp>
    </p:spTree>
    <p:extLst>
      <p:ext uri="{BB962C8B-B14F-4D97-AF65-F5344CB8AC3E}">
        <p14:creationId xmlns:p14="http://schemas.microsoft.com/office/powerpoint/2010/main" val="890338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a:t>DIGA:</a:t>
            </a:r>
          </a:p>
          <a:p>
            <a:pPr marL="171450" indent="-171450" rtl="0">
              <a:buFont typeface="Arial" panose="020B0604020202020204" pitchFamily="34" charset="0"/>
              <a:buChar char="•"/>
            </a:pPr>
            <a:r>
              <a:rPr lang="es"/>
              <a:t>En el paso cuatro se evalúan los factores de riesgo MAMI: una lista de factores de riesgo basados en evidencias que influyen en el estado de riesgo nutricional del lactante. Las preguntas son sencillas y cerradas. </a:t>
            </a:r>
          </a:p>
          <a:p>
            <a:pPr marL="171450" indent="-171450" rtl="0">
              <a:buFont typeface="Arial" panose="020B0604020202020204" pitchFamily="34" charset="0"/>
              <a:buChar char="•"/>
            </a:pPr>
            <a:r>
              <a:rPr lang="es"/>
              <a:t>¿Alguna duda al respecto? </a:t>
            </a:r>
          </a:p>
          <a:p>
            <a:pPr marL="171450" indent="-171450" rtl="0">
              <a:buFont typeface="Arial" panose="020B0604020202020204" pitchFamily="34" charset="0"/>
              <a:buChar char="•"/>
            </a:pPr>
            <a:r>
              <a:rPr lang="es"/>
              <a:t>Al final hay un espacio para indicar “cualquier otra preocupación”. Este permite que el trabajador de la salud use su criterio por otro motivo que no se haya observado implícitamente durante la evaluación y que podría representar un riesgo para la madre y el lactante, así como la necesidad de inscribirlos en el programa MAMI para recibir apoyo. </a:t>
            </a:r>
            <a:endParaRPr lang="en-US"/>
          </a:p>
          <a:p>
            <a:pPr marL="0" indent="0" rtl="0">
              <a:buFont typeface="Arial" panose="020B0604020202020204" pitchFamily="34" charset="0"/>
              <a:buNone/>
            </a:pP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58</a:t>
            </a:fld>
            <a:endParaRPr lang="en-UK"/>
          </a:p>
        </p:txBody>
      </p:sp>
    </p:spTree>
    <p:extLst>
      <p:ext uri="{BB962C8B-B14F-4D97-AF65-F5344CB8AC3E}">
        <p14:creationId xmlns:p14="http://schemas.microsoft.com/office/powerpoint/2010/main" val="2325922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sz="1200" b="1">
                <a:solidFill>
                  <a:schemeClr val="tx1"/>
                </a:solidFill>
              </a:rPr>
              <a:t>DIGA:</a:t>
            </a:r>
          </a:p>
          <a:p>
            <a:pPr marL="171450" indent="-171450" rtl="0">
              <a:buFont typeface="Arial" panose="020B0604020202020204" pitchFamily="34" charset="0"/>
              <a:buChar char="•"/>
            </a:pPr>
            <a:r>
              <a:rPr lang="es" sz="1200" b="0">
                <a:solidFill>
                  <a:schemeClr val="tx1"/>
                </a:solidFill>
              </a:rPr>
              <a:t>El formulario de evaluación MAMI plantea preguntas básicas sobre la alimentación del lactante con respuestas cerradas.</a:t>
            </a:r>
            <a:endParaRPr lang="en-US" sz="1200" b="0">
              <a:solidFill>
                <a:schemeClr val="tx1"/>
              </a:solidFill>
            </a:endParaRPr>
          </a:p>
          <a:p>
            <a:pPr marL="171450" indent="-171450" rtl="0">
              <a:buFont typeface="Arial" panose="020B0604020202020204" pitchFamily="34" charset="0"/>
              <a:buChar char="•"/>
            </a:pPr>
            <a:r>
              <a:rPr lang="es" sz="1200" b="0">
                <a:solidFill>
                  <a:schemeClr val="tx1"/>
                </a:solidFill>
              </a:rPr>
              <a:t>Si existen riesgos potenciales en relación con la alimentación del lactante, proceda a efectuar una evaluación completa — esta puede ser la que ya usa o la evaluación de la alimentación MAMI que se incluye en el paquete de la ruta de atención MAMI.</a:t>
            </a:r>
            <a:endParaRPr lang="en-US" sz="1200" b="0">
              <a:solidFill>
                <a:schemeClr val="tx1"/>
              </a:solidFill>
            </a:endParaRPr>
          </a:p>
          <a:p>
            <a:pPr marL="0" indent="0" rtl="0">
              <a:buFont typeface="Arial" panose="020B0604020202020204" pitchFamily="34" charset="0"/>
              <a:buNone/>
            </a:pP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59</a:t>
            </a:fld>
            <a:endParaRPr lang="en-UK"/>
          </a:p>
        </p:txBody>
      </p:sp>
    </p:spTree>
    <p:extLst>
      <p:ext uri="{BB962C8B-B14F-4D97-AF65-F5344CB8AC3E}">
        <p14:creationId xmlns:p14="http://schemas.microsoft.com/office/powerpoint/2010/main" val="2213665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i="1"/>
              <a:t>Nota: si los participantes no han recibido capacitación en ALNP, esta deberá organizarse por separado. </a:t>
            </a:r>
          </a:p>
          <a:p>
            <a:pPr marL="0" indent="0" rtl="0">
              <a:buFont typeface="Arial" panose="020B0604020202020204" pitchFamily="34" charset="0"/>
              <a:buNone/>
            </a:pPr>
            <a:endParaRPr lang="en-US" b="1" i="1" baseline="0"/>
          </a:p>
          <a:p>
            <a:pPr marL="0" indent="0" rtl="0">
              <a:buFont typeface="Arial" panose="020B0604020202020204" pitchFamily="34" charset="0"/>
              <a:buNone/>
            </a:pPr>
            <a:r>
              <a:rPr lang="es" b="1" i="0"/>
              <a:t>DIGA: </a:t>
            </a:r>
          </a:p>
          <a:p>
            <a:pPr marL="171450" indent="-171450" rtl="0">
              <a:buFont typeface="Arial" panose="020B0604020202020204" pitchFamily="34" charset="0"/>
              <a:buChar char="•"/>
            </a:pPr>
            <a:r>
              <a:rPr lang="es" b="0" i="0"/>
              <a:t>La evaluación de la alimentación tiene como objetivo confirmar que se siguen buenas prácticas alimentarias y comprender las dificultades que pueda tener la persona cuidadora en la práctica de la lactancia materna exclusiva. </a:t>
            </a:r>
          </a:p>
          <a:p>
            <a:pPr marL="171450" indent="-171450" rtl="0">
              <a:buFont typeface="Arial" panose="020B0604020202020204" pitchFamily="34" charset="0"/>
              <a:buChar char="•"/>
            </a:pPr>
            <a:r>
              <a:rPr lang="es" b="0" i="0"/>
              <a:t>Si el lactante se alimenta con fórmula infantil, entonces la evaluación también aborda estas prácticas de alimentación y buscar identificar las que pueden estar poniendo en riesgo al lactante. </a:t>
            </a:r>
          </a:p>
          <a:p>
            <a:pPr marL="0" indent="0" rtl="0">
              <a:buFont typeface="Arial" panose="020B0604020202020204" pitchFamily="34" charset="0"/>
              <a:buNone/>
            </a:pPr>
            <a:endParaRPr lang="en-US" b="0" i="0" baseline="0"/>
          </a:p>
          <a:p>
            <a:pPr rtl="0" eaLnBrk="1" fontAlgn="auto" hangingPunct="1">
              <a:spcBef>
                <a:spcPts val="0"/>
              </a:spcBef>
              <a:spcAft>
                <a:spcPts val="0"/>
              </a:spcAft>
              <a:defRPr/>
            </a:pPr>
            <a:r>
              <a:rPr lang="es" b="1"/>
              <a:t>PREGUNTE</a:t>
            </a:r>
            <a:r>
              <a:rPr lang="es"/>
              <a:t>: ¿Cuáles son las prácticas recomendadas y óptimas de ALNP?</a:t>
            </a:r>
          </a:p>
          <a:p>
            <a:pPr rtl="0" eaLnBrk="1" fontAlgn="auto" hangingPunct="1">
              <a:spcBef>
                <a:spcPts val="0"/>
              </a:spcBef>
              <a:spcAft>
                <a:spcPts val="0"/>
              </a:spcAft>
              <a:defRPr/>
            </a:pPr>
            <a:endParaRPr lang="en-US"/>
          </a:p>
          <a:p>
            <a:pPr rtl="0" eaLnBrk="1" fontAlgn="auto" hangingPunct="1">
              <a:spcBef>
                <a:spcPts val="0"/>
              </a:spcBef>
              <a:spcAft>
                <a:spcPts val="0"/>
              </a:spcAft>
              <a:defRPr/>
            </a:pPr>
            <a:r>
              <a:rPr lang="es" b="1" i="1"/>
              <a:t>Haga CLIC</a:t>
            </a:r>
            <a:r>
              <a:rPr lang="es" b="1" i="1">
                <a:sym typeface="Wingdings" panose="05000000000000000000" pitchFamily="2" charset="2"/>
              </a:rPr>
              <a:t> </a:t>
            </a:r>
            <a:r>
              <a:rPr lang="es">
                <a:sym typeface="Wingdings" panose="05000000000000000000" pitchFamily="2" charset="2"/>
              </a:rPr>
              <a:t> para mostrar las respuestas</a:t>
            </a:r>
          </a:p>
          <a:p>
            <a:pPr rtl="0" eaLnBrk="1" fontAlgn="auto" hangingPunct="1">
              <a:spcBef>
                <a:spcPts val="0"/>
              </a:spcBef>
              <a:spcAft>
                <a:spcPts val="0"/>
              </a:spcAft>
              <a:defRPr/>
            </a:pPr>
            <a:endParaRPr lang="en-US">
              <a:sym typeface="Wingdings" panose="05000000000000000000" pitchFamily="2" charset="2"/>
            </a:endParaRPr>
          </a:p>
          <a:p>
            <a:pPr rtl="0" eaLnBrk="1" fontAlgn="auto" hangingPunct="1">
              <a:spcBef>
                <a:spcPts val="0"/>
              </a:spcBef>
              <a:spcAft>
                <a:spcPts val="0"/>
              </a:spcAft>
              <a:defRPr/>
            </a:pPr>
            <a:r>
              <a:rPr lang="es" b="1" u="sng">
                <a:sym typeface="Wingdings" panose="05000000000000000000" pitchFamily="2" charset="2"/>
              </a:rPr>
              <a:t>Puntos a tratar:</a:t>
            </a:r>
            <a:endParaRPr lang="en-US" b="1"/>
          </a:p>
          <a:p>
            <a:pPr marL="171450" indent="-171450" rtl="0" eaLnBrk="1" fontAlgn="auto" hangingPunct="1">
              <a:spcBef>
                <a:spcPts val="0"/>
              </a:spcBef>
              <a:spcAft>
                <a:spcPts val="0"/>
              </a:spcAft>
              <a:buFont typeface="Arial"/>
              <a:buChar char="•"/>
              <a:defRPr/>
            </a:pPr>
            <a:r>
              <a:rPr lang="es" b="1"/>
              <a:t>La lactancia materna óptima </a:t>
            </a:r>
            <a:r>
              <a:rPr lang="es"/>
              <a:t>se refiere a la lactancia materna en la primera hora tras el nacimiento y a la alimentación exclusiva con leche materna hasta los seis meses.</a:t>
            </a:r>
          </a:p>
          <a:p>
            <a:pPr marL="171450" indent="-171450" rtl="0" eaLnBrk="1" fontAlgn="auto" hangingPunct="1">
              <a:spcBef>
                <a:spcPts val="0"/>
              </a:spcBef>
              <a:spcAft>
                <a:spcPts val="0"/>
              </a:spcAft>
              <a:buFont typeface="Arial"/>
              <a:buChar char="•"/>
              <a:defRPr/>
            </a:pPr>
            <a:r>
              <a:rPr lang="es" b="1"/>
              <a:t>La </a:t>
            </a:r>
            <a:r>
              <a:rPr lang="es"/>
              <a:t>alimentación complementaria óptima se refiere a dar a los seis meses sólidos o líquidos distintos de la leche materna que sean adecuados, seguros y apropiados para la edad del lactante, al mismo tiempo que se continúa la lactancia materna hasta los 24 meses o más.</a:t>
            </a:r>
          </a:p>
          <a:p>
            <a:pPr marL="171450" indent="-171450" rtl="0" eaLnBrk="1" fontAlgn="auto" hangingPunct="1">
              <a:spcBef>
                <a:spcPts val="0"/>
              </a:spcBef>
              <a:spcAft>
                <a:spcPts val="0"/>
              </a:spcAft>
              <a:buFont typeface="Arial"/>
              <a:buChar char="•"/>
              <a:defRPr/>
            </a:pPr>
            <a:r>
              <a:rPr lang="es"/>
              <a:t>Existe un debate sobre el uso del término </a:t>
            </a:r>
            <a:r>
              <a:rPr lang="es" b="1"/>
              <a:t>“recomendado”</a:t>
            </a:r>
            <a:r>
              <a:rPr lang="es"/>
              <a:t>. Algunas personas prefieren utilizar el término “</a:t>
            </a:r>
            <a:r>
              <a:rPr lang="es" b="1"/>
              <a:t>óptimo” o “apropiado”</a:t>
            </a:r>
            <a:r>
              <a:rPr lang="es"/>
              <a:t>. Puede preguntarles a los miembros del grupo qué opinan sobre estos tres términos y cómo podrían reaccionar las madres o padres con el uso de estas palabras. </a:t>
            </a:r>
          </a:p>
          <a:p>
            <a:pPr marL="0" indent="0" rtl="0">
              <a:buFont typeface="Arial" panose="020B0604020202020204" pitchFamily="34" charset="0"/>
              <a:buNone/>
            </a:pPr>
            <a:endParaRPr lang="en-US" b="0" i="0"/>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60</a:t>
            </a:fld>
            <a:endParaRPr lang="en-UK"/>
          </a:p>
        </p:txBody>
      </p:sp>
    </p:spTree>
    <p:extLst>
      <p:ext uri="{BB962C8B-B14F-4D97-AF65-F5344CB8AC3E}">
        <p14:creationId xmlns:p14="http://schemas.microsoft.com/office/powerpoint/2010/main" val="1635706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sz="1200" b="1">
                <a:latin typeface="Gill Sans Infant Std"/>
                <a:cs typeface="Gill Sans Infant Std"/>
              </a:rPr>
              <a:t>DIGA: </a:t>
            </a:r>
            <a:r>
              <a:rPr lang="es" sz="1200">
                <a:latin typeface="Gill Sans Infant Std"/>
                <a:cs typeface="Gill Sans Infant Std"/>
              </a:rPr>
              <a:t>Veamos cómo detectamos los problemas de salud mental mediante una evaluación denominada PHQ2. </a:t>
            </a:r>
          </a:p>
          <a:p>
            <a:pPr marL="171450" indent="-171450" rtl="0">
              <a:buFont typeface="Arial" panose="020B0604020202020204" pitchFamily="34" charset="0"/>
              <a:buChar char="•"/>
            </a:pPr>
            <a:endParaRPr lang="en-GB" sz="1200" baseline="0">
              <a:latin typeface="Gill Sans Infant Std"/>
              <a:cs typeface="Gill Sans Infant Std"/>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sz="1200" b="1">
                <a:latin typeface="Gill Sans Infant Std"/>
                <a:cs typeface="Gill Sans Infant Std"/>
              </a:rPr>
              <a:t>HAGA LO SIGUIENTE: </a:t>
            </a:r>
            <a:r>
              <a:rPr lang="es" b="0">
                <a:solidFill>
                  <a:schemeClr val="tx1"/>
                </a:solidFill>
              </a:rPr>
              <a:t>Llame la atención de los participantes sobre el paso seis del formulario de evaluación: detectar problemas de salud mental materna.</a:t>
            </a:r>
          </a:p>
          <a:p>
            <a:pPr marL="0" indent="0" rtl="0">
              <a:buFont typeface="Arial" panose="020B0604020202020204" pitchFamily="34" charset="0"/>
              <a:buNone/>
            </a:pPr>
            <a:r>
              <a:rPr lang="es" sz="1200">
                <a:latin typeface="Gill Sans Infant Std"/>
                <a:cs typeface="Gill Sans Infant Std"/>
              </a:rPr>
              <a:t>Explique las preguntas.</a:t>
            </a:r>
          </a:p>
          <a:p>
            <a:pPr marL="0" indent="0" rtl="0">
              <a:buFont typeface="Arial" panose="020B0604020202020204" pitchFamily="34" charset="0"/>
              <a:buNone/>
            </a:pPr>
            <a:endParaRPr lang="en-GB" sz="1200">
              <a:latin typeface="Gill Sans Infant Std"/>
              <a:cs typeface="Gill Sans Infant Std"/>
            </a:endParaRPr>
          </a:p>
          <a:p>
            <a:pPr marL="0" indent="0" rtl="0">
              <a:buFont typeface="Arial" panose="020B0604020202020204" pitchFamily="34" charset="0"/>
              <a:buNone/>
            </a:pPr>
            <a:r>
              <a:rPr lang="es" sz="1200" b="1">
                <a:latin typeface="Gill Sans Infant Std"/>
                <a:cs typeface="Gill Sans Infant Std"/>
              </a:rPr>
              <a:t>DIGA:</a:t>
            </a:r>
          </a:p>
          <a:p>
            <a:pPr marL="171450" indent="-171450" rtl="0">
              <a:buFont typeface="Arial" panose="020B0604020202020204" pitchFamily="34" charset="0"/>
              <a:buChar char="•"/>
            </a:pPr>
            <a:r>
              <a:rPr lang="es" sz="1200">
                <a:latin typeface="Gill Sans Infant Std"/>
                <a:cs typeface="Gill Sans Infant Std"/>
              </a:rPr>
              <a:t>Si la madre obtiene una puntuación de más de tres, se procede a realizar una evaluación detallada de salud mental utilizando el formulario de evaluación de salud mental materna, la cual se denomina PHQ9. </a:t>
            </a:r>
          </a:p>
          <a:p>
            <a:pPr marL="171450" indent="-171450" rtl="0">
              <a:buFont typeface="Arial" panose="020B0604020202020204" pitchFamily="34" charset="0"/>
              <a:buChar char="•"/>
            </a:pPr>
            <a:r>
              <a:rPr lang="es" sz="1200">
                <a:latin typeface="Gill Sans Infant Std"/>
                <a:cs typeface="Gill Sans Infant Std"/>
              </a:rPr>
              <a:t>Veamos un fragmento de un vídeo sobre cómo realizar la PHQ2 y, en caso necesario, la PHQ9</a:t>
            </a:r>
          </a:p>
          <a:p>
            <a:pPr marL="171450" indent="-171450" rtl="0">
              <a:buFont typeface="Arial" panose="020B0604020202020204" pitchFamily="34" charset="0"/>
              <a:buChar char="•"/>
            </a:pPr>
            <a:endParaRPr lang="en-GB" sz="1200" baseline="0">
              <a:latin typeface="Gill Sans Infant Std"/>
              <a:cs typeface="Gill Sans Infant Std"/>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61</a:t>
            </a:fld>
            <a:endParaRPr lang="en-UK"/>
          </a:p>
        </p:txBody>
      </p:sp>
    </p:spTree>
    <p:extLst>
      <p:ext uri="{BB962C8B-B14F-4D97-AF65-F5344CB8AC3E}">
        <p14:creationId xmlns:p14="http://schemas.microsoft.com/office/powerpoint/2010/main" val="318578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sz="1199" b="1" kern="1200">
                <a:solidFill>
                  <a:schemeClr val="tx1"/>
                </a:solidFill>
                <a:effectLst/>
                <a:latin typeface="+mn-lt"/>
                <a:ea typeface="+mn-ea"/>
                <a:cs typeface="+mn-cs"/>
              </a:rPr>
              <a:t>DIGA:</a:t>
            </a:r>
            <a:endParaRPr lang="en-US"/>
          </a:p>
          <a:p>
            <a:pPr marL="171450" indent="-171450">
              <a:buFont typeface="Arial" panose="020B0604020202020204" pitchFamily="34" charset="0"/>
              <a:buChar char="•"/>
            </a:pPr>
            <a:r>
              <a:rPr lang="es"/>
              <a:t>MAMI significa </a:t>
            </a:r>
            <a:r>
              <a:rPr lang="en-GB" err="1"/>
              <a:t>Manejo</a:t>
            </a:r>
            <a:r>
              <a:rPr lang="en-GB"/>
              <a:t> de </a:t>
            </a:r>
            <a:r>
              <a:rPr lang="en-GB" err="1"/>
              <a:t>lactantes</a:t>
            </a:r>
            <a:r>
              <a:rPr lang="en-GB"/>
              <a:t> </a:t>
            </a:r>
            <a:r>
              <a:rPr lang="en-GB" err="1"/>
              <a:t>pequeños</a:t>
            </a:r>
            <a:r>
              <a:rPr lang="en-GB"/>
              <a:t> </a:t>
            </a:r>
            <a:r>
              <a:rPr lang="en-GB" err="1"/>
              <a:t>menores</a:t>
            </a:r>
            <a:r>
              <a:rPr lang="en-GB"/>
              <a:t> de 6 meses de </a:t>
            </a:r>
            <a:r>
              <a:rPr lang="en-GB" err="1"/>
              <a:t>edad</a:t>
            </a:r>
            <a:r>
              <a:rPr lang="en-GB"/>
              <a:t>, </a:t>
            </a:r>
            <a:r>
              <a:rPr lang="en-GB" err="1"/>
              <a:t>en</a:t>
            </a:r>
            <a:r>
              <a:rPr lang="en-GB"/>
              <a:t> </a:t>
            </a:r>
            <a:r>
              <a:rPr lang="en-GB" err="1"/>
              <a:t>riesgo</a:t>
            </a:r>
            <a:r>
              <a:rPr lang="en-GB"/>
              <a:t> </a:t>
            </a:r>
            <a:r>
              <a:rPr lang="en-GB" err="1"/>
              <a:t>nutricional</a:t>
            </a:r>
            <a:r>
              <a:rPr lang="en-GB"/>
              <a:t> y sus </a:t>
            </a:r>
            <a:r>
              <a:rPr lang="en-GB" err="1"/>
              <a:t>madres</a:t>
            </a:r>
            <a:r>
              <a:rPr lang="en-GB"/>
              <a:t>.</a:t>
            </a:r>
            <a:endParaRPr lang="en-GB" sz="1800" b="0">
              <a:solidFill>
                <a:srgbClr val="FF0000"/>
              </a:solidFill>
              <a:effectLst/>
              <a:latin typeface="Calibri" panose="020F0502020204030204" pitchFamily="34" charset="0"/>
              <a:ea typeface="Calibri" panose="020F0502020204030204" pitchFamily="34" charset="0"/>
              <a:cs typeface="Calibri"/>
            </a:endParaRPr>
          </a:p>
          <a:p>
            <a:pPr marL="171450" indent="-171450" rtl="0">
              <a:buFont typeface="Arial" panose="020B0604020202020204" pitchFamily="34" charset="0"/>
              <a:buChar char="•"/>
            </a:pPr>
            <a:r>
              <a:rPr lang="es"/>
              <a:t>Como su nombre lo indica, la población objetivo de MAMI son los lactantes pequeños y en riesgo nutricional menores a los seis meses.</a:t>
            </a:r>
            <a:endParaRPr lang="en-US">
              <a:cs typeface="Calibri"/>
            </a:endParaRPr>
          </a:p>
          <a:p>
            <a:pPr marL="171450" indent="-171450" rtl="0">
              <a:buFont typeface="Arial" panose="020B0604020202020204" pitchFamily="34" charset="0"/>
              <a:buChar char="•"/>
            </a:pPr>
            <a:r>
              <a:rPr lang="es"/>
              <a:t>El objetivo de MAMI no es solo el lactante, sino también la madre o la persona cuidadora, que también puede necesitar apoyo nutricional, en salud, mental o social. La salud de un bebé está estrechamente vinculada a la de su madre, por lo que también debemos tener en cuenta sus necesidades.</a:t>
            </a:r>
            <a:endParaRPr lang="en-US">
              <a:cs typeface="Calibri"/>
            </a:endParaRPr>
          </a:p>
          <a:p>
            <a:pPr marL="171450" indent="-171450" rtl="0">
              <a:buFont typeface="Arial" panose="020B0604020202020204" pitchFamily="34" charset="0"/>
              <a:buChar char="•"/>
            </a:pPr>
            <a:r>
              <a:rPr lang="es"/>
              <a:t>MAMI no solo se centra en la nutrición, sino también en la salud, el cuidado cariñoso y sensible para el desarrollo en la primera infancia, y la salud mental y el bienestar de la madre.   </a:t>
            </a:r>
          </a:p>
          <a:p>
            <a:pPr marL="171450" indent="-171450" rtl="0">
              <a:buFont typeface="Arial" panose="020B0604020202020204" pitchFamily="34" charset="0"/>
              <a:buChar char="•"/>
            </a:pPr>
            <a:r>
              <a:rPr lang="es"/>
              <a:t>Lo que esto implica es que el programa trabaja con los servicios existentes y los vincula para que la madre y el bebé reciban el apoyo que necesitan desde el nacimiento hasta los seis meses de edad, y existe una responsabilidad compartida entre todos los sectores para ayudar a los más pequeños de nuestra población a sobrevivir y prosperar.</a:t>
            </a:r>
            <a:endParaRPr lang="en-US">
              <a:cs typeface="Calibri"/>
            </a:endParaRPr>
          </a:p>
          <a:p>
            <a:pPr marL="171450" indent="-171450" rtl="0">
              <a:buFont typeface="Arial" panose="020B0604020202020204" pitchFamily="34" charset="0"/>
              <a:buChar char="•"/>
            </a:pPr>
            <a:r>
              <a:rPr lang="es"/>
              <a:t>En la práctica, esto dependerá de cada situación o contexto (pues no hay una solución única para todos). Es decir, puede y debe</a:t>
            </a:r>
            <a:r>
              <a:rPr lang="es">
                <a:cs typeface="Calibri"/>
              </a:rPr>
              <a:t> aplicarse tanto en contextos humanitarios como de desarrollo.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B963DF67-57A7-4E60-B412-2E26C2D4287B}" type="slidenum">
              <a:rPr kumimoji="0" lang="en-UK" sz="12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K" sz="12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25887766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defRPr/>
            </a:pPr>
            <a:r>
              <a:rPr lang="es" sz="1200" b="1" dirty="0">
                <a:latin typeface="Gill Sans Infant Std"/>
                <a:cs typeface="Gill Sans Infant Std"/>
              </a:rPr>
              <a:t>Vídeo disponible únicamente en inglés.</a:t>
            </a:r>
            <a:r>
              <a:rPr lang="es" b="1" dirty="0">
                <a:latin typeface="Gill Sans Infant Std"/>
                <a:cs typeface="Gill Sans Infant Std"/>
              </a:rPr>
              <a:t> Es posible activar los subtítulos en español desde la página principal de YouTube. Se recomiendo prepararlo desde antes del inicio de la jornada de formación. Active el botón de subtítulos y posteriormente en el botón de configuración seleccione: Inglés (generado automáticamente), se desplegarán 3 opciones, seleccione traducción automática y posteriormente seleccione español. </a:t>
            </a:r>
            <a:endParaRPr lang="es" sz="1200" b="1" dirty="0">
              <a:latin typeface="Gill Sans Infant Std"/>
              <a:cs typeface="Gill Sans Infant St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a:latin typeface="Gill Sans Infant Std"/>
              <a:cs typeface="Gill Sans Infant Std"/>
            </a:endParaRPr>
          </a:p>
          <a:p>
            <a:pPr>
              <a:defRPr/>
            </a:pPr>
            <a:r>
              <a:rPr lang="es" b="1" dirty="0">
                <a:latin typeface="Gill Sans Infant Std"/>
                <a:cs typeface="Gill Sans Infant Std"/>
              </a:rPr>
              <a:t>Una vez activados los subtítulos HAGA</a:t>
            </a:r>
            <a:r>
              <a:rPr lang="es" sz="1200" b="1" dirty="0">
                <a:latin typeface="Gill Sans Infant Std"/>
                <a:cs typeface="Gill Sans Infant Std"/>
              </a:rPr>
              <a:t> LO SIGUIENTE: </a:t>
            </a:r>
            <a:r>
              <a:rPr lang="es" sz="1200" dirty="0">
                <a:latin typeface="Gill Sans Infant Std"/>
                <a:cs typeface="Gill Sans Infant Std"/>
              </a:rPr>
              <a:t>Reproduzca el vídeo del minuto 3:42 al 5:38</a:t>
            </a:r>
            <a:endParaRPr lang="en-GB" dirty="0">
              <a:latin typeface="Gill Sans Infant Std"/>
              <a:cs typeface="Gill Sans Infant Std"/>
            </a:endParaRPr>
          </a:p>
          <a:p>
            <a:pPr>
              <a:defRPr/>
            </a:pPr>
            <a:endParaRPr lang="es" dirty="0">
              <a:latin typeface="Gill Sans Infant Std"/>
              <a:cs typeface="Gill Sans Infant Std"/>
            </a:endParaRPr>
          </a:p>
          <a:p>
            <a:pPr>
              <a:defRPr/>
            </a:pPr>
            <a:r>
              <a:rPr lang="es" sz="1200" dirty="0">
                <a:latin typeface="Gill Sans Infant Std"/>
                <a:cs typeface="Gill Sans Infant Std"/>
              </a:rPr>
              <a:t>https://www.youtube.com/watch?v=I-j8WllBk4g</a:t>
            </a:r>
            <a:r>
              <a:rPr lang="es" dirty="0">
                <a:latin typeface="Gill Sans Infant Std"/>
                <a:cs typeface="Gill Sans Infant Std"/>
              </a:rPr>
              <a:t> </a:t>
            </a:r>
            <a:endParaRPr lang="en-GB" sz="1200" dirty="0">
              <a:latin typeface="Gill Sans Infant Std"/>
              <a:cs typeface="Gill Sans Infant Std"/>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62</a:t>
            </a:fld>
            <a:endParaRPr lang="en-UK"/>
          </a:p>
        </p:txBody>
      </p:sp>
    </p:spTree>
    <p:extLst>
      <p:ext uri="{BB962C8B-B14F-4D97-AF65-F5344CB8AC3E}">
        <p14:creationId xmlns:p14="http://schemas.microsoft.com/office/powerpoint/2010/main" val="32378509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es" b="1">
                <a:solidFill>
                  <a:schemeClr val="tx1"/>
                </a:solidFill>
              </a:rPr>
              <a:t>HAGA LO SIGUIENTE: Llame la atención de los participantes al formulario de evaluación de salud mental materna MAMI.</a:t>
            </a:r>
          </a:p>
          <a:p>
            <a:pPr marL="171450" indent="-171450" rtl="0">
              <a:buFont typeface="Arial" panose="020B0604020202020204" pitchFamily="34" charset="0"/>
              <a:buChar char="•"/>
            </a:pPr>
            <a:endParaRPr lang="en-GB" b="1">
              <a:solidFill>
                <a:schemeClr val="tx1"/>
              </a:solidFill>
            </a:endParaRPr>
          </a:p>
          <a:p>
            <a:pPr marL="171450" indent="-171450" rtl="0">
              <a:buFont typeface="Arial" panose="020B0604020202020204" pitchFamily="34" charset="0"/>
              <a:buChar char="•"/>
            </a:pPr>
            <a:r>
              <a:rPr lang="es" b="1">
                <a:solidFill>
                  <a:schemeClr val="tx1"/>
                </a:solidFill>
              </a:rPr>
              <a:t>DIGA:</a:t>
            </a:r>
          </a:p>
          <a:p>
            <a:pPr marL="628650" lvl="1" indent="-171450" rtl="0">
              <a:buFont typeface="Arial" panose="020B0604020202020204" pitchFamily="34" charset="0"/>
              <a:buChar char="•"/>
            </a:pPr>
            <a:r>
              <a:rPr lang="es" b="0">
                <a:solidFill>
                  <a:schemeClr val="tx1"/>
                </a:solidFill>
              </a:rPr>
              <a:t>Este es el PHQ9 que acabamos de mencionar. Se trata de una evaluación completa de salud mental que puede emplearse para una evaluación más detallada de la madre en un caso estrictamente necesario.</a:t>
            </a:r>
          </a:p>
          <a:p>
            <a:pPr marL="457200" lvl="1" indent="0" rtl="0">
              <a:buFont typeface="Arial" panose="020B0604020202020204" pitchFamily="34" charset="0"/>
              <a:buNone/>
            </a:pPr>
            <a:endParaRPr lang="en-GB" b="0" baseline="0">
              <a:solidFill>
                <a:schemeClr val="tx1"/>
              </a:solidFill>
            </a:endParaRPr>
          </a:p>
          <a:p>
            <a:pPr marL="171450" lvl="0" indent="-171450" rtl="0">
              <a:buFont typeface="Arial" panose="020B0604020202020204" pitchFamily="34" charset="0"/>
              <a:buChar char="•"/>
            </a:pPr>
            <a:r>
              <a:rPr lang="es" b="1">
                <a:solidFill>
                  <a:schemeClr val="tx1"/>
                </a:solidFill>
              </a:rPr>
              <a:t>PREGUNTE: </a:t>
            </a:r>
            <a:r>
              <a:rPr lang="es" b="0">
                <a:solidFill>
                  <a:schemeClr val="tx1"/>
                </a:solidFill>
              </a:rPr>
              <a:t>¿Cuándo podríamos utilizar esta evaluación?</a:t>
            </a:r>
          </a:p>
          <a:p>
            <a:pPr marL="171450" lvl="0" indent="-171450" rtl="0">
              <a:buFont typeface="Arial" panose="020B0604020202020204" pitchFamily="34" charset="0"/>
              <a:buChar char="•"/>
            </a:pPr>
            <a:r>
              <a:rPr lang="es" b="1" i="1">
                <a:solidFill>
                  <a:schemeClr val="tx1"/>
                </a:solidFill>
              </a:rPr>
              <a:t>Respuesta: </a:t>
            </a:r>
            <a:r>
              <a:rPr lang="es" b="0" i="1">
                <a:solidFill>
                  <a:schemeClr val="tx1"/>
                </a:solidFill>
              </a:rPr>
              <a:t>si la madre obtiene una puntuación de más de tres en el PHQ2.</a:t>
            </a:r>
          </a:p>
          <a:p>
            <a:pPr marL="171450" lvl="0" indent="-171450" rtl="0">
              <a:buFont typeface="Arial" panose="020B0604020202020204" pitchFamily="34" charset="0"/>
              <a:buChar char="•"/>
            </a:pPr>
            <a:endParaRPr lang="en-GB" b="1" baseline="0">
              <a:solidFill>
                <a:schemeClr val="tx1"/>
              </a:solidFill>
            </a:endParaRPr>
          </a:p>
          <a:p>
            <a:pPr marL="171450" lvl="0" indent="-171450" rtl="0">
              <a:buFont typeface="Arial" panose="020B0604020202020204" pitchFamily="34" charset="0"/>
              <a:buChar char="•"/>
            </a:pPr>
            <a:r>
              <a:rPr lang="es" b="1">
                <a:solidFill>
                  <a:schemeClr val="tx1"/>
                </a:solidFill>
              </a:rPr>
              <a:t>DIGA:</a:t>
            </a:r>
            <a:endParaRPr lang="en-GB" b="1">
              <a:solidFill>
                <a:schemeClr val="tx1"/>
              </a:solidFill>
            </a:endParaRPr>
          </a:p>
          <a:p>
            <a:pPr marL="628650" lvl="1" indent="-171450" rtl="0">
              <a:buFont typeface="Arial" panose="020B0604020202020204" pitchFamily="34" charset="0"/>
              <a:buChar char="•"/>
            </a:pPr>
            <a:r>
              <a:rPr lang="es" b="0">
                <a:solidFill>
                  <a:schemeClr val="tx1"/>
                </a:solidFill>
              </a:rPr>
              <a:t>Cuando formulen las preguntas de una evaluación de salud mental, intenten que se asemeje más a una conversación. </a:t>
            </a:r>
          </a:p>
          <a:p>
            <a:pPr marL="628650" lvl="1" indent="-171450" rtl="0">
              <a:buFont typeface="Arial" panose="020B0604020202020204" pitchFamily="34" charset="0"/>
              <a:buChar char="•"/>
            </a:pPr>
            <a:r>
              <a:rPr lang="es" b="0">
                <a:solidFill>
                  <a:schemeClr val="tx1"/>
                </a:solidFill>
              </a:rPr>
              <a:t>Es frecuente que las madres se sientan juzgadas por tener sentimientos y emociones negativas con un lactante, así que es preciso actuar con tranquilidad.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a:latin typeface="Gill Sans Infant Std"/>
                <a:cs typeface="Gill Sans Infant Std"/>
              </a:rPr>
              <a:t>Cuando hablen con las madres, no utilicen términos como “depresión” o “salud mental”, ya que pueden hacer que las madres se sientan menos cómodas a la hora de sincerarse. </a:t>
            </a:r>
            <a:endParaRPr lang="en-GB" b="0">
              <a:solidFill>
                <a:schemeClr val="tx1"/>
              </a:solidFill>
            </a:endParaRPr>
          </a:p>
          <a:p>
            <a:pPr marL="628650" lvl="1" indent="-171450" rtl="0">
              <a:buFont typeface="Arial" panose="020B0604020202020204" pitchFamily="34" charset="0"/>
              <a:buChar char="•"/>
            </a:pPr>
            <a:r>
              <a:rPr lang="es" b="0">
                <a:solidFill>
                  <a:schemeClr val="tx1"/>
                </a:solidFill>
              </a:rPr>
              <a:t>Si dicen que están pensando en autolesionarse o que estarían mejor si estuvieran muertas, se debe </a:t>
            </a:r>
            <a:r>
              <a:rPr lang="es-419" b="0">
                <a:solidFill>
                  <a:schemeClr val="tx1"/>
                </a:solidFill>
              </a:rPr>
              <a:t>referir</a:t>
            </a:r>
            <a:r>
              <a:rPr lang="es" b="0">
                <a:solidFill>
                  <a:schemeClr val="tx1"/>
                </a:solidFill>
              </a:rPr>
              <a:t> de inmediato a los servicios especializados en salud mental, pues esto indica un problema grave de salud mental. </a:t>
            </a:r>
            <a:endParaRPr lang="en-GB" b="0">
              <a:solidFill>
                <a:schemeClr val="tx1"/>
              </a:solidFill>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63</a:t>
            </a:fld>
            <a:endParaRPr lang="en-UK"/>
          </a:p>
        </p:txBody>
      </p:sp>
    </p:spTree>
    <p:extLst>
      <p:ext uri="{BB962C8B-B14F-4D97-AF65-F5344CB8AC3E}">
        <p14:creationId xmlns:p14="http://schemas.microsoft.com/office/powerpoint/2010/main" val="1998691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64</a:t>
            </a:fld>
            <a:endParaRPr lang="en-UK"/>
          </a:p>
        </p:txBody>
      </p:sp>
    </p:spTree>
    <p:extLst>
      <p:ext uri="{BB962C8B-B14F-4D97-AF65-F5344CB8AC3E}">
        <p14:creationId xmlns:p14="http://schemas.microsoft.com/office/powerpoint/2010/main" val="1499090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lvl="0" indent="-171450" rtl="0">
              <a:buFont typeface="Arial" panose="020B0604020202020204" pitchFamily="34" charset="0"/>
              <a:buChar char="•"/>
            </a:pPr>
            <a:r>
              <a:rPr lang="es" sz="1200" b="1" kern="1200">
                <a:solidFill>
                  <a:schemeClr val="tx1"/>
                </a:solidFill>
                <a:effectLst/>
                <a:latin typeface="+mn-lt"/>
                <a:ea typeface="+mn-ea"/>
                <a:cs typeface="+mn-cs"/>
              </a:rPr>
              <a:t>HAGA LO SIGUIENTE: </a:t>
            </a:r>
            <a:r>
              <a:rPr lang="es" sz="1200" kern="1200">
                <a:solidFill>
                  <a:schemeClr val="tx1"/>
                </a:solidFill>
                <a:effectLst/>
                <a:latin typeface="+mn-lt"/>
                <a:ea typeface="+mn-ea"/>
                <a:cs typeface="+mn-cs"/>
              </a:rPr>
              <a:t>Refiérase al resumen de la evaluación MAMI: señale el esquema de colores del semáforo en el resumen de la evaluación MAMI y en todo el formulario de evaluación.</a:t>
            </a:r>
            <a:endParaRPr lang="en-US" sz="1200" kern="1200">
              <a:solidFill>
                <a:schemeClr val="tx1"/>
              </a:solidFill>
              <a:effectLst/>
              <a:latin typeface="+mn-lt"/>
              <a:ea typeface="+mn-ea"/>
              <a:cs typeface="+mn-cs"/>
            </a:endParaRPr>
          </a:p>
          <a:p>
            <a:pPr marL="0" lvl="0" indent="0" rtl="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1" kern="1200">
                <a:solidFill>
                  <a:schemeClr val="tx1"/>
                </a:solidFill>
                <a:effectLst/>
                <a:latin typeface="+mn-lt"/>
                <a:ea typeface="+mn-ea"/>
                <a:cs typeface="+mn-cs"/>
              </a:rPr>
              <a:t>PREGUNTE: </a:t>
            </a:r>
            <a:r>
              <a:rPr lang="es" sz="1200" b="0" kern="1200">
                <a:solidFill>
                  <a:schemeClr val="tx1"/>
                </a:solidFill>
                <a:effectLst/>
                <a:latin typeface="+mn-lt"/>
                <a:ea typeface="+mn-ea"/>
                <a:cs typeface="+mn-cs"/>
              </a:rPr>
              <a:t>¿Q</a:t>
            </a:r>
            <a:r>
              <a:rPr lang="es" sz="1200" kern="1200">
                <a:solidFill>
                  <a:schemeClr val="tx1"/>
                </a:solidFill>
                <a:effectLst/>
                <a:latin typeface="+mn-lt"/>
                <a:ea typeface="+mn-ea"/>
                <a:cs typeface="+mn-cs"/>
              </a:rPr>
              <a:t>ué creen que representa y qué significa para ustedes? </a:t>
            </a:r>
          </a:p>
          <a:p>
            <a:pPr marL="0" lvl="0" indent="0" rtl="0">
              <a:buFont typeface="Arial" panose="020B0604020202020204" pitchFamily="34" charset="0"/>
              <a:buNone/>
            </a:pPr>
            <a:endParaRPr lang="en-US" sz="1200" kern="1200" baseline="0">
              <a:solidFill>
                <a:schemeClr val="tx1"/>
              </a:solidFill>
              <a:effectLst/>
              <a:latin typeface="+mn-lt"/>
              <a:ea typeface="+mn-ea"/>
              <a:cs typeface="+mn-cs"/>
            </a:endParaRPr>
          </a:p>
          <a:p>
            <a:pPr marL="171450" lvl="0" indent="-171450" rtl="0">
              <a:buFont typeface="Arial" panose="020B0604020202020204" pitchFamily="34" charset="0"/>
              <a:buChar char="•"/>
            </a:pPr>
            <a:r>
              <a:rPr lang="es" sz="1200" b="1" kern="1200">
                <a:solidFill>
                  <a:schemeClr val="tx1"/>
                </a:solidFill>
                <a:effectLst/>
                <a:latin typeface="+mn-lt"/>
                <a:ea typeface="+mn-ea"/>
                <a:cs typeface="+mn-cs"/>
              </a:rPr>
              <a:t>DIGA: </a:t>
            </a:r>
            <a:r>
              <a:rPr lang="es" sz="1200" b="0" kern="1200">
                <a:solidFill>
                  <a:schemeClr val="tx1"/>
                </a:solidFill>
                <a:effectLst/>
                <a:latin typeface="+mn-lt"/>
                <a:ea typeface="+mn-ea"/>
                <a:cs typeface="+mn-cs"/>
              </a:rPr>
              <a:t>La</a:t>
            </a:r>
            <a:r>
              <a:rPr lang="es" sz="1200" kern="1200">
                <a:solidFill>
                  <a:schemeClr val="tx1"/>
                </a:solidFill>
                <a:effectLst/>
                <a:latin typeface="+mn-lt"/>
                <a:ea typeface="+mn-ea"/>
                <a:cs typeface="+mn-cs"/>
              </a:rPr>
              <a:t> clasificación de “bajo riesgo nutricional”, “riesgo nutricional moderado” y “alto riesgo nutricional” corresponde a estas categorías, que están codificadas por colores. El riesgo alto es rojo, el moderado amarillo y el bajo verde. </a:t>
            </a:r>
            <a:endParaRPr lang="en-US" sz="1200" kern="1200">
              <a:solidFill>
                <a:schemeClr val="tx1"/>
              </a:solidFill>
              <a:effectLst/>
              <a:latin typeface="+mn-lt"/>
              <a:ea typeface="+mn-ea"/>
              <a:cs typeface="+mn-cs"/>
            </a:endParaRPr>
          </a:p>
          <a:p>
            <a:pPr marL="0" lvl="0" indent="0" rtl="0">
              <a:buFont typeface="Arial" panose="020B0604020202020204" pitchFamily="34" charset="0"/>
              <a:buNone/>
            </a:pPr>
            <a:endParaRPr lang="en-US" sz="1200" b="1" kern="1200">
              <a:solidFill>
                <a:schemeClr val="tx1"/>
              </a:solidFill>
              <a:effectLst/>
              <a:latin typeface="+mn-lt"/>
              <a:ea typeface="+mn-ea"/>
              <a:cs typeface="+mn-cs"/>
            </a:endParaRPr>
          </a:p>
          <a:p>
            <a:pPr marL="0" lvl="0" indent="0" rtl="0">
              <a:buFont typeface="Arial" panose="020B0604020202020204" pitchFamily="34" charset="0"/>
              <a:buNone/>
            </a:pPr>
            <a:r>
              <a:rPr lang="es" sz="1200" b="1" u="sng" kern="1200">
                <a:solidFill>
                  <a:schemeClr val="tx1"/>
                </a:solidFill>
                <a:effectLst/>
                <a:latin typeface="+mn-lt"/>
                <a:ea typeface="+mn-ea"/>
                <a:cs typeface="+mn-cs"/>
              </a:rPr>
              <a:t>Instrucciones de la actividad (30 minutos):</a:t>
            </a:r>
            <a:endParaRPr lang="en-US" sz="1200" b="1" u="sng"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Divida a los participantes en grupos pequeños y repártales la hoja de Estudios de casos – C</a:t>
            </a:r>
            <a:endParaRPr lang="en-US" sz="1200" b="1" kern="1200" baseline="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Pida a los participantes que respondan en sus grupos qué </a:t>
            </a:r>
            <a:r>
              <a:rPr lang="es" sz="1200" b="1" kern="1200">
                <a:solidFill>
                  <a:schemeClr val="tx1"/>
                </a:solidFill>
                <a:effectLst/>
                <a:latin typeface="+mn-lt"/>
                <a:ea typeface="+mn-ea"/>
                <a:cs typeface="+mn-cs"/>
              </a:rPr>
              <a:t>clasificación de riesgo nutricional</a:t>
            </a:r>
            <a:r>
              <a:rPr lang="es" sz="1200" kern="1200">
                <a:solidFill>
                  <a:schemeClr val="tx1"/>
                </a:solidFill>
                <a:effectLst/>
                <a:latin typeface="+mn-lt"/>
                <a:ea typeface="+mn-ea"/>
                <a:cs typeface="+mn-cs"/>
              </a:rPr>
              <a:t> pueden tener la madre y el lactante, utilizando el formulario de evaluación MAMI como guía (no dispondrán de una lista completa de criterios para completar el formulario, esto es únicamente para practicar en áreas específicas). </a:t>
            </a: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Conceda a los grupos 20 minutos para trabajar en la mayor cantidad posible de puntos del 1 al 8.</a:t>
            </a: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Vuelvan a reunirse y comenten en sesión plenaria durante diez minutos. Pídales a voluntarios que lean cada estudio de caso y compartan su clasificación.</a:t>
            </a:r>
          </a:p>
          <a:p>
            <a:pPr marL="171450" lvl="0" indent="-171450" rtl="0">
              <a:buFont typeface="Arial" panose="020B0604020202020204" pitchFamily="34" charset="0"/>
              <a:buChar char="•"/>
            </a:pP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1" kern="1200">
                <a:solidFill>
                  <a:schemeClr val="tx1"/>
                </a:solidFill>
                <a:effectLst/>
                <a:latin typeface="+mn-lt"/>
                <a:ea typeface="+mn-ea"/>
                <a:cs typeface="+mn-cs"/>
              </a:rPr>
              <a:t>HAGA LO SIGUIENTE: </a:t>
            </a:r>
            <a:r>
              <a:rPr lang="es" sz="1200" kern="1200">
                <a:solidFill>
                  <a:schemeClr val="tx1"/>
                </a:solidFill>
                <a:effectLst/>
                <a:latin typeface="+mn-lt"/>
                <a:ea typeface="+mn-ea"/>
                <a:cs typeface="+mn-cs"/>
              </a:rPr>
              <a:t>Plantee al grupo la pregunta de qué harían si la madre y el lactante estuvieran clasificados como de “bajo riesgo” o “sin riesgo nutricional”. </a:t>
            </a: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Ayude a los participantes a comprender que deben seguir atendiéndolos en servicios de rutina por medio de la ruta de atención MAMI. </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65</a:t>
            </a:fld>
            <a:endParaRPr lang="en-UK"/>
          </a:p>
        </p:txBody>
      </p:sp>
    </p:spTree>
    <p:extLst>
      <p:ext uri="{BB962C8B-B14F-4D97-AF65-F5344CB8AC3E}">
        <p14:creationId xmlns:p14="http://schemas.microsoft.com/office/powerpoint/2010/main" val="26792920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66</a:t>
            </a:fld>
            <a:endParaRPr lang="en-UK"/>
          </a:p>
        </p:txBody>
      </p:sp>
    </p:spTree>
    <p:extLst>
      <p:ext uri="{BB962C8B-B14F-4D97-AF65-F5344CB8AC3E}">
        <p14:creationId xmlns:p14="http://schemas.microsoft.com/office/powerpoint/2010/main" val="3901407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lvl="0" indent="0" rtl="0">
              <a:buFont typeface="Arial" panose="020B0604020202020204" pitchFamily="34" charset="0"/>
              <a:buNone/>
            </a:pPr>
            <a:r>
              <a:rPr lang="es" sz="1200" b="1" kern="1200">
                <a:solidFill>
                  <a:schemeClr val="tx1"/>
                </a:solidFill>
                <a:effectLst/>
                <a:latin typeface="+mn-lt"/>
                <a:ea typeface="+mn-ea"/>
                <a:cs typeface="+mn-cs"/>
              </a:rPr>
              <a:t>DIGA: </a:t>
            </a:r>
            <a:r>
              <a:rPr lang="es" sz="1200" kern="1200">
                <a:solidFill>
                  <a:schemeClr val="tx1"/>
                </a:solidFill>
                <a:effectLst/>
                <a:latin typeface="+mn-lt"/>
                <a:ea typeface="+mn-ea"/>
                <a:cs typeface="+mn-cs"/>
              </a:rPr>
              <a:t>El paquete de ayuda consta de cuatro aspectos:</a:t>
            </a:r>
          </a:p>
          <a:p>
            <a:pPr marL="628650" lvl="1" indent="-171450" rtl="0">
              <a:buFont typeface="Arial" panose="020B0604020202020204" pitchFamily="34" charset="0"/>
              <a:buChar char="•"/>
            </a:pPr>
            <a:r>
              <a:rPr lang="es" sz="1200" kern="1200">
                <a:solidFill>
                  <a:schemeClr val="tx1"/>
                </a:solidFill>
                <a:effectLst/>
                <a:latin typeface="+mn-lt"/>
                <a:ea typeface="+mn-ea"/>
                <a:cs typeface="+mn-cs"/>
              </a:rPr>
              <a:t>Prestar apoyo</a:t>
            </a:r>
          </a:p>
          <a:p>
            <a:pPr marL="628650" lvl="1" indent="-171450" rtl="0">
              <a:buFont typeface="Arial" panose="020B0604020202020204" pitchFamily="34" charset="0"/>
              <a:buChar char="•"/>
            </a:pPr>
            <a:r>
              <a:rPr lang="es" sz="1200" kern="1200">
                <a:solidFill>
                  <a:schemeClr val="tx1"/>
                </a:solidFill>
                <a:effectLst/>
                <a:latin typeface="+mn-lt"/>
                <a:ea typeface="+mn-ea"/>
                <a:cs typeface="+mn-cs"/>
              </a:rPr>
              <a:t>Monitoreo y seguimiento hasta los seis meses</a:t>
            </a:r>
          </a:p>
          <a:p>
            <a:pPr marL="457200" lvl="1" indent="0" rtl="0">
              <a:buFont typeface="Arial" panose="020B0604020202020204" pitchFamily="34" charset="0"/>
              <a:buNone/>
            </a:pPr>
            <a:endParaRPr lang="en-GB"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1" kern="1200">
                <a:solidFill>
                  <a:schemeClr val="tx1"/>
                </a:solidFill>
                <a:effectLst/>
                <a:latin typeface="+mn-lt"/>
                <a:ea typeface="+mn-ea"/>
                <a:cs typeface="+mn-cs"/>
              </a:rPr>
              <a:t>Pregunte: </a:t>
            </a:r>
            <a:r>
              <a:rPr lang="es" sz="1200" kern="1200">
                <a:solidFill>
                  <a:schemeClr val="tx1"/>
                </a:solidFill>
                <a:effectLst/>
                <a:latin typeface="+mn-lt"/>
                <a:ea typeface="+mn-ea"/>
                <a:cs typeface="+mn-cs"/>
              </a:rPr>
              <a:t>¿Por qué podría ser importante que las madres y los lactantes no sean dados de alta de la ruta de atención MAMI? </a:t>
            </a:r>
          </a:p>
          <a:p>
            <a:pPr marL="171450" lvl="0" indent="-171450" rtl="0">
              <a:buFont typeface="Arial" panose="020B0604020202020204" pitchFamily="34" charset="0"/>
              <a:buChar char="•"/>
            </a:pPr>
            <a:endParaRPr lang="en-GB" sz="1200" kern="1200" baseline="0">
              <a:solidFill>
                <a:schemeClr val="tx1"/>
              </a:solidFill>
              <a:effectLst/>
              <a:latin typeface="+mn-lt"/>
              <a:ea typeface="+mn-ea"/>
              <a:cs typeface="+mn-cs"/>
            </a:endParaRPr>
          </a:p>
          <a:p>
            <a:pPr marL="171450" lvl="0" indent="-171450" rtl="0">
              <a:buFont typeface="Arial" panose="020B0604020202020204" pitchFamily="34" charset="0"/>
              <a:buChar char="•"/>
            </a:pPr>
            <a:r>
              <a:rPr lang="es" sz="1200" b="1" kern="1200">
                <a:solidFill>
                  <a:schemeClr val="tx1"/>
                </a:solidFill>
                <a:effectLst/>
                <a:latin typeface="+mn-lt"/>
                <a:ea typeface="+mn-ea"/>
                <a:cs typeface="+mn-cs"/>
              </a:rPr>
              <a:t>HAGA LO SIGUIENTE: </a:t>
            </a:r>
            <a:r>
              <a:rPr lang="es" sz="1200" kern="1200">
                <a:solidFill>
                  <a:schemeClr val="tx1"/>
                </a:solidFill>
                <a:effectLst/>
                <a:latin typeface="+mn-lt"/>
                <a:ea typeface="+mn-ea"/>
                <a:cs typeface="+mn-cs"/>
              </a:rPr>
              <a:t>Espere las respuestas y proceda a solventar dudas explicando lo siguiente:</a:t>
            </a:r>
            <a:endParaRPr lang="en-US"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a:latin typeface="Calibri" panose="020F0502020204030204" pitchFamily="34" charset="0"/>
                <a:ea typeface="Calibri" panose="020F0502020204030204" pitchFamily="34" charset="0"/>
                <a:cs typeface="Times New Roman" panose="02020603050405020304" pitchFamily="18" charset="0"/>
              </a:rPr>
              <a:t>Durante el seguimiento pueden surgir o detectarse nuevos problemas que puedan requerir apoyo personalizado o una referencia.</a:t>
            </a:r>
            <a:endParaRPr lang="en-US" sz="1200">
              <a:latin typeface="Calibri" panose="020F0502020204030204" pitchFamily="34" charset="0"/>
              <a:ea typeface="Calibri" panose="020F0502020204030204" pitchFamily="34" charset="0"/>
              <a:cs typeface="Times New Roman" panose="02020603050405020304" pitchFamily="18" charset="0"/>
            </a:endParaRPr>
          </a:p>
          <a:p>
            <a:pPr marL="628650" lvl="1" indent="-171450" rtl="0">
              <a:buFont typeface="Arial" panose="020B0604020202020204" pitchFamily="34" charset="0"/>
              <a:buChar char="•"/>
            </a:pPr>
            <a:r>
              <a:rPr lang="es" sz="1200" kern="1200">
                <a:solidFill>
                  <a:schemeClr val="tx1"/>
                </a:solidFill>
                <a:effectLst/>
                <a:latin typeface="+mn-lt"/>
                <a:ea typeface="+mn-ea"/>
                <a:cs typeface="+mn-cs"/>
              </a:rPr>
              <a:t>Es importante controlar el progreso de la pareja.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a:latin typeface="Calibri" panose="020F0502020204030204" pitchFamily="34" charset="0"/>
                <a:ea typeface="Calibri" panose="020F0502020204030204" pitchFamily="34" charset="0"/>
                <a:cs typeface="Times New Roman" panose="02020603050405020304" pitchFamily="18" charset="0"/>
              </a:rPr>
              <a:t>La frecuencia de las visitas es menor o mayor según lo considere adecuado el trabajador de la salud y la madre. </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67</a:t>
            </a:fld>
            <a:endParaRPr lang="en-UK"/>
          </a:p>
        </p:txBody>
      </p:sp>
    </p:spTree>
    <p:extLst>
      <p:ext uri="{BB962C8B-B14F-4D97-AF65-F5344CB8AC3E}">
        <p14:creationId xmlns:p14="http://schemas.microsoft.com/office/powerpoint/2010/main" val="7151111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a:t>DIGA:</a:t>
            </a:r>
          </a:p>
          <a:p>
            <a:pPr marL="171450" indent="-171450" rtl="0">
              <a:buFont typeface="Arial" panose="020B0604020202020204" pitchFamily="34" charset="0"/>
              <a:buChar char="•"/>
            </a:pPr>
            <a:r>
              <a:rPr lang="es"/>
              <a:t>Disponemos de tarjetas de consejería y acciones de apoyo específicas MAMI, pero también se pueden utilizar las herramientas y materiales de consejería ALNP con los que están familiarizados los trabajadores de la salud.</a:t>
            </a:r>
          </a:p>
          <a:p>
            <a:pPr marL="171450" indent="-171450" rtl="0">
              <a:buFont typeface="Arial" panose="020B0604020202020204" pitchFamily="34" charset="0"/>
              <a:buChar char="•"/>
            </a:pPr>
            <a:r>
              <a:rPr lang="es"/>
              <a:t>Se pueden utilizar para complementar las herramientas de consejería ALNO que tengan.</a:t>
            </a:r>
          </a:p>
          <a:p>
            <a:pPr marL="171450" indent="-171450" rtl="0">
              <a:buFont typeface="Arial" panose="020B0604020202020204" pitchFamily="34" charset="0"/>
              <a:buChar char="•"/>
            </a:pPr>
            <a:r>
              <a:rPr lang="es" sz="1200" kern="1200">
                <a:solidFill>
                  <a:schemeClr val="tx1"/>
                </a:solidFill>
                <a:effectLst/>
                <a:latin typeface="+mn-lt"/>
                <a:ea typeface="+mn-ea"/>
                <a:cs typeface="+mn-cs"/>
              </a:rPr>
              <a:t>Ambas herramientas son un recurso fundamental, dado que proporcionan mensajes clave e imágenes para ayudar a la madre en una serie de desafíos a los que ella y el lactante pueden estar enfrentándose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kern="1200">
                <a:solidFill>
                  <a:schemeClr val="tx1"/>
                </a:solidFill>
                <a:effectLst/>
                <a:latin typeface="+mn-lt"/>
                <a:ea typeface="+mn-ea"/>
                <a:cs typeface="+mn-cs"/>
              </a:rPr>
              <a:t>Hay 3 secciones: apoyo a la lactancia materna, apoyo al lactante no amamantado y temas básicos.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a:solidFill>
                <a:schemeClr val="tx1"/>
              </a:solidFill>
              <a:effectLst/>
              <a:latin typeface="+mn-lt"/>
              <a:ea typeface="+mn-ea"/>
              <a:cs typeface="+mn-cs"/>
            </a:endParaRPr>
          </a:p>
          <a:p>
            <a:pPr marL="0" lvl="0" indent="0" rtl="0">
              <a:buFont typeface="Arial" panose="020B0604020202020204" pitchFamily="34" charset="0"/>
              <a:buNone/>
            </a:pPr>
            <a:r>
              <a:rPr lang="es" sz="1200" b="1" kern="1200">
                <a:solidFill>
                  <a:schemeClr val="tx1"/>
                </a:solidFill>
                <a:effectLst/>
                <a:latin typeface="+mn-lt"/>
                <a:ea typeface="+mn-ea"/>
                <a:cs typeface="+mn-cs"/>
              </a:rPr>
              <a:t>HAGA LO SIGUIENTE: </a:t>
            </a:r>
          </a:p>
          <a:p>
            <a:pPr marL="171450" lvl="0" indent="-171450" rtl="0">
              <a:buFont typeface="Arial" panose="020B0604020202020204" pitchFamily="34" charset="0"/>
              <a:buChar char="•"/>
            </a:pPr>
            <a:r>
              <a:rPr lang="es-ES" sz="1200" kern="1200">
                <a:solidFill>
                  <a:schemeClr val="tx1"/>
                </a:solidFill>
                <a:effectLst/>
                <a:latin typeface="+mn-lt"/>
                <a:ea typeface="+mn-ea"/>
                <a:cs typeface="+mn-cs"/>
              </a:rPr>
              <a:t>Pida a los participantes que dediquen</a:t>
            </a:r>
            <a:r>
              <a:rPr lang="es" sz="1200" kern="1200">
                <a:solidFill>
                  <a:schemeClr val="tx1"/>
                </a:solidFill>
                <a:effectLst/>
                <a:latin typeface="+mn-lt"/>
                <a:ea typeface="+mn-ea"/>
                <a:cs typeface="+mn-cs"/>
              </a:rPr>
              <a:t> entre cinco y diez minutos para ver las tarjetas de consejería y el cuaderno de acciones de apoyo.</a:t>
            </a:r>
            <a:endParaRPr lang="en-US" sz="1200"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kern="1200">
                <a:solidFill>
                  <a:schemeClr val="tx1"/>
                </a:solidFill>
                <a:effectLst/>
                <a:latin typeface="+mn-lt"/>
                <a:ea typeface="+mn-ea"/>
                <a:cs typeface="+mn-cs"/>
              </a:rPr>
              <a:t>Repase las tarjetas de consejería y el cuaderno de acciones de apoyo MAMI. Destacar que este es un recurso fundamental, dado que proporciona mensajes clave e imágenes para ayudar a la madre en una serie de desafíos a los que ella y el lactante pueden estar enfrentándose.     </a:t>
            </a:r>
            <a:endParaRPr lang="en-US" sz="1200" kern="1200">
              <a:solidFill>
                <a:schemeClr val="tx1"/>
              </a:solidFill>
              <a:effectLst/>
              <a:latin typeface="+mn-lt"/>
              <a:ea typeface="+mn-ea"/>
              <a:cs typeface="+mn-cs"/>
            </a:endParaRP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68</a:t>
            </a:fld>
            <a:endParaRPr lang="en-UK"/>
          </a:p>
        </p:txBody>
      </p:sp>
    </p:spTree>
    <p:extLst>
      <p:ext uri="{BB962C8B-B14F-4D97-AF65-F5344CB8AC3E}">
        <p14:creationId xmlns:p14="http://schemas.microsoft.com/office/powerpoint/2010/main" val="2775509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a:t>
            </a:r>
          </a:p>
          <a:p>
            <a:pPr marL="171450" indent="-171450" rtl="0">
              <a:buFont typeface="Arial" panose="020B0604020202020204" pitchFamily="34" charset="0"/>
              <a:buChar char="•"/>
            </a:pPr>
            <a:r>
              <a:rPr lang="es" b="0"/>
              <a:t>Primer componente del paquete de apoyo: consejería sobre temas básicos para todas las parejas inscritas</a:t>
            </a:r>
          </a:p>
          <a:p>
            <a:pPr marL="171450" indent="-171450" rtl="0">
              <a:buFont typeface="Arial" panose="020B0604020202020204" pitchFamily="34" charset="0"/>
              <a:buChar char="•"/>
            </a:pPr>
            <a:r>
              <a:rPr lang="es" b="0"/>
              <a:t>Entre los temas básicos se incluyen los siguientes:</a:t>
            </a:r>
          </a:p>
          <a:p>
            <a:pPr marL="628650" lvl="1" indent="-171450" rtl="0">
              <a:buFont typeface="Arial" panose="020B0604020202020204" pitchFamily="34" charset="0"/>
              <a:buChar char="•"/>
            </a:pPr>
            <a:r>
              <a:rPr lang="es" b="0"/>
              <a:t>Apoyo familiar y de la pareja</a:t>
            </a:r>
          </a:p>
          <a:p>
            <a:pPr marL="628650" lvl="1" indent="-171450" rtl="0">
              <a:buFont typeface="Arial" panose="020B0604020202020204" pitchFamily="34" charset="0"/>
              <a:buChar char="•"/>
            </a:pPr>
            <a:r>
              <a:rPr lang="es" b="0"/>
              <a:t>Apoyo de la comunidad</a:t>
            </a:r>
          </a:p>
          <a:p>
            <a:pPr marL="628650" lvl="1" indent="-171450" rtl="0">
              <a:buFont typeface="Arial" panose="020B0604020202020204" pitchFamily="34" charset="0"/>
              <a:buChar char="•"/>
            </a:pPr>
            <a:r>
              <a:rPr lang="es" b="0"/>
              <a:t>Planificación familiar</a:t>
            </a:r>
          </a:p>
          <a:p>
            <a:pPr marL="628650" lvl="1" indent="-171450" rtl="0">
              <a:buFont typeface="Arial" panose="020B0604020202020204" pitchFamily="34" charset="0"/>
              <a:buChar char="•"/>
            </a:pPr>
            <a:r>
              <a:rPr lang="es" b="0"/>
              <a:t>Llanto y sueño</a:t>
            </a:r>
          </a:p>
          <a:p>
            <a:pPr marL="628650" lvl="1" indent="-171450" rtl="0">
              <a:buFont typeface="Arial" panose="020B0604020202020204" pitchFamily="34" charset="0"/>
              <a:buChar char="•"/>
            </a:pPr>
            <a:r>
              <a:rPr lang="es" b="0"/>
              <a:t>Relajación</a:t>
            </a:r>
          </a:p>
          <a:p>
            <a:pPr marL="628650" lvl="1" indent="-171450" rtl="0">
              <a:buFont typeface="Arial" panose="020B0604020202020204" pitchFamily="34" charset="0"/>
              <a:buChar char="•"/>
            </a:pPr>
            <a:r>
              <a:rPr lang="es" b="0"/>
              <a:t>Introducción a la alimentación complementaria</a:t>
            </a:r>
          </a:p>
          <a:p>
            <a:pPr marL="628650" lvl="1" indent="-171450" rtl="0">
              <a:buFont typeface="Arial" panose="020B0604020202020204" pitchFamily="34" charset="0"/>
              <a:buChar char="•"/>
            </a:pPr>
            <a:r>
              <a:rPr lang="es" b="0"/>
              <a:t>Cuidado cariñoso y sensible</a:t>
            </a:r>
          </a:p>
          <a:p>
            <a:pPr marL="171450" lvl="0" indent="-171450" rtl="0">
              <a:buFont typeface="Arial" panose="020B0604020202020204" pitchFamily="34" charset="0"/>
              <a:buChar char="•"/>
            </a:pPr>
            <a:r>
              <a:rPr lang="es" b="0"/>
              <a:t>Estos temas brindan apoyo y son de gran utilidad para todas las personas que cuidan un lactante, por lo que se denominan “temas básicos”.</a:t>
            </a:r>
          </a:p>
          <a:p>
            <a:pPr marL="171450" lvl="0" indent="-171450" rtl="0">
              <a:buFont typeface="Arial" panose="020B0604020202020204" pitchFamily="34" charset="0"/>
              <a:buChar char="•"/>
            </a:pPr>
            <a:r>
              <a:rPr lang="es" b="0"/>
              <a:t>Más adelante los estudiaremos con más detalle.</a:t>
            </a:r>
          </a:p>
          <a:p>
            <a:pPr marL="171450" lvl="0" indent="-171450" rtl="0">
              <a:buFont typeface="Arial" panose="020B0604020202020204" pitchFamily="34" charset="0"/>
              <a:buChar char="•"/>
            </a:pPr>
            <a:r>
              <a:rPr lang="es" b="0"/>
              <a:t>Cada tema central cuenta con tarjetas de consejería MAMI para ayudar a los trabajadores de la salud a prestar apoyo en este ámbito. </a:t>
            </a:r>
            <a:endParaRPr lang="en-US" b="0"/>
          </a:p>
          <a:p>
            <a:pPr marL="171450" indent="-171450" rtl="0">
              <a:buFontTx/>
              <a:buChar char="-"/>
            </a:pP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69</a:t>
            </a:fld>
            <a:endParaRPr lang="en-UK"/>
          </a:p>
        </p:txBody>
      </p:sp>
    </p:spTree>
    <p:extLst>
      <p:ext uri="{BB962C8B-B14F-4D97-AF65-F5344CB8AC3E}">
        <p14:creationId xmlns:p14="http://schemas.microsoft.com/office/powerpoint/2010/main" val="38521975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t>DIGA: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a:t>Segundo componente del paquete de apoyo: La consejería personalizada puede servir para abordar factores de riesgo y problemas específicos. Esta es la consejería individual con la que probablemente están más familiarizados.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a:t>Por medio de la misma, los trabajadores de la salud ofrecen consejería específica para los desafíos, problemas y factores de riesgo identificados durante la evaluación MAMI.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a:t>Por ejemplo, si en la evaluación MAMI se observa una posición o agarre incorrectos durante la toma, se brindaría consejería personalizada 1 a 1 para apoyar a la madre a superar dicho problema y corregir la posición y la agarre con el fin de mejorar la práctica de la lactancia.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a:t>También, más adelante, examinaremos a fondo varios escenarios y las tarjetas de consejería MAMI durante una actividad basada en escenarios.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70</a:t>
            </a:fld>
            <a:endParaRPr lang="en-UK"/>
          </a:p>
        </p:txBody>
      </p:sp>
    </p:spTree>
    <p:extLst>
      <p:ext uri="{BB962C8B-B14F-4D97-AF65-F5344CB8AC3E}">
        <p14:creationId xmlns:p14="http://schemas.microsoft.com/office/powerpoint/2010/main" val="3484298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PREGUNTE: ¿Qué es la consejería en ALNP? ¿Pueden describirla con sus propias palabras?</a:t>
            </a:r>
          </a:p>
          <a:p>
            <a:pPr rtl="0"/>
            <a:endParaRPr lang="en-US" b="1"/>
          </a:p>
          <a:p>
            <a:pPr algn="just"/>
            <a:r>
              <a:rPr lang="es"/>
              <a:t>Es una interacción bidireccional entre un consejero/a capacitado en ALNP y una o más madres u otras personas cuidadoras de niños (generalmente). El proceso implica escuchar preocupaciones, discutir preguntas, enseñar sobre prácticas de alimentación del lactante y del niño/a, y observar y apoyar con el proceso normal y los desafíos de la lactancia materna. </a:t>
            </a:r>
          </a:p>
          <a:p>
            <a:pPr algn="just" rtl="0"/>
            <a:endParaRPr lang="en-US" sz="1200" b="0">
              <a:solidFill>
                <a:schemeClr val="tx1"/>
              </a:solidFill>
            </a:endParaRPr>
          </a:p>
          <a:p>
            <a:pPr algn="just" rtl="0"/>
            <a:r>
              <a:rPr lang="es" sz="1200" b="0">
                <a:solidFill>
                  <a:schemeClr val="tx1"/>
                </a:solidFill>
              </a:rPr>
              <a:t>La finalidad de la consejería es empoderar a las personas cuidadoras para que alimenten y cuiden a sus lactantes conforme a lo recomendado a la vez que se respetan sus situaciones personales y deseos</a:t>
            </a:r>
          </a:p>
          <a:p>
            <a:pPr algn="just" rtl="0"/>
            <a:endParaRPr lang="en-US" sz="1200" b="0">
              <a:solidFill>
                <a:schemeClr val="tx1"/>
              </a:solidFill>
            </a:endParaRPr>
          </a:p>
          <a:p>
            <a:pPr marL="171450" indent="-171450" algn="just" rtl="0">
              <a:buFont typeface="Wingdings" panose="05000000000000000000" pitchFamily="2" charset="2"/>
              <a:buChar char="à"/>
            </a:pPr>
            <a:r>
              <a:rPr lang="es" sz="1200" b="0" i="1">
                <a:solidFill>
                  <a:schemeClr val="tx1"/>
                </a:solidFill>
                <a:sym typeface="Wingdings" panose="05000000000000000000" pitchFamily="2" charset="2"/>
              </a:rPr>
              <a:t>HAGA CLIC </a:t>
            </a:r>
          </a:p>
          <a:p>
            <a:pPr rtl="0"/>
            <a:endParaRPr lang="en-US" b="1"/>
          </a:p>
          <a:p>
            <a:pPr rtl="0"/>
            <a:r>
              <a:rPr lang="es" b="1"/>
              <a:t>PREGUNTE: ¿En qué se diferencia de la educación sobre la lactancia materna o de la difusión de mensajes clave sobre la alimentación del lactante y del niño?</a:t>
            </a:r>
          </a:p>
          <a:p>
            <a:pPr rtl="0"/>
            <a:endParaRPr lang="en-US" b="1"/>
          </a:p>
          <a:p>
            <a:pPr rtl="0"/>
            <a:r>
              <a:rPr lang="es"/>
              <a:t>Una diferencia clave son las interacciones de escucha, aprendizaje y desarrollo de aptitudes que se producen durante la consejería para apoyar a la persona beneficiada en su toma de decisiones. </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71</a:t>
            </a:fld>
            <a:endParaRPr lang="en-UK"/>
          </a:p>
        </p:txBody>
      </p:sp>
    </p:spTree>
    <p:extLst>
      <p:ext uri="{BB962C8B-B14F-4D97-AF65-F5344CB8AC3E}">
        <p14:creationId xmlns:p14="http://schemas.microsoft.com/office/powerpoint/2010/main" val="2546452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rtl="0"/>
            <a:fld id="{B963DF67-57A7-4E60-B412-2E26C2D4287B}" type="slidenum">
              <a:rPr lang="en-UK" smtClean="0"/>
              <a:t>13</a:t>
            </a:fld>
            <a:endParaRPr lang="en-UK"/>
          </a:p>
        </p:txBody>
      </p:sp>
    </p:spTree>
    <p:extLst>
      <p:ext uri="{BB962C8B-B14F-4D97-AF65-F5344CB8AC3E}">
        <p14:creationId xmlns:p14="http://schemas.microsoft.com/office/powerpoint/2010/main" val="31190711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PREGUNTE: ¿Cuáles son los tres pasos del proceso de consejería?</a:t>
            </a:r>
          </a:p>
          <a:p>
            <a:pPr rtl="0"/>
            <a:r>
              <a:rPr lang="es" b="0"/>
              <a:t>Evaluar, analizar, actuar </a:t>
            </a:r>
          </a:p>
          <a:p>
            <a:pPr rtl="0"/>
            <a:endParaRPr lang="en-US" b="0"/>
          </a:p>
          <a:p>
            <a:pPr rtl="0"/>
            <a:r>
              <a:rPr lang="es"/>
              <a:t>Paso 1: Evaluar: preguntar, escuchar y observa</a:t>
            </a:r>
            <a:r>
              <a:rPr lang="es" b="0"/>
              <a:t>r</a:t>
            </a:r>
          </a:p>
          <a:p>
            <a:pPr rtl="0"/>
            <a:r>
              <a:rPr lang="es"/>
              <a:t>Paso 2: Analizar: identificar dificultades y, si hay más de una dificultad, priorizar las dificultades</a:t>
            </a:r>
          </a:p>
          <a:p>
            <a:pPr rtl="0"/>
            <a:endParaRPr lang="en-US" b="0"/>
          </a:p>
          <a:p>
            <a:pPr rtl="0"/>
            <a:r>
              <a:rPr lang="es" b="1"/>
              <a:t>DIGA: </a:t>
            </a:r>
            <a:r>
              <a:rPr lang="es" b="0"/>
              <a:t>Ahora vamos a ver un fragmento de un vídeo </a:t>
            </a:r>
            <a:r>
              <a:rPr lang="es" sz="1200" b="0" i="0" kern="1200">
                <a:solidFill>
                  <a:schemeClr val="tx1"/>
                </a:solidFill>
                <a:effectLst/>
                <a:latin typeface="+mn-lt"/>
                <a:ea typeface="+mn-ea"/>
                <a:cs typeface="+mn-cs"/>
              </a:rPr>
              <a:t>que muestra algunas aptitudes clave que se pueden usar durante una consejería. Mientras observamos, anoten algunas de las aptitudes clave que mencionan y las comentaremos después. </a:t>
            </a:r>
            <a:endParaRPr lang="en-US" sz="1200" b="0" i="0" kern="1200">
              <a:solidFill>
                <a:schemeClr val="tx1"/>
              </a:solidFill>
              <a:effectLst/>
              <a:latin typeface="+mn-lt"/>
              <a:ea typeface="+mn-ea"/>
              <a:cs typeface="+mn-cs"/>
            </a:endParaRPr>
          </a:p>
          <a:p>
            <a:pPr rtl="0"/>
            <a:endParaRPr lang="en-US" b="0"/>
          </a:p>
          <a:p>
            <a:pPr marL="171450" indent="-171450">
              <a:buFont typeface="Wingdings" panose="05000000000000000000" pitchFamily="2" charset="2"/>
              <a:buChar char="à"/>
            </a:pPr>
            <a:r>
              <a:rPr lang="es" b="0" i="1">
                <a:sym typeface="Wingdings" panose="05000000000000000000" pitchFamily="2" charset="2"/>
              </a:rPr>
              <a:t>VEA EL VÍDEO </a:t>
            </a:r>
            <a:r>
              <a:rPr lang="es" b="1" i="1" u="sng">
                <a:sym typeface="Wingdings" panose="05000000000000000000" pitchFamily="2" charset="2"/>
              </a:rPr>
              <a:t>SOLO HASTA EL MINUTO 2:30</a:t>
            </a:r>
            <a:r>
              <a:rPr lang="es" b="0" i="1">
                <a:sym typeface="Wingdings" panose="05000000000000000000" pitchFamily="2" charset="2"/>
              </a:rPr>
              <a:t>: </a:t>
            </a:r>
            <a:r>
              <a:rPr lang="es">
                <a:sym typeface="Wingdings" panose="05000000000000000000" pitchFamily="2" charset="2"/>
                <a:hlinkClick r:id="rId3"/>
              </a:rPr>
              <a:t>The Nutrition Counselling Visit for Young Children - Video - Global Health Media Project</a:t>
            </a:r>
            <a:endParaRPr lang="es" b="0">
              <a:hlinkClick r:id="rId3"/>
            </a:endParaRPr>
          </a:p>
          <a:p>
            <a:pPr marL="0" indent="0" rtl="0">
              <a:buFont typeface="Wingdings" panose="05000000000000000000" pitchFamily="2" charset="2"/>
              <a:buNone/>
            </a:pPr>
            <a:endParaRPr lang="en-US" b="0" i="1">
              <a:sym typeface="Wingdings" panose="05000000000000000000" pitchFamily="2" charset="2"/>
            </a:endParaRPr>
          </a:p>
          <a:p>
            <a:pPr marL="0" indent="0" rtl="0">
              <a:buFont typeface="Wingdings" panose="05000000000000000000" pitchFamily="2" charset="2"/>
              <a:buNone/>
            </a:pPr>
            <a:r>
              <a:rPr lang="es" b="1" i="0">
                <a:sym typeface="Wingdings" panose="05000000000000000000" pitchFamily="2" charset="2"/>
              </a:rPr>
              <a:t>PREGUNTE: </a:t>
            </a:r>
            <a:r>
              <a:rPr lang="es" b="0" i="0">
                <a:sym typeface="Wingdings" panose="05000000000000000000" pitchFamily="2" charset="2"/>
              </a:rPr>
              <a:t>¿Qué aptitudes clave se mencionaron para lograr una consejería positiva y receptiva? ¿Hay otras que les gustaría mencionar?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 b="1" i="0">
                <a:sym typeface="Wingdings" panose="05000000000000000000" pitchFamily="2" charset="2"/>
              </a:rPr>
              <a:t>HAGA LO SIGUIENTE: </a:t>
            </a:r>
            <a:r>
              <a:rPr lang="es"/>
              <a:t>Cree una lista en un rotafolio o en una pizarra blanca</a:t>
            </a:r>
            <a:endParaRPr lang="en-US" b="1" i="0" baseline="0">
              <a:sym typeface="Wingdings" panose="05000000000000000000" pitchFamily="2" charset="2"/>
            </a:endParaRPr>
          </a:p>
          <a:p>
            <a:pPr marL="0" indent="0" rtl="0">
              <a:buFont typeface="Wingdings" panose="05000000000000000000" pitchFamily="2" charset="2"/>
              <a:buNone/>
            </a:pPr>
            <a:endParaRPr lang="en-US" b="1" i="0">
              <a:sym typeface="Wingdings" panose="05000000000000000000" pitchFamily="2" charset="2"/>
            </a:endParaRPr>
          </a:p>
          <a:p>
            <a:pPr marL="0" indent="0" rtl="0">
              <a:buFont typeface="Wingdings" panose="05000000000000000000" pitchFamily="2" charset="2"/>
              <a:buNone/>
            </a:pPr>
            <a:r>
              <a:rPr lang="es" b="1" i="0" u="sng">
                <a:sym typeface="Wingdings" panose="05000000000000000000" pitchFamily="2" charset="2"/>
              </a:rPr>
              <a:t>Puntos a tratar:</a:t>
            </a:r>
          </a:p>
          <a:p>
            <a:pPr marL="0" indent="0" rtl="0">
              <a:buFont typeface="Wingdings" panose="05000000000000000000" pitchFamily="2" charset="2"/>
              <a:buNone/>
            </a:pPr>
            <a:r>
              <a:rPr lang="es" b="0" i="0" u="none">
                <a:sym typeface="Wingdings" panose="05000000000000000000" pitchFamily="2" charset="2"/>
              </a:rPr>
              <a:t>El vídeo demuestra las siguientes aptitudes de consejería:</a:t>
            </a:r>
          </a:p>
          <a:p>
            <a:pPr marL="171450" indent="-171450" rtl="0">
              <a:buFontTx/>
              <a:buChar char="-"/>
            </a:pPr>
            <a:r>
              <a:rPr lang="es" b="0" i="0" u="none">
                <a:sym typeface="Wingdings" panose="05000000000000000000" pitchFamily="2" charset="2"/>
              </a:rPr>
              <a:t>Amabilidad y respeto</a:t>
            </a:r>
          </a:p>
          <a:p>
            <a:pPr marL="171450" indent="-171450" rtl="0">
              <a:buFontTx/>
              <a:buChar char="-"/>
            </a:pPr>
            <a:r>
              <a:rPr lang="es" b="0" i="0" u="none">
                <a:sym typeface="Wingdings" panose="05000000000000000000" pitchFamily="2" charset="2"/>
              </a:rPr>
              <a:t>Presentaciones</a:t>
            </a:r>
          </a:p>
          <a:p>
            <a:pPr marL="171450" indent="-171450" rtl="0">
              <a:buFontTx/>
              <a:buChar char="-"/>
            </a:pPr>
            <a:r>
              <a:rPr lang="es" b="0" i="0">
                <a:sym typeface="Wingdings" panose="05000000000000000000" pitchFamily="2" charset="2"/>
              </a:rPr>
              <a:t>Sentarse a la misma altura</a:t>
            </a:r>
          </a:p>
          <a:p>
            <a:pPr marL="171450" indent="-171450" rtl="0">
              <a:buFontTx/>
              <a:buChar char="-"/>
            </a:pPr>
            <a:r>
              <a:rPr lang="es" b="0" i="0">
                <a:sym typeface="Wingdings" panose="05000000000000000000" pitchFamily="2" charset="2"/>
              </a:rPr>
              <a:t>Relación amistosa y abierta</a:t>
            </a:r>
          </a:p>
          <a:p>
            <a:pPr marL="171450" indent="-171450" rtl="0">
              <a:buFontTx/>
              <a:buChar char="-"/>
            </a:pPr>
            <a:r>
              <a:rPr lang="es" b="0" i="0">
                <a:sym typeface="Wingdings" panose="05000000000000000000" pitchFamily="2" charset="2"/>
              </a:rPr>
              <a:t>Mostrar interés genuino</a:t>
            </a:r>
          </a:p>
          <a:p>
            <a:pPr marL="171450" indent="-171450" rtl="0">
              <a:buFontTx/>
              <a:buChar char="-"/>
            </a:pPr>
            <a:r>
              <a:rPr lang="es" b="0" i="0">
                <a:sym typeface="Wingdings" panose="05000000000000000000" pitchFamily="2" charset="2"/>
              </a:rPr>
              <a:t>Contacto visual</a:t>
            </a:r>
          </a:p>
          <a:p>
            <a:pPr marL="171450" indent="-171450" rtl="0">
              <a:buFontTx/>
              <a:buChar char="-"/>
            </a:pPr>
            <a:r>
              <a:rPr lang="es" b="0" i="0">
                <a:sym typeface="Wingdings" panose="05000000000000000000" pitchFamily="2" charset="2"/>
              </a:rPr>
              <a:t>Conceder tiempo para hablar</a:t>
            </a:r>
          </a:p>
          <a:p>
            <a:pPr marL="171450" indent="-171450" rtl="0">
              <a:buFontTx/>
              <a:buChar char="-"/>
            </a:pPr>
            <a:r>
              <a:rPr lang="es" b="0" i="0">
                <a:sym typeface="Wingdings" panose="05000000000000000000" pitchFamily="2" charset="2"/>
              </a:rPr>
              <a:t>Resumir lo que dice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 b="0" i="0">
                <a:sym typeface="Wingdings" panose="05000000000000000000" pitchFamily="2" charset="2"/>
              </a:rPr>
              <a:t>Respuestas reflexivas</a:t>
            </a:r>
          </a:p>
          <a:p>
            <a:pPr marL="171450" indent="-171450" rtl="0">
              <a:buFontTx/>
              <a:buChar char="-"/>
            </a:pPr>
            <a:r>
              <a:rPr lang="es" b="0" i="0">
                <a:sym typeface="Wingdings" panose="05000000000000000000" pitchFamily="2" charset="2"/>
              </a:rPr>
              <a:t>Evitar usar palabras que suenen acusadoras y gestos de reprensión</a:t>
            </a:r>
          </a:p>
          <a:p>
            <a:pPr marL="171450" indent="-171450" rtl="0">
              <a:buFontTx/>
              <a:buChar char="-"/>
            </a:pPr>
            <a:r>
              <a:rPr lang="es" b="0" i="0">
                <a:sym typeface="Wingdings" panose="05000000000000000000" pitchFamily="2" charset="2"/>
              </a:rPr>
              <a:t>Comunicación auténtica para establecer confianza</a:t>
            </a:r>
          </a:p>
          <a:p>
            <a:pPr marL="171450" indent="-171450" rtl="0">
              <a:buFontTx/>
              <a:buChar char="-"/>
            </a:pPr>
            <a:r>
              <a:rPr lang="es" b="0" i="0">
                <a:sym typeface="Wingdings" panose="05000000000000000000" pitchFamily="2" charset="2"/>
              </a:rPr>
              <a:t>Escuchar con atención</a:t>
            </a:r>
          </a:p>
          <a:p>
            <a:pPr marL="171450" indent="-171450" rtl="0">
              <a:buFontTx/>
              <a:buChar char="-"/>
            </a:pPr>
            <a:endParaRPr lang="en-US" b="0" i="0" baseline="0">
              <a:sym typeface="Wingdings" panose="05000000000000000000" pitchFamily="2" charset="2"/>
            </a:endParaRPr>
          </a:p>
          <a:p>
            <a:pPr marL="0" indent="0" rtl="0">
              <a:buFontTx/>
              <a:buNone/>
            </a:pPr>
            <a:r>
              <a:rPr lang="es" b="0" i="0">
                <a:sym typeface="Wingdings" panose="05000000000000000000" pitchFamily="2" charset="2"/>
              </a:rPr>
              <a:t>Ejemplos de aptitudes clave para lograr una consejería efectiva que también pueden mencionarse:</a:t>
            </a:r>
            <a:endParaRPr lang="en-US" baseline="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Buenas aptitudes de escucha, les concede tiempo para hablar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kern="1200">
                <a:solidFill>
                  <a:schemeClr val="tx1"/>
                </a:solidFill>
                <a:effectLst/>
                <a:latin typeface="+mn-lt"/>
                <a:ea typeface="+mn-ea"/>
                <a:cs typeface="+mn-cs"/>
              </a:rPr>
              <a:t>Excelentes aptitudes de comunicación verbal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kern="1200">
                <a:solidFill>
                  <a:schemeClr val="tx1"/>
                </a:solidFill>
                <a:effectLst/>
                <a:latin typeface="+mn-lt"/>
                <a:ea typeface="+mn-ea"/>
                <a:cs typeface="+mn-cs"/>
              </a:rPr>
              <a:t>Capaz de forjar buenas relaciones y fomentar confianza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kern="1200">
                <a:solidFill>
                  <a:schemeClr val="tx1"/>
                </a:solidFill>
                <a:effectLst/>
                <a:latin typeface="+mn-lt"/>
                <a:ea typeface="+mn-ea"/>
                <a:cs typeface="+mn-cs"/>
              </a:rPr>
              <a:t>Paciente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i="0" kern="1200">
                <a:solidFill>
                  <a:schemeClr val="tx1"/>
                </a:solidFill>
                <a:effectLst/>
                <a:latin typeface="+mn-lt"/>
                <a:ea typeface="+mn-ea"/>
                <a:cs typeface="+mn-cs"/>
              </a:rPr>
              <a:t>Compasivo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a:sym typeface="Wingdings" panose="05000000000000000000" pitchFamily="2" charset="2"/>
              </a:rPr>
              <a:t>Amable y respetuoso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sym typeface="Wingdings" panose="05000000000000000000" pitchFamily="2" charset="2"/>
              </a:rPr>
              <a:t>Se sienta a la misma altura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sym typeface="Wingdings" panose="05000000000000000000" pitchFamily="2" charset="2"/>
              </a:rPr>
              <a:t>Relación amistosa y abierta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sym typeface="Wingdings" panose="05000000000000000000" pitchFamily="2" charset="2"/>
              </a:rPr>
              <a:t>Muestra interés genuino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sym typeface="Wingdings" panose="05000000000000000000" pitchFamily="2" charset="2"/>
              </a:rPr>
              <a:t>Hace contacto visual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sym typeface="Wingdings" panose="05000000000000000000" pitchFamily="2" charset="2"/>
              </a:rPr>
              <a:t>Respuestas reflexivas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sym typeface="Wingdings" panose="05000000000000000000" pitchFamily="2" charset="2"/>
              </a:rPr>
              <a:t>Evita usar palabras que suenen acusadoras y gestos de reprensión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sym typeface="Wingdings" panose="05000000000000000000" pitchFamily="2" charset="2"/>
              </a:rPr>
              <a:t>Comunicación auténtica para establecer confianza</a:t>
            </a:r>
            <a:endParaRPr lang="en-US" baseline="0"/>
          </a:p>
          <a:p>
            <a:pPr marL="0" indent="0" rtl="0">
              <a:buFontTx/>
              <a:buNone/>
            </a:pPr>
            <a:endParaRPr lang="en-US" b="0" i="0" baseline="0">
              <a:sym typeface="Wingdings" panose="05000000000000000000" pitchFamily="2" charset="2"/>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72</a:t>
            </a:fld>
            <a:endParaRPr lang="en-UK"/>
          </a:p>
        </p:txBody>
      </p:sp>
    </p:spTree>
    <p:extLst>
      <p:ext uri="{BB962C8B-B14F-4D97-AF65-F5344CB8AC3E}">
        <p14:creationId xmlns:p14="http://schemas.microsoft.com/office/powerpoint/2010/main" val="27599454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ctr"/>
            <a:r>
              <a:rPr lang="es" sz="1200" b="1" u="sng" kern="1200">
                <a:solidFill>
                  <a:schemeClr val="tx1"/>
                </a:solidFill>
                <a:effectLst/>
                <a:latin typeface="+mn-lt"/>
                <a:ea typeface="+mn-ea"/>
                <a:cs typeface="+mn-cs"/>
              </a:rPr>
              <a:t>Instrucciones de la actividad (10 minutos): </a:t>
            </a:r>
            <a:endParaRPr lang="en-US" sz="1200" u="sng"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Agrupe a los participantes en pareja. Pídales que se cuenten una historia al mismo tiempo durante dos minutos.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Después vuelva a reunir al grupo completo. </a:t>
            </a: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PREGUNTE:</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es" sz="1200" kern="1200">
                <a:solidFill>
                  <a:schemeClr val="tx1"/>
                </a:solidFill>
                <a:effectLst/>
                <a:latin typeface="+mn-lt"/>
                <a:ea typeface="+mn-ea"/>
                <a:cs typeface="+mn-cs"/>
              </a:rPr>
              <a:t>¿Cómo se sintieron al hablar al mismo tiempo que la otra persona?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es" sz="1200" kern="1200">
                <a:solidFill>
                  <a:schemeClr val="tx1"/>
                </a:solidFill>
                <a:effectLst/>
                <a:latin typeface="+mn-lt"/>
                <a:ea typeface="+mn-ea"/>
                <a:cs typeface="+mn-cs"/>
              </a:rPr>
              <a:t>¿Lograron comprender algo de la historia?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Repita el ejercicio con las mismas parejas, </a:t>
            </a:r>
            <a:r>
              <a:rPr lang="es" sz="1800">
                <a:effectLst/>
                <a:latin typeface="Gill Sans Infant Std"/>
                <a:ea typeface="Calibri" panose="020F0502020204030204" pitchFamily="34" charset="0"/>
                <a:cs typeface="Arial" panose="020B0604020202020204" pitchFamily="34" charset="0"/>
              </a:rPr>
              <a:t>pero esta vez, una de las personas cuenta su historia y la otra escucha. </a:t>
            </a: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Después, la segunda persona le repite la historia a la persona que la contó.</a:t>
            </a:r>
          </a:p>
          <a:p>
            <a:pPr marL="0" lvl="0" indent="0" rtl="0" fontAlgn="ctr">
              <a:buFont typeface="Arial" panose="020B0604020202020204" pitchFamily="34" charset="0"/>
              <a:buNone/>
            </a:pPr>
            <a:endParaRPr lang="en-GB" sz="1200" kern="1200">
              <a:solidFill>
                <a:schemeClr val="tx1"/>
              </a:solidFill>
              <a:effectLst/>
              <a:latin typeface="+mn-lt"/>
              <a:ea typeface="+mn-ea"/>
              <a:cs typeface="+mn-cs"/>
            </a:endParaRPr>
          </a:p>
          <a:p>
            <a:pPr marL="0" lvl="0" indent="0" rtl="0" fontAlgn="ctr">
              <a:buFont typeface="Arial" panose="020B0604020202020204" pitchFamily="34" charset="0"/>
              <a:buNone/>
            </a:pPr>
            <a:r>
              <a:rPr lang="es" sz="1200" b="1" kern="1200">
                <a:solidFill>
                  <a:schemeClr val="tx1"/>
                </a:solidFill>
                <a:effectLst/>
                <a:latin typeface="+mn-lt"/>
                <a:ea typeface="+mn-ea"/>
                <a:cs typeface="+mn-cs"/>
              </a:rPr>
              <a:t>HAGA LO SIGUIENTE: Pida a los participantes que vuelvan al grupo completo.</a:t>
            </a:r>
            <a:endParaRPr lang="en-US" sz="1200" b="1" kern="1200">
              <a:solidFill>
                <a:schemeClr val="tx1"/>
              </a:solidFill>
              <a:effectLst/>
              <a:latin typeface="+mn-lt"/>
              <a:ea typeface="+mn-ea"/>
              <a:cs typeface="+mn-cs"/>
            </a:endParaRPr>
          </a:p>
          <a:p>
            <a:pPr marL="0" lvl="0" indent="0" rtl="0" fontAlgn="ctr">
              <a:buFont typeface="Arial" panose="020B0604020202020204" pitchFamily="34" charset="0"/>
              <a:buNone/>
            </a:pPr>
            <a:endParaRPr lang="en-GB" sz="1200" b="1" kern="1200" baseline="0">
              <a:solidFill>
                <a:schemeClr val="tx1"/>
              </a:solidFill>
              <a:effectLst/>
              <a:latin typeface="+mn-lt"/>
              <a:ea typeface="+mn-ea"/>
              <a:cs typeface="+mn-cs"/>
            </a:endParaRPr>
          </a:p>
          <a:p>
            <a:pPr marL="0" lvl="0" indent="0" rtl="0" fontAlgn="ctr">
              <a:buFont typeface="Arial" panose="020B0604020202020204" pitchFamily="34" charset="0"/>
              <a:buNone/>
            </a:pPr>
            <a:r>
              <a:rPr lang="es" sz="1200" b="1" kern="1200">
                <a:solidFill>
                  <a:schemeClr val="tx1"/>
                </a:solidFill>
                <a:effectLst/>
                <a:latin typeface="+mn-lt"/>
                <a:ea typeface="+mn-ea"/>
                <a:cs typeface="+mn-cs"/>
              </a:rPr>
              <a:t>PREGUNTE: </a:t>
            </a: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¿Qué partes de la historia entendió correctamente su pareja?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¿Cómo se sintió al contar una historia y ver que alguien le escuchaba? </a:t>
            </a:r>
          </a:p>
          <a:p>
            <a:pPr marL="171450" lvl="0" indent="-171450" rtl="0" fontAlgn="ctr">
              <a:buFont typeface="Arial" panose="020B0604020202020204" pitchFamily="34" charset="0"/>
              <a:buChar char="•"/>
            </a:pPr>
            <a:endParaRPr lang="en-US" sz="1200" kern="1200">
              <a:solidFill>
                <a:schemeClr val="tx1"/>
              </a:solidFill>
              <a:effectLst/>
              <a:latin typeface="+mn-lt"/>
              <a:ea typeface="+mn-ea"/>
              <a:cs typeface="+mn-cs"/>
            </a:endParaRPr>
          </a:p>
          <a:p>
            <a:pPr marL="0" lvl="0" indent="0" rtl="0" fontAlgn="ctr">
              <a:buFont typeface="Arial" panose="020B0604020202020204" pitchFamily="34" charset="0"/>
              <a:buNone/>
            </a:pPr>
            <a:r>
              <a:rPr lang="es" sz="1200" b="1" kern="1200">
                <a:solidFill>
                  <a:schemeClr val="tx1"/>
                </a:solidFill>
                <a:effectLst/>
                <a:latin typeface="+mn-lt"/>
                <a:ea typeface="+mn-ea"/>
                <a:cs typeface="+mn-cs"/>
              </a:rPr>
              <a:t>PREGUNTE: </a:t>
            </a:r>
            <a:r>
              <a:rPr lang="es" sz="1200" kern="1200">
                <a:solidFill>
                  <a:schemeClr val="tx1"/>
                </a:solidFill>
                <a:effectLst/>
                <a:latin typeface="+mn-lt"/>
                <a:ea typeface="+mn-ea"/>
                <a:cs typeface="+mn-cs"/>
              </a:rPr>
              <a:t>¿Qué hizo para asegurarse de que su pareja estuviera escuchándole? </a:t>
            </a:r>
          </a:p>
          <a:p>
            <a:pPr marL="0" lvl="0" indent="0" rtl="0" fontAlgn="ctr">
              <a:buFont typeface="Arial" panose="020B0604020202020204" pitchFamily="34" charset="0"/>
              <a:buNone/>
            </a:pPr>
            <a:r>
              <a:rPr lang="es" sz="1200" b="1" kern="1200">
                <a:solidFill>
                  <a:schemeClr val="tx1"/>
                </a:solidFill>
                <a:effectLst/>
                <a:latin typeface="+mn-lt"/>
                <a:ea typeface="+mn-ea"/>
                <a:cs typeface="+mn-cs"/>
              </a:rPr>
              <a:t>HAGA LO SIGUIENTE: Anote las respuestas en un rotafolio e indague más hasta que se hayan mencionado las siguientes aptitudes de escucha y aprendizaje o se hayan solventado las dudas, según sea necesario:</a:t>
            </a:r>
            <a:endParaRPr lang="en-US" sz="1200" b="1"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es" sz="1200" kern="1200">
                <a:solidFill>
                  <a:schemeClr val="tx1"/>
                </a:solidFill>
                <a:effectLst/>
                <a:latin typeface="+mn-lt"/>
                <a:ea typeface="+mn-ea"/>
                <a:cs typeface="+mn-cs"/>
              </a:rPr>
              <a:t>Comunicación no verbal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es" sz="1200" kern="1200">
                <a:solidFill>
                  <a:schemeClr val="tx1"/>
                </a:solidFill>
                <a:effectLst/>
                <a:latin typeface="+mn-lt"/>
                <a:ea typeface="+mn-ea"/>
                <a:cs typeface="+mn-cs"/>
              </a:rPr>
              <a:t>Mantener la cabeza a la misma altura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es" sz="1200" kern="1200">
                <a:solidFill>
                  <a:schemeClr val="tx1"/>
                </a:solidFill>
                <a:effectLst/>
                <a:latin typeface="+mn-lt"/>
                <a:ea typeface="+mn-ea"/>
                <a:cs typeface="+mn-cs"/>
              </a:rPr>
              <a:t>Prestar atención (contacto visual)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es" sz="1200" kern="1200">
                <a:solidFill>
                  <a:schemeClr val="tx1"/>
                </a:solidFill>
                <a:effectLst/>
                <a:latin typeface="+mn-lt"/>
                <a:ea typeface="+mn-ea"/>
                <a:cs typeface="+mn-cs"/>
              </a:rPr>
              <a:t>Eliminar cualquier barrera (gráficas y notas)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es" sz="1200" kern="1200">
                <a:solidFill>
                  <a:schemeClr val="tx1"/>
                </a:solidFill>
                <a:effectLst/>
                <a:latin typeface="+mn-lt"/>
                <a:ea typeface="+mn-ea"/>
                <a:cs typeface="+mn-cs"/>
              </a:rPr>
              <a:t>Tomarse el tiempo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es" sz="1200" kern="1200">
                <a:solidFill>
                  <a:schemeClr val="tx1"/>
                </a:solidFill>
                <a:effectLst/>
                <a:latin typeface="+mn-lt"/>
                <a:ea typeface="+mn-ea"/>
                <a:cs typeface="+mn-cs"/>
              </a:rPr>
              <a:t>Contacto apropiado </a:t>
            </a:r>
            <a:endParaRPr lang="en-US" sz="1200" kern="1200">
              <a:solidFill>
                <a:schemeClr val="tx1"/>
              </a:solidFill>
              <a:effectLst/>
              <a:latin typeface="+mn-lt"/>
              <a:ea typeface="+mn-ea"/>
              <a:cs typeface="+mn-cs"/>
            </a:endParaRPr>
          </a:p>
          <a:p>
            <a:pPr marL="628650" lvl="1" indent="-171450" rtl="0" fontAlgn="ctr">
              <a:buFont typeface="Arial" panose="020B0604020202020204" pitchFamily="34" charset="0"/>
              <a:buChar char="•"/>
            </a:pPr>
            <a:r>
              <a:rPr lang="es" sz="1200" kern="1200">
                <a:solidFill>
                  <a:schemeClr val="tx1"/>
                </a:solidFill>
                <a:effectLst/>
                <a:latin typeface="+mn-lt"/>
                <a:ea typeface="+mn-ea"/>
                <a:cs typeface="+mn-cs"/>
              </a:rPr>
              <a:t>Use respuestas y gestos que demuestren interés. </a:t>
            </a:r>
          </a:p>
          <a:p>
            <a:pPr marL="457200" lvl="1" indent="0" rtl="0" fontAlgn="ctr">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b="1" kern="1200">
                <a:solidFill>
                  <a:schemeClr val="tx1"/>
                </a:solidFill>
                <a:effectLst/>
                <a:latin typeface="+mn-lt"/>
                <a:ea typeface="+mn-ea"/>
                <a:cs typeface="+mn-cs"/>
              </a:rPr>
              <a:t>DIGA: </a:t>
            </a:r>
            <a:r>
              <a:rPr lang="es" sz="1200" kern="1200">
                <a:solidFill>
                  <a:schemeClr val="tx1"/>
                </a:solidFill>
                <a:effectLst/>
                <a:latin typeface="+mn-lt"/>
                <a:ea typeface="+mn-ea"/>
                <a:cs typeface="+mn-cs"/>
              </a:rPr>
              <a:t>Las aptitudes de escucha y aprendizaje son un conjunto fundamental de aptitudes que hay que aprender y practicar para ser un consejero efectivo. </a:t>
            </a:r>
            <a:endParaRPr lang="en-US" sz="1200" kern="1200">
              <a:solidFill>
                <a:schemeClr val="tx1"/>
              </a:solidFill>
              <a:effectLst/>
              <a:latin typeface="+mn-lt"/>
              <a:ea typeface="+mn-ea"/>
              <a:cs typeface="+mn-cs"/>
            </a:endParaRPr>
          </a:p>
          <a:p>
            <a:pPr marL="171450" indent="-171450" rtl="0">
              <a:buFont typeface="Arial" panose="020B0604020202020204" pitchFamily="34" charset="0"/>
              <a:buChar char="•"/>
            </a:pPr>
            <a:r>
              <a:rPr lang="es" sz="1200" b="1" kern="1200">
                <a:solidFill>
                  <a:schemeClr val="tx1"/>
                </a:solidFill>
                <a:effectLst/>
                <a:latin typeface="+mn-lt"/>
                <a:ea typeface="+mn-ea"/>
                <a:cs typeface="+mn-cs"/>
              </a:rPr>
              <a:t>HAGA LO SIGUIENTE: Reparta el documento Handout_Overview sobre las aptitudes de escucha y aprendizaje. </a:t>
            </a:r>
            <a:endParaRPr lang="en-US" b="1"/>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73</a:t>
            </a:fld>
            <a:endParaRPr lang="en-UK"/>
          </a:p>
        </p:txBody>
      </p:sp>
    </p:spTree>
    <p:extLst>
      <p:ext uri="{BB962C8B-B14F-4D97-AF65-F5344CB8AC3E}">
        <p14:creationId xmlns:p14="http://schemas.microsoft.com/office/powerpoint/2010/main" val="2267153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sz="1200" b="1" u="sng" kern="1200">
                <a:solidFill>
                  <a:schemeClr val="tx1"/>
                </a:solidFill>
                <a:effectLst/>
                <a:latin typeface="+mn-lt"/>
                <a:ea typeface="+mn-ea"/>
                <a:cs typeface="+mn-cs"/>
              </a:rPr>
              <a:t>Instrucciones de la actividad (5 minutos):</a:t>
            </a:r>
            <a:r>
              <a:rPr lang="es" sz="1200" b="0" u="sng" kern="1200">
                <a:solidFill>
                  <a:schemeClr val="tx1"/>
                </a:solidFill>
                <a:effectLst/>
                <a:latin typeface="+mn-lt"/>
                <a:ea typeface="+mn-ea"/>
                <a:cs typeface="+mn-cs"/>
              </a:rPr>
              <a:t> </a:t>
            </a:r>
            <a:endParaRPr lang="en-US" sz="1200" b="1" u="sng" kern="1200">
              <a:solidFill>
                <a:schemeClr val="tx1"/>
              </a:solidFill>
              <a:effectLst/>
              <a:latin typeface="+mn-lt"/>
              <a:ea typeface="+mn-ea"/>
              <a:cs typeface="+mn-cs"/>
            </a:endParaRPr>
          </a:p>
          <a:p>
            <a:pPr marL="171450" lvl="0" indent="-171450" rtl="0">
              <a:buFont typeface="Arial" panose="020B0604020202020204" pitchFamily="34" charset="0"/>
              <a:buChar char="•"/>
            </a:pPr>
            <a:r>
              <a:rPr lang="es" sz="1200" b="1" kern="1200">
                <a:solidFill>
                  <a:schemeClr val="tx1"/>
                </a:solidFill>
                <a:effectLst/>
                <a:latin typeface="+mn-lt"/>
                <a:ea typeface="+mn-ea"/>
                <a:cs typeface="+mn-cs"/>
              </a:rPr>
              <a:t>PREGUNTE: </a:t>
            </a:r>
            <a:r>
              <a:rPr lang="es" sz="1200" b="0" kern="1200">
                <a:solidFill>
                  <a:schemeClr val="tx1"/>
                </a:solidFill>
                <a:effectLst/>
                <a:latin typeface="+mn-lt"/>
                <a:ea typeface="+mn-ea"/>
                <a:cs typeface="+mn-cs"/>
              </a:rPr>
              <a:t>¿Qué ayuda a dar confianza y apoyo a un cuidador? </a:t>
            </a:r>
          </a:p>
          <a:p>
            <a:pPr marL="171450" lvl="0" indent="-171450" rtl="0">
              <a:buFont typeface="Arial" panose="020B0604020202020204" pitchFamily="34" charset="0"/>
              <a:buChar char="•"/>
            </a:pPr>
            <a:r>
              <a:rPr lang="es" sz="1200" b="1" kern="1200">
                <a:solidFill>
                  <a:schemeClr val="tx1"/>
                </a:solidFill>
                <a:effectLst/>
                <a:latin typeface="+mn-lt"/>
                <a:ea typeface="+mn-ea"/>
                <a:cs typeface="+mn-cs"/>
              </a:rPr>
              <a:t>HAGA LO SIGUIENTE:</a:t>
            </a:r>
            <a:r>
              <a:rPr lang="es" sz="1200" b="0" kern="1200">
                <a:solidFill>
                  <a:schemeClr val="tx1"/>
                </a:solidFill>
                <a:effectLst/>
                <a:latin typeface="+mn-lt"/>
                <a:ea typeface="+mn-ea"/>
                <a:cs typeface="+mn-cs"/>
              </a:rPr>
              <a:t> Anote las respuestas en un rotafolio, indague más hasta que se hayan mencionado las siguientes aptitudes o se hayan solventado las dudas, según sea necesario: </a:t>
            </a:r>
            <a:endParaRPr lang="en-US" sz="1200" b="0" kern="1200">
              <a:solidFill>
                <a:schemeClr val="tx1"/>
              </a:solidFill>
              <a:effectLst/>
              <a:latin typeface="+mn-lt"/>
              <a:ea typeface="+mn-ea"/>
              <a:cs typeface="+mn-cs"/>
            </a:endParaRPr>
          </a:p>
          <a:p>
            <a:pPr lvl="0" rtl="0"/>
            <a:endParaRPr lang="en-US" sz="1200" b="0" kern="1200">
              <a:solidFill>
                <a:schemeClr val="tx1"/>
              </a:solidFill>
              <a:effectLst/>
              <a:latin typeface="+mn-lt"/>
              <a:ea typeface="+mn-ea"/>
              <a:cs typeface="+mn-cs"/>
            </a:endParaRPr>
          </a:p>
          <a:p>
            <a:pPr rtl="0" fontAlgn="ctr"/>
            <a:r>
              <a:rPr lang="es" sz="1200" b="1" u="sng" kern="1200">
                <a:solidFill>
                  <a:schemeClr val="tx1"/>
                </a:solidFill>
                <a:effectLst/>
                <a:latin typeface="+mn-lt"/>
                <a:ea typeface="+mn-ea"/>
                <a:cs typeface="+mn-cs"/>
              </a:rPr>
              <a:t>Puntos a tratar:</a:t>
            </a:r>
          </a:p>
          <a:p>
            <a:pPr rtl="0" fontAlgn="ctr"/>
            <a:r>
              <a:rPr lang="es" sz="1200" b="1" u="none" kern="1200">
                <a:solidFill>
                  <a:schemeClr val="tx1"/>
                </a:solidFill>
                <a:effectLst/>
                <a:latin typeface="+mn-lt"/>
                <a:ea typeface="+mn-ea"/>
                <a:cs typeface="+mn-cs"/>
              </a:rPr>
              <a:t>Aptitudes de generación de confianza y prestación de apoyo: </a:t>
            </a:r>
            <a:endParaRPr lang="en-US" sz="1200" b="1" u="none"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Aceptar lo que una madre piensa y sienta (para generar confianza, permita que la madre exprese sus preocupaciones antes de corregir cualquier información)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Reconocer y elogiar lo que una madre y su bebé hacen adecuadamente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Ofrecer ayuda práctica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Proporcionar poca información relevante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Usar un lenguaje simple </a:t>
            </a:r>
            <a:endParaRPr lang="en-US"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Usar tarjetas de consejería adecuadas </a:t>
            </a:r>
            <a:endParaRPr lang="en-US" sz="1200" kern="1200">
              <a:solidFill>
                <a:schemeClr val="tx1"/>
              </a:solidFill>
              <a:effectLst/>
              <a:latin typeface="+mn-lt"/>
              <a:ea typeface="+mn-ea"/>
              <a:cs typeface="+mn-cs"/>
            </a:endParaRPr>
          </a:p>
          <a:p>
            <a:pPr marL="171450" indent="-171450" rtl="0">
              <a:buFont typeface="Arial" panose="020B0604020202020204" pitchFamily="34" charset="0"/>
              <a:buChar char="•"/>
            </a:pPr>
            <a:r>
              <a:rPr lang="es" sz="1200" kern="1200">
                <a:solidFill>
                  <a:schemeClr val="tx1"/>
                </a:solidFill>
                <a:effectLst/>
                <a:latin typeface="+mn-lt"/>
                <a:ea typeface="+mn-ea"/>
                <a:cs typeface="+mn-cs"/>
              </a:rPr>
              <a:t>Hacer una o dos sugerencias en lugar de ordenar</a:t>
            </a:r>
            <a:endParaRPr lang="en-US" sz="1200" b="0" kern="1200">
              <a:solidFill>
                <a:schemeClr val="tx1"/>
              </a:solidFill>
              <a:effectLst/>
              <a:latin typeface="+mn-lt"/>
              <a:ea typeface="+mn-ea"/>
              <a:cs typeface="+mn-cs"/>
            </a:endParaRPr>
          </a:p>
          <a:p>
            <a:pPr lvl="0" rtl="0"/>
            <a:endParaRPr lang="en-US" sz="1200" b="0" kern="1200">
              <a:solidFill>
                <a:schemeClr val="tx1"/>
              </a:solidFill>
              <a:effectLst/>
              <a:latin typeface="+mn-lt"/>
              <a:ea typeface="+mn-ea"/>
              <a:cs typeface="+mn-cs"/>
            </a:endParaRPr>
          </a:p>
          <a:p>
            <a:pPr rtl="0"/>
            <a:r>
              <a:rPr lang="es" sz="1200" b="1" kern="1200">
                <a:solidFill>
                  <a:schemeClr val="tx1"/>
                </a:solidFill>
                <a:effectLst/>
                <a:latin typeface="+mn-lt"/>
                <a:ea typeface="+mn-ea"/>
                <a:cs typeface="+mn-cs"/>
              </a:rPr>
              <a:t>Haga lo siguiente: Conversar y resumir.</a:t>
            </a:r>
            <a:r>
              <a:rPr lang="es" sz="1200" kern="1200">
                <a:solidFill>
                  <a:schemeClr val="tx1"/>
                </a:solidFill>
                <a:effectLst/>
                <a:latin typeface="+mn-lt"/>
                <a:ea typeface="+mn-ea"/>
                <a:cs typeface="+mn-cs"/>
              </a:rPr>
              <a:t>	</a:t>
            </a: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Elogie y dé ánimos a la madre o la persona cuidadora.</a:t>
            </a:r>
            <a:endParaRPr lang="en-GB" sz="1200" kern="120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Priorice las dificultades si hay más de una: no pueden abordarse todas en una sola sesión. </a:t>
            </a: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s" sz="1200" kern="1200">
                <a:solidFill>
                  <a:schemeClr val="tx1"/>
                </a:solidFill>
                <a:effectLst/>
                <a:latin typeface="+mn-lt"/>
                <a:ea typeface="+mn-ea"/>
                <a:cs typeface="+mn-cs"/>
              </a:rPr>
              <a:t>Seleccione una pequeña cantidad de INFORMACIÓN RELEVANTE para la situación de la madre.</a:t>
            </a:r>
            <a:endParaRPr lang="en-US" sz="1200" kern="1200" baseline="0">
              <a:solidFill>
                <a:schemeClr val="tx1"/>
              </a:solidFill>
              <a:effectLst/>
              <a:latin typeface="+mn-lt"/>
              <a:ea typeface="+mn-ea"/>
              <a:cs typeface="+mn-cs"/>
            </a:endParaRPr>
          </a:p>
          <a:p>
            <a:pPr marL="171450" lvl="0" indent="-171450" rtl="0" fontAlgn="ctr">
              <a:buFont typeface="Arial" panose="020B0604020202020204" pitchFamily="34" charset="0"/>
              <a:buChar char="•"/>
            </a:pPr>
            <a:r>
              <a:rPr lang="es" sz="1200" kern="1200">
                <a:solidFill>
                  <a:schemeClr val="tx1"/>
                </a:solidFill>
                <a:effectLst/>
                <a:latin typeface="+mn-lt"/>
                <a:ea typeface="+mn-ea"/>
                <a:cs typeface="+mn-cs"/>
              </a:rPr>
              <a:t>Ofrezca recomendaciones y acuerde acciones con la persona cuidadora: deben limitarse a dos o tres acciones por sesión de consejería, y tienen que ser recomendaciones prácticas que se puedan monitorear en el seguimiento; por ejemplo, intentar dar el pecho dos veces más al día.</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74</a:t>
            </a:fld>
            <a:endParaRPr lang="en-UK"/>
          </a:p>
        </p:txBody>
      </p:sp>
    </p:spTree>
    <p:extLst>
      <p:ext uri="{BB962C8B-B14F-4D97-AF65-F5344CB8AC3E}">
        <p14:creationId xmlns:p14="http://schemas.microsoft.com/office/powerpoint/2010/main" val="10555796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Haga lo siguiente: </a:t>
            </a:r>
            <a:r>
              <a:rPr lang="es"/>
              <a:t>Reproduzca el vídeo que muestra el apoyo a la lactancia materna y los tres pasos de la consejería </a:t>
            </a:r>
            <a:r>
              <a:rPr lang="es" b="1" i="1"/>
              <a:t>(11:04 minutos)</a:t>
            </a:r>
          </a:p>
          <a:p>
            <a:pPr rtl="0"/>
            <a:endParaRPr lang="en-US" b="1" i="1" baseline="0"/>
          </a:p>
          <a:p>
            <a:r>
              <a:rPr lang="es" b="0" i="1"/>
              <a:t>Enlace de respaldo del vídeo en caso necesario:</a:t>
            </a:r>
            <a:r>
              <a:rPr lang="es" i="1"/>
              <a:t> </a:t>
            </a:r>
            <a:r>
              <a:rPr lang="es">
                <a:hlinkClick r:id="rId3"/>
              </a:rPr>
              <a:t>Helping a Breastfeeding Mother - Video - Global Health Media Project</a:t>
            </a:r>
            <a:endParaRPr lang="es" b="0" i="1">
              <a:ea typeface="Lato"/>
              <a:cs typeface="Lato"/>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75</a:t>
            </a:fld>
            <a:endParaRPr lang="en-UK"/>
          </a:p>
        </p:txBody>
      </p:sp>
    </p:spTree>
    <p:extLst>
      <p:ext uri="{BB962C8B-B14F-4D97-AF65-F5344CB8AC3E}">
        <p14:creationId xmlns:p14="http://schemas.microsoft.com/office/powerpoint/2010/main" val="33381838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sz="1200" b="1" u="none"/>
              <a:t>DIGA: </a:t>
            </a:r>
            <a:r>
              <a:rPr lang="es" sz="1200" b="0" u="none"/>
              <a:t>Por medio de la consejería buscamos lograr un cambio de comportamiento positivo y duradero. Veamos lo que necesitamos para ser capaces de hacer lo anterior. </a:t>
            </a:r>
            <a:endParaRPr lang="en-US" sz="1200" b="0" u="non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sz="1200" b="1" u="sng"/>
              <a:t>Instrucciones de la actividad (15 minutos):</a:t>
            </a:r>
            <a:endParaRPr lang="en-US" sz="1200" b="1" u="sng"/>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a:t>Divida a los participantes en cuatro o seis grupos.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a:t>Entregue a cada grupo una copia del documento Activity Sheet_Stages of change (Hoja de actividades de las etapas de cambio) en el que cada paso aparezca recortado (o dé a cada grupo un par de tijeras), una hoja de rotafolio en blanco y pegamento en barra o cinta adhesiva transparente.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a:t>Cada grupo decidirá el orden correcto de las etapas, desde la </a:t>
            </a:r>
            <a:r>
              <a:rPr lang="es" sz="1200" b="1" u="sng"/>
              <a:t>primera etapa: lo desconoce</a:t>
            </a:r>
            <a:r>
              <a:rPr lang="es" sz="1200" b="1" u="sng" baseline="30000"/>
              <a:t>, hasta la última.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a:t>Una vez que los grupos hayan decidido, deberán pegar las etapas en el orden decidido.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a:t>Cada grupo deberá intercambiar sus respuestas con otro grupo que les puntuará por el orden correcto o incorrecto.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b="0"/>
              <a:t>Pase a la siguiente diapositiva para mostrar las respuestas correctas.</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76</a:t>
            </a:fld>
            <a:endParaRPr lang="en-UK"/>
          </a:p>
        </p:txBody>
      </p:sp>
    </p:spTree>
    <p:extLst>
      <p:ext uri="{BB962C8B-B14F-4D97-AF65-F5344CB8AC3E}">
        <p14:creationId xmlns:p14="http://schemas.microsoft.com/office/powerpoint/2010/main" val="33103569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b="1"/>
              <a:t>HAGA LO SIGUIENTE: </a:t>
            </a:r>
            <a:r>
              <a:rPr lang="es" sz="1200" b="0"/>
              <a:t>Pregunte a cada grupo su puntuación sobre cinco y anuncie cuál es el ganador.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sz="1200" b="1"/>
              <a:t>HAGA LO SIGUIENTE: </a:t>
            </a:r>
            <a:r>
              <a:rPr lang="es" sz="1200" b="0"/>
              <a:t>converse sobre las acciones de apoyo marcadas con flechas, las cuales puede hacer un trabajador de lasalud o de nutrición para fomentar que exista progreso en los pasos del modelo.</a:t>
            </a:r>
          </a:p>
          <a:p>
            <a:pPr rtl="0"/>
            <a:endParaRPr lang="en-US" baseline="0"/>
          </a:p>
          <a:p>
            <a:pPr marL="0" marR="0" lvl="0" indent="0" algn="l" defTabSz="914400" rtl="0" eaLnBrk="0" fontAlgn="base" latinLnBrk="0" hangingPunct="0">
              <a:lnSpc>
                <a:spcPct val="100000"/>
              </a:lnSpc>
              <a:spcBef>
                <a:spcPct val="30000"/>
              </a:spcBef>
              <a:spcAft>
                <a:spcPct val="0"/>
              </a:spcAft>
              <a:buClrTx/>
              <a:buSzTx/>
              <a:buFontTx/>
              <a:buNone/>
              <a:tabLst/>
              <a:defRPr/>
            </a:pPr>
            <a:r>
              <a:rPr lang="es" i="1"/>
              <a:t>Referencia: UNICEF. Community Training Package. 2013, Session 4, Facilitator Guide, páginas 38-40. </a:t>
            </a:r>
            <a:r>
              <a:rPr lang="es" sz="1200" i="1" u="sng" kern="1200">
                <a:solidFill>
                  <a:schemeClr val="tx1"/>
                </a:solidFill>
                <a:effectLst/>
                <a:latin typeface="+mn-lt"/>
                <a:ea typeface="MS PGothic" pitchFamily="34" charset="-128"/>
                <a:cs typeface="MS PGothic" charset="0"/>
                <a:hlinkClick r:id="rId3"/>
              </a:rPr>
              <a:t>http://www.unicef.org/nutrition/files/Facilitator_Guide_September_2013.pdf</a:t>
            </a:r>
            <a:r>
              <a:rPr lang="es" sz="1200" i="1" u="sng" kern="1200">
                <a:solidFill>
                  <a:schemeClr val="tx1"/>
                </a:solidFill>
                <a:effectLst/>
                <a:latin typeface="+mn-lt"/>
                <a:ea typeface="MS PGothic" pitchFamily="34" charset="-128"/>
                <a:cs typeface="MS PGothic" charset="0"/>
              </a:rPr>
              <a:t> </a:t>
            </a:r>
            <a:endParaRPr lang="en-US" i="1" baseline="0"/>
          </a:p>
          <a:p>
            <a:pPr rtl="0"/>
            <a:endParaRPr lang="en-US" baseline="0"/>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77</a:t>
            </a:fld>
            <a:endParaRPr lang="en-UK"/>
          </a:p>
        </p:txBody>
      </p:sp>
    </p:spTree>
    <p:extLst>
      <p:ext uri="{BB962C8B-B14F-4D97-AF65-F5344CB8AC3E}">
        <p14:creationId xmlns:p14="http://schemas.microsoft.com/office/powerpoint/2010/main" val="38605141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i="0"/>
              <a:t>DIGA: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a:t>Tercer componente del paquete de apoyo: Referencia de diadas de madres y lactantes a otros servicios relevantes según sea necesario.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t>Puede haber diadas madre-lactante que enfrenten problemas que seamos incapaces de abordar en nuestros servicios.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t>En tal caso, debemos hacer todo lo posible por referirlas a los servicios adecuados para hacer frente a esa necesidad o problema.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baseline="0"/>
          </a:p>
          <a:p>
            <a:pPr marL="0" indent="0" rtl="0">
              <a:buFont typeface="Arial" panose="020B0604020202020204" pitchFamily="34" charset="0"/>
              <a:buNone/>
            </a:pPr>
            <a:r>
              <a:rPr lang="es" b="1" i="0" u="sng"/>
              <a:t>Instrucciones de la actividad (10 minutos): </a:t>
            </a:r>
          </a:p>
          <a:p>
            <a:pPr marL="171450" indent="-171450" rtl="0">
              <a:buFont typeface="Arial" panose="020B0604020202020204" pitchFamily="34" charset="0"/>
              <a:buChar char="•"/>
            </a:pPr>
            <a:r>
              <a:rPr lang="es" b="0" i="0" u="none"/>
              <a:t>En sesión plenaria, use los escenarios del documento </a:t>
            </a:r>
            <a:r>
              <a:rPr lang="es" b="1" i="1" u="none"/>
              <a:t>Module 5_Activity Sheet_Case Studies C (Módulo 5_Hoja de actividades_Estudios de casos C) </a:t>
            </a:r>
          </a:p>
          <a:p>
            <a:pPr marL="171450" indent="-171450" rtl="0">
              <a:buFont typeface="Arial" panose="020B0604020202020204" pitchFamily="34" charset="0"/>
              <a:buChar char="•"/>
            </a:pPr>
            <a:r>
              <a:rPr lang="es" b="0" i="0" u="none"/>
              <a:t>Lea los escenarios de los casos uno por uno.</a:t>
            </a:r>
          </a:p>
          <a:p>
            <a:pPr marL="171450" indent="-171450" rtl="0">
              <a:buFont typeface="Arial" panose="020B0604020202020204" pitchFamily="34" charset="0"/>
              <a:buChar char="•"/>
            </a:pPr>
            <a:r>
              <a:rPr lang="es" b="0" i="0" u="none"/>
              <a:t>Haga las siguientes preguntas:</a:t>
            </a:r>
          </a:p>
          <a:p>
            <a:pPr marL="685800" lvl="1" indent="-228600" rtl="0">
              <a:buFont typeface="+mj-lt"/>
              <a:buAutoNum type="arabicPeriod"/>
            </a:pPr>
            <a:r>
              <a:rPr lang="es" b="0" i="0"/>
              <a:t>¿Los servicios que presta la ruta de atención MAMI responderían a las necesidades de la diada madre-lactante? </a:t>
            </a:r>
          </a:p>
          <a:p>
            <a:pPr marL="685800" lvl="1" indent="-228600" rtl="0">
              <a:buFont typeface="+mj-lt"/>
              <a:buAutoNum type="arabicPeriod"/>
            </a:pPr>
            <a:r>
              <a:rPr lang="es" b="0" i="0"/>
              <a:t>¿A qué otros servicios podría referir a la diada madre-lactante en estos escenarios? </a:t>
            </a:r>
          </a:p>
          <a:p>
            <a:pPr marL="228600" lvl="0" indent="-228600" rtl="0">
              <a:buFont typeface="Arial" panose="020B0604020202020204" pitchFamily="34" charset="0"/>
              <a:buChar char="•"/>
            </a:pPr>
            <a:r>
              <a:rPr lang="es" b="0" i="0"/>
              <a:t>El facilitador puede encontrar las respuestas en el documento </a:t>
            </a:r>
            <a:r>
              <a:rPr lang="es" b="1" i="1"/>
              <a:t>Session 4_Facilitator Handout_Case Studies C - Answers (Sesión 4_Hoja del facilitador_Estudios de casos C – Respuestas).</a:t>
            </a:r>
            <a:endParaRPr lang="en-US" b="1"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b="1" i="0"/>
              <a:t>PREGUNTE: </a:t>
            </a:r>
            <a:r>
              <a:rPr lang="es" b="0" i="0"/>
              <a:t>¿Qué otras dificultades pueden tener las madres o los bebés a los que habría que referir? ¿Y a dónde los referiría?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b="1" i="0"/>
              <a:t>HAGA LO SIGUIENTE: </a:t>
            </a:r>
            <a:r>
              <a:rPr lang="es" b="0" i="0"/>
              <a:t>Facilite un debate sobre la referencia de problemas que MAMI no pueda abordar directamente, por ejemplo, enfermedades mentales graves, desnutrición materna y el manejo integrado de la desnutrición aguda (IMAM) o enfermedad a los servicios médicos generales. Las cuestiones de inseguridad alimentaria o problemas financieros que afecten la salud del lactante pueden referirse a proyectos de seguridad alimentaria y medios de vida (FSL), ayuda en efectivo o protección social. </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78</a:t>
            </a:fld>
            <a:endParaRPr lang="en-UK"/>
          </a:p>
        </p:txBody>
      </p:sp>
    </p:spTree>
    <p:extLst>
      <p:ext uri="{BB962C8B-B14F-4D97-AF65-F5344CB8AC3E}">
        <p14:creationId xmlns:p14="http://schemas.microsoft.com/office/powerpoint/2010/main" val="1364103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sz="1200" b="1" kern="1200">
                <a:solidFill>
                  <a:schemeClr val="tx1"/>
                </a:solidFill>
                <a:effectLst/>
                <a:latin typeface="+mn-lt"/>
                <a:ea typeface="+mn-ea"/>
                <a:cs typeface="+mn-cs"/>
              </a:rPr>
              <a:t>HAGA LO SIGUIENTE: </a:t>
            </a:r>
            <a:r>
              <a:rPr lang="es" sz="1200" b="0" kern="1200">
                <a:solidFill>
                  <a:schemeClr val="tx1"/>
                </a:solidFill>
                <a:effectLst/>
                <a:latin typeface="+mn-lt"/>
                <a:ea typeface="+mn-ea"/>
                <a:cs typeface="+mn-cs"/>
              </a:rPr>
              <a:t>Entregue el formulario de inscripción y seguimiento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sz="1200" b="1" kern="1200">
                <a:solidFill>
                  <a:schemeClr val="tx1"/>
                </a:solidFill>
                <a:effectLst/>
                <a:latin typeface="+mn-lt"/>
                <a:ea typeface="+mn-ea"/>
                <a:cs typeface="+mn-cs"/>
              </a:rPr>
              <a:t>DIGA: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a:t>Cuarto componente del paquete de apoyo: Seguimiento continuo del progreso y bienestar de la diada madre-lactante en cada visita.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t>Primero, </a:t>
            </a:r>
            <a:r>
              <a:rPr lang="es" b="1" i="0" u="sng"/>
              <a:t>para </a:t>
            </a:r>
            <a:r>
              <a:rPr lang="es" b="0" i="0" u="none"/>
              <a:t>[nombre del contexto]</a:t>
            </a:r>
            <a:r>
              <a:rPr lang="es" b="0" i="0"/>
              <a:t>, </a:t>
            </a:r>
            <a:r>
              <a:rPr lang="es" b="1" i="0" u="sng"/>
              <a:t>veremos diadas madre-lactante inscritas cada [añadir frecuencia de visitas decidida para el contexto].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a:t>En cada visita, nuestro objetivo será supervisar la evolución del bebé y de la madre y evaluar cualquier nuevo factor de riesgo.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t>Para guiarnos en este proceso utilizamos el formulario de inscripción y seguimiento. </a:t>
            </a:r>
            <a:endParaRPr lang="en-US" b="0" i="0" u="none" baseline="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t>En cada visita se controla la evolución del lactante y de la madre. También se comprueba si hay signos de peligro, nuevas enfermedades, problemas de alimentación o de salud mental de la madre.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t>En cada una controlamos el crecimiento del lactante, ya que, en última instancia, buscamos que aumente de peso como se esperaría. En el caso de los lactantes menores de seis meses, se trata de un mínimo de 500 g o 0,5 kg al mes.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a:t>Calculamos el aumento de peso en g/kg al día. El umbral con el que trabajamos para los lactantes de menos de seis meses es de 5 g/kg por día. Si el lactante gana un peso inferior al señalado, no está aumentando de peso adecuadamente. </a:t>
            </a:r>
          </a:p>
          <a:p>
            <a:pPr marL="628650" lvl="1" indent="-171450" rtl="0">
              <a:buFont typeface="Arial" panose="020B0604020202020204" pitchFamily="34" charset="0"/>
              <a:buChar char="•"/>
            </a:pPr>
            <a:r>
              <a:rPr lang="es" b="0" i="0"/>
              <a:t>En cada visita ofrecemos orientación específica a la madre o al cuidador sobre los desafíos que hemos identificado en la evaluación inicial y sobre cualquier nuevo desafío que se haya detectado durante las visitas de seguimiento.</a:t>
            </a:r>
          </a:p>
          <a:p>
            <a:pPr marL="171450" indent="-171450" rtl="0">
              <a:buFont typeface="Arial" panose="020B0604020202020204" pitchFamily="34" charset="0"/>
              <a:buChar char="•"/>
            </a:pPr>
            <a:r>
              <a:rPr lang="es" sz="1200" kern="1200">
                <a:solidFill>
                  <a:schemeClr val="tx1"/>
                </a:solidFill>
                <a:effectLst/>
                <a:latin typeface="+mn-lt"/>
                <a:ea typeface="+mn-ea"/>
                <a:cs typeface="+mn-cs"/>
              </a:rPr>
              <a:t>Es importante seguir supervisando las inscripciones para determinar cualquier nuevo problema, pero también hacer un seguimiento de los progresos de la madre y el lactante en cada visita.</a:t>
            </a:r>
            <a:endParaRPr lang="en-GB" sz="1200" kern="1200">
              <a:solidFill>
                <a:schemeClr val="tx1"/>
              </a:solidFill>
              <a:effectLst/>
              <a:latin typeface="+mn-lt"/>
              <a:ea typeface="+mn-ea"/>
              <a:cs typeface="+mn-cs"/>
            </a:endParaRPr>
          </a:p>
          <a:p>
            <a:pPr marL="171450" indent="-171450" rtl="0">
              <a:buFont typeface="Arial" panose="020B0604020202020204" pitchFamily="34" charset="0"/>
              <a:buChar char="•"/>
            </a:pPr>
            <a:r>
              <a:rPr lang="es" sz="1200" kern="1200">
                <a:solidFill>
                  <a:schemeClr val="tx1"/>
                </a:solidFill>
                <a:effectLst/>
                <a:latin typeface="+mn-lt"/>
                <a:ea typeface="+mn-ea"/>
                <a:cs typeface="+mn-cs"/>
              </a:rPr>
              <a:t>La frecuencia con la que seguiremos viendo a la madre y al lactante dependerá de su evolución.</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79</a:t>
            </a:fld>
            <a:endParaRPr lang="en-UK"/>
          </a:p>
        </p:txBody>
      </p:sp>
    </p:spTree>
    <p:extLst>
      <p:ext uri="{BB962C8B-B14F-4D97-AF65-F5344CB8AC3E}">
        <p14:creationId xmlns:p14="http://schemas.microsoft.com/office/powerpoint/2010/main" val="262553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a:t>DIGA:</a:t>
            </a:r>
          </a:p>
          <a:p>
            <a:pPr marL="171450" indent="-171450" rtl="0">
              <a:buFont typeface="Arial" panose="020B0604020202020204" pitchFamily="34" charset="0"/>
              <a:buChar char="•"/>
            </a:pPr>
            <a:r>
              <a:rPr lang="es"/>
              <a:t>Si están bien puede verlos con menos frecuencia.</a:t>
            </a:r>
          </a:p>
          <a:p>
            <a:pPr marL="171450" indent="-171450" rtl="0">
              <a:buFont typeface="Arial" panose="020B0604020202020204" pitchFamily="34" charset="0"/>
              <a:buChar char="•"/>
            </a:pPr>
            <a:r>
              <a:rPr lang="es"/>
              <a:t>Si su salud empieza a deteriorarse de nuevo o surge un nuevo “riesgo”, debe volver a aumentar la frecuencia.</a:t>
            </a:r>
          </a:p>
          <a:p>
            <a:pPr marL="171450" indent="-171450" rtl="0">
              <a:buFont typeface="Arial" panose="020B0604020202020204" pitchFamily="34" charset="0"/>
              <a:buChar char="•"/>
            </a:pPr>
            <a:r>
              <a:rPr lang="es"/>
              <a:t>Si en algún momento desarrollaran complicaciones, serían referenciados al centro de estabilización (CE),</a:t>
            </a:r>
          </a:p>
          <a:p>
            <a:pPr marL="171450" indent="-171450" rtl="0">
              <a:buFont typeface="Arial" panose="020B0604020202020204" pitchFamily="34" charset="0"/>
              <a:buChar char="•"/>
            </a:pPr>
            <a:r>
              <a:rPr lang="en-GB" err="1"/>
              <a:t>Esto</a:t>
            </a:r>
            <a:r>
              <a:rPr lang="es"/>
              <a:t> debe hacerse de forma flexible y ajustándose a la evolución de la madre y el bebé.</a:t>
            </a:r>
          </a:p>
          <a:p>
            <a:pPr marL="171450" indent="-171450" rtl="0">
              <a:buFont typeface="Arial" panose="020B0604020202020204" pitchFamily="34" charset="0"/>
              <a:buChar char="•"/>
            </a:pPr>
            <a:r>
              <a:rPr lang="es"/>
              <a:t>No se trata de aumentar la carga del trabajador de la salud ni tampoco de la madre.</a:t>
            </a:r>
          </a:p>
          <a:p>
            <a:pPr marL="171450" indent="-171450" rtl="0">
              <a:buFont typeface="Arial" panose="020B0604020202020204" pitchFamily="34" charset="0"/>
              <a:buChar char="•"/>
            </a:pPr>
            <a:endParaRPr lang="en-US" b="1" baseline="0"/>
          </a:p>
          <a:p>
            <a:pPr marL="0" indent="0" rtl="0">
              <a:buFont typeface="Arial" panose="020B0604020202020204" pitchFamily="34" charset="0"/>
              <a:buNone/>
            </a:pPr>
            <a:r>
              <a:rPr lang="es" b="1"/>
              <a:t>DIGA:</a:t>
            </a:r>
          </a:p>
          <a:p>
            <a:pPr marL="171450" indent="-171450" rtl="0">
              <a:buFont typeface="Arial" panose="020B0604020202020204" pitchFamily="34" charset="0"/>
              <a:buChar char="•"/>
            </a:pPr>
            <a:r>
              <a:rPr lang="es"/>
              <a:t>Determinamos si lo están bien o no, de acuerdo con los criterios que figuran en este cuadro.</a:t>
            </a:r>
          </a:p>
          <a:p>
            <a:pPr marL="171450" indent="-171450" rtl="0">
              <a:buFont typeface="Arial" panose="020B0604020202020204" pitchFamily="34" charset="0"/>
              <a:buChar char="•"/>
            </a:pPr>
            <a:r>
              <a:rPr lang="es"/>
              <a:t>Nos fijamos en elementos como el aumento de peso, en g/kg por día, y en si hay algún problema clínico, de alimentación o de salud mental materna.</a:t>
            </a:r>
          </a:p>
          <a:p>
            <a:pPr marL="171450" indent="-171450" rtl="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80</a:t>
            </a:fld>
            <a:endParaRPr lang="en-UK"/>
          </a:p>
        </p:txBody>
      </p:sp>
    </p:spTree>
    <p:extLst>
      <p:ext uri="{BB962C8B-B14F-4D97-AF65-F5344CB8AC3E}">
        <p14:creationId xmlns:p14="http://schemas.microsoft.com/office/powerpoint/2010/main" val="40731200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a:t>DIGA:</a:t>
            </a:r>
          </a:p>
          <a:p>
            <a:pPr marL="171450" indent="-171450" rtl="0">
              <a:buFont typeface="Arial" panose="020B0604020202020204" pitchFamily="34" charset="0"/>
              <a:buChar char="•"/>
            </a:pPr>
            <a:r>
              <a:rPr lang="es"/>
              <a:t>A los seis meses, cada lactante y su madre deben tener una revisión final de “resultado a los seis meses de edad”.</a:t>
            </a:r>
          </a:p>
          <a:p>
            <a:pPr marL="171450" indent="-171450" rtl="0">
              <a:buFont typeface="Arial" panose="020B0604020202020204" pitchFamily="34" charset="0"/>
              <a:buChar char="•"/>
            </a:pPr>
            <a:r>
              <a:rPr lang="es"/>
              <a:t>Esto es así para decidir si se requiere continuar con el apoyo. </a:t>
            </a:r>
          </a:p>
          <a:p>
            <a:pPr marL="171450" indent="-171450" rtl="0">
              <a:buFont typeface="Arial" panose="020B0604020202020204" pitchFamily="34" charset="0"/>
              <a:buChar char="•"/>
            </a:pPr>
            <a:r>
              <a:rPr lang="es"/>
              <a:t>¿La madre está en riesgo? ¿Y el lactante?</a:t>
            </a:r>
          </a:p>
          <a:p>
            <a:pPr marL="171450" indent="-171450" rtl="0">
              <a:buFont typeface="Arial" panose="020B0604020202020204" pitchFamily="34" charset="0"/>
              <a:buChar char="•"/>
            </a:pPr>
            <a:endParaRPr lang="en-US" baseline="0"/>
          </a:p>
          <a:p>
            <a:pPr marL="0" indent="0" rtl="0">
              <a:buFont typeface="Arial" panose="020B0604020202020204" pitchFamily="34" charset="0"/>
              <a:buNone/>
            </a:pPr>
            <a:r>
              <a:rPr lang="es" b="1"/>
              <a:t>PREGUNTE: </a:t>
            </a:r>
            <a:r>
              <a:rPr lang="es"/>
              <a:t>¿Qué se debe hacer si el lactante presenta desnutrición aguda en la revisión de los seis meses?</a:t>
            </a:r>
          </a:p>
          <a:p>
            <a:pPr marL="0" indent="0" rtl="0">
              <a:buFont typeface="Arial" panose="020B0604020202020204" pitchFamily="34" charset="0"/>
              <a:buNone/>
            </a:pPr>
            <a:r>
              <a:rPr lang="es" b="1" i="1"/>
              <a:t>Respuesta: </a:t>
            </a:r>
            <a:r>
              <a:rPr lang="es-419" i="1"/>
              <a:t>referirlo</a:t>
            </a:r>
            <a:r>
              <a:rPr lang="es" i="1"/>
              <a:t> al programa IMAM para su evaluación y admisión.</a:t>
            </a:r>
          </a:p>
          <a:p>
            <a:pPr marL="0" indent="0" rtl="0">
              <a:buFont typeface="Arial" panose="020B0604020202020204" pitchFamily="34" charset="0"/>
              <a:buNone/>
            </a:pPr>
            <a:endParaRPr lang="en-US" i="1" baseline="0"/>
          </a:p>
          <a:p>
            <a:pPr marL="0" indent="0" rtl="0">
              <a:buFont typeface="Arial" panose="020B0604020202020204" pitchFamily="34" charset="0"/>
              <a:buNone/>
            </a:pPr>
            <a:r>
              <a:rPr lang="es" b="1" i="0"/>
              <a:t>PREGUNTE: </a:t>
            </a:r>
            <a:r>
              <a:rPr lang="es" i="0"/>
              <a:t>¿Qué se debe hacer si el lactante tiene un problema de alimentación a los seis meses?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b="1" i="1"/>
              <a:t>Respuesta: </a:t>
            </a:r>
            <a:r>
              <a:rPr lang="es" b="0" i="1"/>
              <a:t>referirlo al apoyo en ALNP para que le brinden consejería individual uno a uno, de preferencia, dado que se ha identificado un problema. </a:t>
            </a:r>
          </a:p>
          <a:p>
            <a:pPr marL="0" indent="0" rtl="0">
              <a:buFont typeface="Arial" panose="020B0604020202020204" pitchFamily="34" charset="0"/>
              <a:buNone/>
            </a:pPr>
            <a:endParaRPr lang="en-US" i="1" baseline="0"/>
          </a:p>
          <a:p>
            <a:pPr marL="0" indent="0" rtl="0">
              <a:buFont typeface="Arial" panose="020B0604020202020204" pitchFamily="34" charset="0"/>
              <a:buNone/>
            </a:pPr>
            <a:r>
              <a:rPr lang="es" b="1" i="0"/>
              <a:t>PREGUNTE: </a:t>
            </a:r>
            <a:r>
              <a:rPr lang="es" i="0"/>
              <a:t>¿Qué se debe hacer si la madre padece un desafío de salud mental en la revisión de los seis meses de edad?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 b="1" i="1"/>
              <a:t>Respuesta: </a:t>
            </a:r>
            <a:r>
              <a:rPr lang="es" b="0" i="1"/>
              <a:t>garantizar que la madre esté vinculada a servicios de apoyo a la salud mental.</a:t>
            </a:r>
            <a:endParaRPr lang="en-US" b="1" i="1" baseline="0"/>
          </a:p>
          <a:p>
            <a:pPr marL="0" indent="0" rtl="0">
              <a:buFont typeface="Arial" panose="020B0604020202020204" pitchFamily="34" charset="0"/>
              <a:buNone/>
            </a:pPr>
            <a:endParaRPr lang="en-US" i="1" baseline="0"/>
          </a:p>
          <a:p>
            <a:pPr marL="0" indent="0" rtl="0">
              <a:buFont typeface="Arial" panose="020B0604020202020204" pitchFamily="34" charset="0"/>
              <a:buNone/>
            </a:pPr>
            <a:r>
              <a:rPr lang="es" b="1" i="0"/>
              <a:t>PREGUNTE: </a:t>
            </a:r>
            <a:r>
              <a:rPr lang="es" i="0"/>
              <a:t>¿Qué se debe hacer si el lactante y la madre están bien desde una perspectiva nutricional, no presentan problemas de alimentación ni clínicos, ni tampoco problemas de salud mental?</a:t>
            </a:r>
          </a:p>
          <a:p>
            <a:pPr marL="0" indent="0" rtl="0">
              <a:buFont typeface="Arial" panose="020B0604020202020204" pitchFamily="34" charset="0"/>
              <a:buNone/>
            </a:pPr>
            <a:r>
              <a:rPr lang="es" b="1" i="1"/>
              <a:t>Respuesta: </a:t>
            </a:r>
            <a:r>
              <a:rPr lang="es" i="1"/>
              <a:t>Si no existe riesgo alguno, la madre y el lactante pueden continuar con la atención de la salud rutinaria, como garantizar que acudan a las citas de vacunación; se les animará a buscar apoyo para la alimentación del lactante si se presenta algún problema y también a buscar atención en salud si la madre o el niño enferman. </a:t>
            </a:r>
          </a:p>
          <a:p>
            <a:pPr marL="0" indent="0" rtl="0">
              <a:buFont typeface="Arial" panose="020B0604020202020204" pitchFamily="34" charset="0"/>
              <a:buNone/>
            </a:pPr>
            <a:endParaRPr lang="en-US" i="1" baseline="0"/>
          </a:p>
          <a:p>
            <a:pPr marL="0" indent="0" rtl="0">
              <a:buFont typeface="Arial" panose="020B0604020202020204" pitchFamily="34" charset="0"/>
              <a:buNone/>
            </a:pPr>
            <a:r>
              <a:rPr lang="es" b="1" i="0"/>
              <a:t>DIGA: </a:t>
            </a:r>
            <a:r>
              <a:rPr lang="es" i="0"/>
              <a:t>Además de garantizar la continuidad del cuidado, la revisión a los seis meses de edad también es vital, pues nos permite evaluar el impacto de MAMI al ver el resultado del lactante y de la madre al momento de salir del programa. </a:t>
            </a:r>
          </a:p>
          <a:p>
            <a:pPr marL="0" indent="0" rtl="0">
              <a:buFont typeface="Arial" panose="020B0604020202020204" pitchFamily="34" charset="0"/>
              <a:buNone/>
            </a:pPr>
            <a:endParaRPr lang="en-US" i="0" baseline="0"/>
          </a:p>
          <a:p>
            <a:pPr marL="0" indent="0" rtl="0">
              <a:buFont typeface="Arial" panose="020B0604020202020204" pitchFamily="34" charset="0"/>
              <a:buNone/>
            </a:pPr>
            <a:r>
              <a:rPr lang="es" b="1" i="0"/>
              <a:t>DIGA: </a:t>
            </a:r>
            <a:r>
              <a:rPr lang="es" i="0"/>
              <a:t>habrá algunos lactantes y madres que saldrán del programa antes de los seis meses, por ejemplo, si abandonan, se transfieren a otros programas o si fallece un lactante. Es posible que en estas situaciones no se puedan obtener los datos de salida, pero se pueden clasificar como “baja”, “transferencia” o “fallecido”. </a:t>
            </a:r>
            <a:endParaRPr lang="en-US" i="0"/>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81</a:t>
            </a:fld>
            <a:endParaRPr lang="en-UK"/>
          </a:p>
        </p:txBody>
      </p:sp>
    </p:spTree>
    <p:extLst>
      <p:ext uri="{BB962C8B-B14F-4D97-AF65-F5344CB8AC3E}">
        <p14:creationId xmlns:p14="http://schemas.microsoft.com/office/powerpoint/2010/main" val="406207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rtl="0"/>
            <a:fld id="{B963DF67-57A7-4E60-B412-2E26C2D4287B}" type="slidenum">
              <a:rPr lang="en-UK" smtClean="0"/>
              <a:t>14</a:t>
            </a:fld>
            <a:endParaRPr lang="en-UK"/>
          </a:p>
        </p:txBody>
      </p:sp>
    </p:spTree>
    <p:extLst>
      <p:ext uri="{BB962C8B-B14F-4D97-AF65-F5344CB8AC3E}">
        <p14:creationId xmlns:p14="http://schemas.microsoft.com/office/powerpoint/2010/main" val="25654279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82</a:t>
            </a:fld>
            <a:endParaRPr lang="en-UK"/>
          </a:p>
        </p:txBody>
      </p:sp>
    </p:spTree>
    <p:extLst>
      <p:ext uri="{BB962C8B-B14F-4D97-AF65-F5344CB8AC3E}">
        <p14:creationId xmlns:p14="http://schemas.microsoft.com/office/powerpoint/2010/main" val="2482543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a:t>Analizaremos el tema básico de la relajación.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a:t>PREGUNTE: </a:t>
            </a:r>
            <a:r>
              <a:rPr lang="es"/>
              <a:t>¿Por qué creen que incluimos la relajación como tema básico en la ruta de atención MAMI?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sz="1200" b="1" kern="1200">
                <a:solidFill>
                  <a:schemeClr val="tx1"/>
                </a:solidFill>
                <a:effectLst/>
                <a:latin typeface="+mn-lt"/>
                <a:ea typeface="+mn-ea"/>
                <a:cs typeface="+mn-cs"/>
              </a:rPr>
              <a:t>HAGA LO SIGUIENTE: </a:t>
            </a:r>
            <a:r>
              <a:rPr lang="es" sz="1200" kern="1200">
                <a:solidFill>
                  <a:schemeClr val="tx1"/>
                </a:solidFill>
                <a:effectLst/>
                <a:latin typeface="+mn-lt"/>
                <a:ea typeface="+mn-ea"/>
                <a:cs typeface="+mn-cs"/>
              </a:rPr>
              <a:t>Fomente un debate activo sobre su importancia. </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u="sng"/>
              <a:t>Puntos a tratar</a:t>
            </a:r>
          </a:p>
          <a:p>
            <a:pPr marL="171450" indent="-171450" rtl="0">
              <a:buFont typeface="Arial" panose="020B0604020202020204" pitchFamily="34" charset="0"/>
              <a:buChar char="•"/>
            </a:pPr>
            <a:r>
              <a:rPr lang="es"/>
              <a:t>La ansiedad, la fatiga y el estrés emocional pueden obstaculizar la lactancia. </a:t>
            </a:r>
          </a:p>
          <a:p>
            <a:pPr marL="171450" indent="-171450" rtl="0">
              <a:buFont typeface="Arial" panose="020B0604020202020204" pitchFamily="34" charset="0"/>
              <a:buChar char="•"/>
            </a:pPr>
            <a:r>
              <a:rPr lang="es"/>
              <a:t>Las técnicas de relajación ayudan a estimular el flujo de leche y contribuyen al éxito y la continuidad de la lactancia. Cuanto más relajada está la madre, más se estimula el flujo de leche.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baseline="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83</a:t>
            </a:fld>
            <a:endParaRPr lang="en-UK"/>
          </a:p>
        </p:txBody>
      </p:sp>
    </p:spTree>
    <p:extLst>
      <p:ext uri="{BB962C8B-B14F-4D97-AF65-F5344CB8AC3E}">
        <p14:creationId xmlns:p14="http://schemas.microsoft.com/office/powerpoint/2010/main" val="5155363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u="sng"/>
              <a:t>Instrucciones de la actividad (10 minutos):</a:t>
            </a:r>
            <a:endParaRPr lang="en-US"/>
          </a:p>
          <a:p>
            <a:pPr rtl="0"/>
            <a:r>
              <a:rPr lang="es" b="1"/>
              <a:t>HAGA LO SIGUIENTE: </a:t>
            </a:r>
            <a:r>
              <a:rPr lang="es"/>
              <a:t>Pida a un voluntario que lea el escenario que aparece en la pantalla.</a:t>
            </a:r>
            <a:endParaRPr lang="en-US"/>
          </a:p>
          <a:p>
            <a:pPr rtl="0"/>
            <a:endParaRPr lang="en-US"/>
          </a:p>
          <a:p>
            <a:pPr rtl="0"/>
            <a:r>
              <a:rPr lang="es" b="1"/>
              <a:t>DIGA: </a:t>
            </a:r>
            <a:r>
              <a:rPr lang="es"/>
              <a:t>Vean las tarjetas C5 y C6 y tómense unos minutos para leerlas. </a:t>
            </a:r>
          </a:p>
          <a:p>
            <a:pPr rtl="0"/>
            <a:endParaRPr lang="en-US" b="1" baseline="0"/>
          </a:p>
          <a:p>
            <a:pPr rtl="0"/>
            <a:r>
              <a:rPr lang="es" b="1"/>
              <a:t>HAGA LO SIGUIENTE: dar a los participantes unos minutos para leer.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rtl="0"/>
            <a:r>
              <a:rPr lang="es" b="1"/>
              <a:t>HAGA LO SIGUIENTE: Pida a un voluntario que haga un juego de rol sobre lo que haría en esta situación. </a:t>
            </a:r>
          </a:p>
          <a:p>
            <a:pPr rtl="0"/>
            <a:r>
              <a:rPr lang="es" b="1"/>
              <a:t>HAGA LO SIGUIENTE: Pida a los demás que reflexionen y brinden retroalimentación sobre el juego de rol. </a:t>
            </a:r>
            <a:endParaRPr lang="en-US" b="1"/>
          </a:p>
          <a:p>
            <a:pPr marL="171450" indent="-171450" rtl="0">
              <a:buFont typeface="Arial" panose="020B0604020202020204" pitchFamily="34" charset="0"/>
              <a:buChar char="•"/>
            </a:pPr>
            <a:endParaRPr lang="en-US"/>
          </a:p>
          <a:p>
            <a:pPr marL="0" indent="0" rtl="0">
              <a:buFont typeface="Arial" panose="020B0604020202020204" pitchFamily="34" charset="0"/>
              <a:buNone/>
            </a:pPr>
            <a:r>
              <a:rPr lang="es" b="1" u="sng"/>
              <a:t>Puntos a tratar</a:t>
            </a:r>
            <a:endParaRPr lang="en-US" b="1" u="sng"/>
          </a:p>
          <a:p>
            <a:pPr marL="171450" indent="-171450" rtl="0">
              <a:buFont typeface="Arial" panose="020B0604020202020204" pitchFamily="34" charset="0"/>
              <a:buChar char="•"/>
            </a:pPr>
            <a:r>
              <a:rPr lang="es"/>
              <a:t>Existen diferentes técnicas de relajación. Se deben estudiar dichas técnicas con la madre y hablar con ella sobre el método que prefiere. </a:t>
            </a:r>
          </a:p>
          <a:p>
            <a:pPr marL="171450" indent="-171450" rtl="0">
              <a:buFont typeface="Arial" panose="020B0604020202020204" pitchFamily="34" charset="0"/>
              <a:buChar char="•"/>
            </a:pPr>
            <a:r>
              <a:rPr lang="es"/>
              <a:t>Algunos ejemplos de técnicas de relajación pueden incluir los ejercicios de respiración guiados por una grabación de audio, escuchar música o recibir un masaje.</a:t>
            </a:r>
          </a:p>
          <a:p>
            <a:pPr marL="171450" indent="-171450" rtl="0">
              <a:buFont typeface="Arial" panose="020B0604020202020204" pitchFamily="34" charset="0"/>
              <a:buChar char="•"/>
            </a:pPr>
            <a:r>
              <a:rPr lang="es"/>
              <a:t>Respiración profunda: Frente a una situación estresante, las personas entramos en un estado de lucha o huida. En esta situación somos incapaces de pensar con coherencia, presentamos sudoración, nuestros músculos se tensan, nuestra frecuencia cardíaca se acelera, entre otros.</a:t>
            </a:r>
          </a:p>
          <a:p>
            <a:pPr marL="171450" indent="-171450" rtl="0">
              <a:buFont typeface="Arial" panose="020B0604020202020204" pitchFamily="34" charset="0"/>
              <a:buChar char="•"/>
            </a:pPr>
            <a:r>
              <a:rPr lang="es"/>
              <a:t>En situaciones de estrés, la respiración se acelera y se vuelve superficial. La respiración profunda calma el cuerpo porque es lo que este hace cuando estamos en reposo.</a:t>
            </a:r>
          </a:p>
          <a:p>
            <a:pPr marL="171450" indent="-171450" rtl="0">
              <a:buFont typeface="Arial" panose="020B0604020202020204" pitchFamily="34" charset="0"/>
              <a:buChar char="•"/>
            </a:pPr>
            <a:r>
              <a:rPr lang="es"/>
              <a:t>Imágenes mentales: Imagine algo que lo relaje o algo que le guste. Descríbalo en detalle: ¿cómo huele? ¿Es cálido? Etc.</a:t>
            </a:r>
          </a:p>
          <a:p>
            <a:pPr rtl="0"/>
            <a:r>
              <a:rPr lang="es"/>
              <a:t>Técnica del abrazo </a:t>
            </a:r>
          </a:p>
          <a:p>
            <a:pPr rtl="0"/>
            <a:r>
              <a:rPr lang="es"/>
              <a:t>• Pida a la madre o a la persona cuidadora (que puede estar de pie o sentada) que apoye por completo las plantas de los pies en el suelo. </a:t>
            </a:r>
          </a:p>
          <a:p>
            <a:pPr rtl="0"/>
            <a:r>
              <a:rPr lang="es"/>
              <a:t>• Mueva los pies (dando pisotones leves o deslizándolos de un lado al otro, pero siempre con las suelas de los pies apoyadas por completo). A continuación, mientras presiona los pies de la madre o la persona cuidadora contra el suelo, pídale que imagine que está pisando arena caliente o tierra blanda. </a:t>
            </a:r>
          </a:p>
          <a:p>
            <a:pPr rtl="0"/>
            <a:r>
              <a:rPr lang="es"/>
              <a:t>• Después, pídale que crucen los brazos por delante y, apoyando cada mano en el brazo contrario, que apriete el brazo con la mano, comenzando por el hombro hasta llegar al codo, y luego del codo hasta la muñeca para ascender de nuevo al codo, apretando ligeramente ambos brazos al mismo tiempo. </a:t>
            </a:r>
          </a:p>
          <a:p>
            <a:pPr rtl="0"/>
            <a:r>
              <a:rPr lang="es"/>
              <a:t>• Ahora, pídale que se rodee el cuerpo con los brazos, de manera que las manos toquen la espalda o los omóplatos, apretándose ligeramente y de manera uniforme durante un minuto aproximadamente. Ya puede soltar los brazos. </a:t>
            </a:r>
          </a:p>
          <a:p>
            <a:pPr rtl="0"/>
            <a:endParaRPr lang="en-US"/>
          </a:p>
          <a:p>
            <a:pPr rtl="0"/>
            <a:r>
              <a:rPr lang="es"/>
              <a:t>Técnica del masaje en la espalda (con la pareja) </a:t>
            </a:r>
          </a:p>
          <a:p>
            <a:pPr rtl="0"/>
            <a:r>
              <a:rPr lang="es"/>
              <a:t>• La madre se sienta en la silla lo más relajada posible, con los brazos cruzados apoyados en la mesa o superficie, y con la cabeza apoyada en los brazos. </a:t>
            </a:r>
          </a:p>
          <a:p>
            <a:pPr rtl="0"/>
            <a:r>
              <a:rPr lang="es"/>
              <a:t>• Explíquele que es importante que los senos y la espalda estén al descubierto. </a:t>
            </a:r>
          </a:p>
          <a:p>
            <a:pPr rtl="0"/>
            <a:r>
              <a:rPr lang="es"/>
              <a:t>• La silla debe estar lo bastante apartada de la mesa como para que los senos cuelguen libremente. </a:t>
            </a:r>
          </a:p>
          <a:p>
            <a:pPr rtl="0"/>
            <a:r>
              <a:rPr lang="es"/>
              <a:t>• Frote ambos lados de la columna vertebral con los pulgares, haciendo pequeños movimientos circulares desde el cuello hasta los omóplatos. </a:t>
            </a:r>
          </a:p>
          <a:p>
            <a:pPr rtl="0"/>
            <a:r>
              <a:rPr lang="es"/>
              <a:t>• Pregúntele cómo se siente y si el masaje le ayuda a relajarse. Nota: Puede hacerse una demostración de esta técnica durante la sesión de orientación para que la madre y su pareja puedan practicarla en casa. </a:t>
            </a:r>
          </a:p>
          <a:p>
            <a:pPr marL="171450" indent="-171450" rtl="0">
              <a:buFont typeface="Arial" panose="020B0604020202020204" pitchFamily="34" charset="0"/>
              <a:buChar char="•"/>
            </a:pPr>
            <a:endParaRPr lang="en-US" baseline="0"/>
          </a:p>
          <a:p>
            <a:pPr marL="171450" indent="-171450" rtl="0">
              <a:buFont typeface="Arial" panose="020B0604020202020204" pitchFamily="34" charset="0"/>
              <a:buChar char="•"/>
            </a:pPr>
            <a:endParaRPr lang="en-US" baseline="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84</a:t>
            </a:fld>
            <a:endParaRPr lang="en-UK"/>
          </a:p>
        </p:txBody>
      </p:sp>
    </p:spTree>
    <p:extLst>
      <p:ext uri="{BB962C8B-B14F-4D97-AF65-F5344CB8AC3E}">
        <p14:creationId xmlns:p14="http://schemas.microsoft.com/office/powerpoint/2010/main" val="8501550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a:t>Analizaremos el tema básico de llanto y sueño.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a:t>PREGUNTE: </a:t>
            </a:r>
            <a:r>
              <a:rPr lang="es"/>
              <a:t>¿Por qué creen que incluimos llanto y sueño como tema básico en la ruta de atención MAMI?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sz="1200" b="1" kern="1200">
                <a:solidFill>
                  <a:schemeClr val="tx1"/>
                </a:solidFill>
                <a:effectLst/>
                <a:latin typeface="+mn-lt"/>
                <a:ea typeface="+mn-ea"/>
                <a:cs typeface="+mn-cs"/>
              </a:rPr>
              <a:t>HAGA LO SIGUIENTE: </a:t>
            </a:r>
            <a:r>
              <a:rPr lang="es" sz="1200" kern="1200">
                <a:solidFill>
                  <a:schemeClr val="tx1"/>
                </a:solidFill>
                <a:effectLst/>
                <a:latin typeface="+mn-lt"/>
                <a:ea typeface="+mn-ea"/>
                <a:cs typeface="+mn-cs"/>
              </a:rPr>
              <a:t>Fomente un debate activo sobre su importancia. </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u="sng"/>
              <a:t>Puntos a tratar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El llanto es natural y es la manera en que los lactantes se expresan.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Algunos lactantes lloran más que otros, y algunos lloran incluso cuando nada está mal.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Un lactante de dos meses puede llorar entre 30 minutos y cinco o seis horas al día.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El llanto, en ocasiones al anochecer o al amanecer, puede aumentar entre las seis y las ocho semanas de edad.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Una situación así puede ser muy estresante y agotadora para la madre o persona cuidadora, así como para los miembros de la familia, y la obliga a buscar formas de calmar al lactante.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Brindar ayuda útil sobre cómo calmar el llanto de un bebé puede ser increíblemente útil y aliviar la tensión de la madre.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El sueño de cada lactante es diferente. Algunos podrían no dormir por largos períodos de tiempo.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Esta situación también puede resultar agotadora y estresante para la madre o la cuidadora.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Brindar consejos a la madre de un lactante pequeño sobre cómo asegurarse de que su sueño sea seguro y reparador puede resultar particularmente útil. </a:t>
            </a:r>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85</a:t>
            </a:fld>
            <a:endParaRPr lang="en-UK"/>
          </a:p>
        </p:txBody>
      </p:sp>
    </p:spTree>
    <p:extLst>
      <p:ext uri="{BB962C8B-B14F-4D97-AF65-F5344CB8AC3E}">
        <p14:creationId xmlns:p14="http://schemas.microsoft.com/office/powerpoint/2010/main" val="4816530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u="sng"/>
              <a:t>Instrucciones de la actividad (10 minutos):</a:t>
            </a:r>
            <a:endParaRPr lang="en-US"/>
          </a:p>
          <a:p>
            <a:pPr rtl="0"/>
            <a:r>
              <a:rPr lang="es" b="1"/>
              <a:t>HAGA LO SIGUIENTE: </a:t>
            </a:r>
            <a:r>
              <a:rPr lang="es"/>
              <a:t>Pida a un voluntario que lea el escenario que aparece en la pantalla.</a:t>
            </a:r>
            <a:endParaRPr lang="en-US"/>
          </a:p>
          <a:p>
            <a:pPr rtl="0"/>
            <a:endParaRPr lang="en-US"/>
          </a:p>
          <a:p>
            <a:pPr rtl="0"/>
            <a:r>
              <a:rPr lang="es" b="1"/>
              <a:t>DIGA: </a:t>
            </a:r>
            <a:r>
              <a:rPr lang="es"/>
              <a:t>Vean la tarjeta C4 y tómense unos minutos para leerla. </a:t>
            </a:r>
          </a:p>
          <a:p>
            <a:pPr rtl="0"/>
            <a:endParaRPr lang="en-US" b="1" baseline="0"/>
          </a:p>
          <a:p>
            <a:pPr rtl="0"/>
            <a:r>
              <a:rPr lang="es" b="1"/>
              <a:t>HAGA LO SIGUIENTE: dar a los participantes unos minutos para leer.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a:t>Recuerde los puntos de la consejería perceptiva: una pequeña cantidad de información útil y específica. No juzgue ni critique. Felicite y dé ánimos cuando sea posible. Acuerde una acción factible para que la persona cuidadora intente resolver el problema. </a:t>
            </a:r>
            <a:endParaRPr lang="en-US"/>
          </a:p>
          <a:p>
            <a:pPr rtl="0"/>
            <a:endParaRPr lang="en-US" baseline="0"/>
          </a:p>
          <a:p>
            <a:pPr rtl="0"/>
            <a:r>
              <a:rPr lang="es" b="1"/>
              <a:t>HAGA LO SIGUIENTE: Pida a un voluntario que haga un juego de rol sobre lo que podría decir a la madre y al padre en este escenario. </a:t>
            </a:r>
          </a:p>
          <a:p>
            <a:pPr rtl="0"/>
            <a:r>
              <a:rPr lang="es" b="1"/>
              <a:t>HAGA LO SIGUIENTE: Pida a los demás que reflexionen y brinden retroalimentación sobre el juego de rol. </a:t>
            </a:r>
            <a:endParaRPr lang="en-US" b="1"/>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86</a:t>
            </a:fld>
            <a:endParaRPr lang="en-UK"/>
          </a:p>
        </p:txBody>
      </p:sp>
    </p:spTree>
    <p:extLst>
      <p:ext uri="{BB962C8B-B14F-4D97-AF65-F5344CB8AC3E}">
        <p14:creationId xmlns:p14="http://schemas.microsoft.com/office/powerpoint/2010/main" val="8803404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 </a:t>
            </a:r>
            <a:r>
              <a:rPr lang="es" b="0"/>
              <a:t>La guía de los 7 pasos para un sueño seguro les ayudará a recordar los consejos para tener un descanso seguro. </a:t>
            </a:r>
          </a:p>
          <a:p>
            <a:pPr rtl="0"/>
            <a:endParaRPr lang="en-US" b="0" baseline="0"/>
          </a:p>
          <a:p>
            <a:pPr rtl="0"/>
            <a:r>
              <a:rPr lang="es" b="1"/>
              <a:t>HAGA LO SIGUIENTE: </a:t>
            </a:r>
            <a:r>
              <a:rPr lang="es" b="0"/>
              <a:t>Lea los siete puntos que hay en la pantalla.</a:t>
            </a:r>
            <a:endParaRPr lang="en-US" b="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87</a:t>
            </a:fld>
            <a:endParaRPr lang="en-UK"/>
          </a:p>
        </p:txBody>
      </p:sp>
    </p:spTree>
    <p:extLst>
      <p:ext uri="{BB962C8B-B14F-4D97-AF65-F5344CB8AC3E}">
        <p14:creationId xmlns:p14="http://schemas.microsoft.com/office/powerpoint/2010/main" val="20932722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a:t>Analizaremos el tema básico del cuidado cariñoso y sensible.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rtl="0"/>
            <a:r>
              <a:rPr lang="es" b="1"/>
              <a:t>PREGUNTE: </a:t>
            </a:r>
            <a:r>
              <a:rPr lang="es"/>
              <a:t>¿Alguien puede explicar qué es el cuidado cariñoso y sensible?</a:t>
            </a:r>
          </a:p>
          <a:p>
            <a:pPr rtl="0"/>
            <a:endParaRPr lang="en-US" baseline="0"/>
          </a:p>
          <a:p>
            <a:pPr rtl="0"/>
            <a:r>
              <a:rPr lang="es" b="1" u="sng"/>
              <a:t>Puntos a tratar:</a:t>
            </a:r>
          </a:p>
          <a:p>
            <a:pPr marL="171450" indent="-171450" rtl="0">
              <a:buFont typeface="Arial" panose="020B0604020202020204" pitchFamily="34" charset="0"/>
              <a:buChar char="•"/>
            </a:pPr>
            <a:r>
              <a:rPr lang="es" sz="1200" b="0" i="0" kern="1200">
                <a:solidFill>
                  <a:schemeClr val="tx1"/>
                </a:solidFill>
                <a:effectLst/>
                <a:latin typeface="+mn-lt"/>
                <a:ea typeface="+mn-ea"/>
                <a:cs typeface="+mn-cs"/>
              </a:rPr>
              <a:t>Para alcanzar su máximo potencial, los niños requieren de cinco componentes interrelacionados e indivisibles del cuidado cariñoso y sensible: </a:t>
            </a:r>
          </a:p>
          <a:p>
            <a:pPr marL="628650" lvl="1" indent="-171450" rtl="0">
              <a:buFont typeface="Arial" panose="020B0604020202020204" pitchFamily="34" charset="0"/>
              <a:buChar char="•"/>
            </a:pPr>
            <a:r>
              <a:rPr lang="es" sz="1200" b="0" i="0" kern="1200">
                <a:solidFill>
                  <a:schemeClr val="tx1"/>
                </a:solidFill>
                <a:effectLst/>
                <a:latin typeface="+mn-lt"/>
                <a:ea typeface="+mn-ea"/>
                <a:cs typeface="+mn-cs"/>
              </a:rPr>
              <a:t>Buena salud</a:t>
            </a:r>
          </a:p>
          <a:p>
            <a:pPr marL="628650" lvl="1" indent="-171450">
              <a:buFont typeface="Arial" panose="020B0604020202020204" pitchFamily="34" charset="0"/>
              <a:buChar char="•"/>
            </a:pPr>
            <a:r>
              <a:rPr lang="es"/>
              <a:t>Nutrición adecuada</a:t>
            </a:r>
            <a:endParaRPr lang="es" b="0" i="0" kern="1200">
              <a:effectLst/>
            </a:endParaRPr>
          </a:p>
          <a:p>
            <a:pPr marL="628650" lvl="1" indent="-171450" rtl="0">
              <a:buFont typeface="Arial" panose="020B0604020202020204" pitchFamily="34" charset="0"/>
              <a:buChar char="•"/>
            </a:pPr>
            <a:r>
              <a:rPr lang="es" sz="1200" b="0" i="0" kern="1200">
                <a:solidFill>
                  <a:schemeClr val="tx1"/>
                </a:solidFill>
                <a:effectLst/>
                <a:latin typeface="+mn-lt"/>
                <a:ea typeface="+mn-ea"/>
                <a:cs typeface="+mn-cs"/>
              </a:rPr>
              <a:t>Seguridad y protección</a:t>
            </a:r>
          </a:p>
          <a:p>
            <a:pPr marL="628650" lvl="1" indent="-171450" rtl="0">
              <a:buFont typeface="Arial" panose="020B0604020202020204" pitchFamily="34" charset="0"/>
              <a:buChar char="•"/>
            </a:pPr>
            <a:r>
              <a:rPr lang="es" sz="1200" b="0" i="0" kern="1200">
                <a:solidFill>
                  <a:schemeClr val="tx1"/>
                </a:solidFill>
                <a:effectLst/>
                <a:latin typeface="+mn-lt"/>
                <a:ea typeface="+mn-ea"/>
                <a:cs typeface="+mn-cs"/>
              </a:rPr>
              <a:t>Cuidados perceptivos</a:t>
            </a:r>
          </a:p>
          <a:p>
            <a:pPr marL="628650" lvl="1" indent="-171450" rtl="0">
              <a:buFont typeface="Arial" panose="020B0604020202020204" pitchFamily="34" charset="0"/>
              <a:buChar char="•"/>
            </a:pPr>
            <a:r>
              <a:rPr lang="es" sz="1200" b="0" i="0" kern="1200">
                <a:solidFill>
                  <a:schemeClr val="tx1"/>
                </a:solidFill>
                <a:effectLst/>
                <a:latin typeface="+mn-lt"/>
                <a:ea typeface="+mn-ea"/>
                <a:cs typeface="+mn-cs"/>
              </a:rPr>
              <a:t>Oportunidades para el aprendizaje</a:t>
            </a:r>
          </a:p>
          <a:p>
            <a:pPr marL="171450" indent="-171450" rtl="0">
              <a:buFont typeface="Arial" panose="020B0604020202020204" pitchFamily="34" charset="0"/>
              <a:buChar char="•"/>
            </a:pPr>
            <a:r>
              <a:rPr lang="es" sz="1200" b="0" i="0" kern="1200">
                <a:solidFill>
                  <a:schemeClr val="tx1"/>
                </a:solidFill>
                <a:effectLst/>
                <a:latin typeface="+mn-lt"/>
                <a:ea typeface="+mn-ea"/>
                <a:cs typeface="+mn-cs"/>
              </a:rPr>
              <a:t>En los primeros años de vida, los padres, los miembros más íntimos de la familia y los cuidadores son los más cercanos al niño y, por tanto, quienes mejor pueden ofrecerle un cuidado cariñoso y sensible. </a:t>
            </a:r>
          </a:p>
          <a:p>
            <a:pPr marL="171450" indent="-171450" rtl="0">
              <a:buFont typeface="Arial" panose="020B0604020202020204" pitchFamily="34" charset="0"/>
              <a:buChar char="•"/>
            </a:pPr>
            <a:r>
              <a:rPr lang="es" sz="1200" b="0" i="0" kern="1200">
                <a:solidFill>
                  <a:schemeClr val="tx1"/>
                </a:solidFill>
                <a:effectLst/>
                <a:latin typeface="+mn-lt"/>
                <a:ea typeface="+mn-ea"/>
                <a:cs typeface="+mn-cs"/>
              </a:rPr>
              <a:t>De ahí la importancia de un entorno familiar seguro para los/las niños/as pequeños/as. </a:t>
            </a:r>
          </a:p>
          <a:p>
            <a:pPr marL="171450" indent="-171450" rtl="0">
              <a:buFont typeface="Arial" panose="020B0604020202020204" pitchFamily="34" charset="0"/>
              <a:buChar cha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 b="1"/>
              <a:t>PREGUNTE: </a:t>
            </a:r>
            <a:r>
              <a:rPr lang="es"/>
              <a:t>¿Por qué incluimos el cuidado cariñoso y sensible como tema básico en la ruta de atención MAMI?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sz="1200" b="1" kern="1200">
                <a:solidFill>
                  <a:schemeClr val="tx1"/>
                </a:solidFill>
                <a:effectLst/>
                <a:latin typeface="+mn-lt"/>
                <a:ea typeface="+mn-ea"/>
                <a:cs typeface="+mn-cs"/>
              </a:rPr>
              <a:t>HAGA LO SIGUIENTE: Fomente un debate activo sobre su importancia.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u="sng"/>
              <a:t>Puntos a tratar</a:t>
            </a:r>
          </a:p>
          <a:p>
            <a:pPr marL="171450" indent="-171450" rtl="0">
              <a:buFont typeface="Arial" panose="020B0604020202020204" pitchFamily="34" charset="0"/>
              <a:buChar char="•"/>
            </a:pPr>
            <a:r>
              <a:rPr lang="es" sz="1200" b="0" i="0" kern="1200">
                <a:solidFill>
                  <a:schemeClr val="tx1"/>
                </a:solidFill>
                <a:effectLst/>
                <a:latin typeface="+mn-lt"/>
                <a:ea typeface="+mn-ea"/>
                <a:cs typeface="+mn-cs"/>
              </a:rPr>
              <a:t>Todos los niños necesitan un cuidado cariñoso y sensible para desarrollar todo su potencial: es imprescindible para un crecimiento y un desarrollo sanos. </a:t>
            </a:r>
          </a:p>
          <a:p>
            <a:pPr marL="171450" indent="-171450" rtl="0">
              <a:buFont typeface="Arial" panose="020B0604020202020204" pitchFamily="34" charset="0"/>
              <a:buChar char="•"/>
            </a:pPr>
            <a:r>
              <a:rPr lang="es" sz="1200" b="0" i="0" kern="1200">
                <a:solidFill>
                  <a:schemeClr val="tx1"/>
                </a:solidFill>
                <a:effectLst/>
                <a:latin typeface="+mn-lt"/>
                <a:ea typeface="+mn-ea"/>
                <a:cs typeface="+mn-cs"/>
              </a:rPr>
              <a:t>El período comprendido entre el embarazo y los tres años, durante el cual el cerebro es más susceptible a las influencias externas, es decisivo.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1200" kern="1200">
                <a:solidFill>
                  <a:schemeClr val="tx1"/>
                </a:solidFill>
                <a:effectLst/>
                <a:latin typeface="+mn-lt"/>
                <a:ea typeface="+mn-ea"/>
                <a:cs typeface="+mn-cs"/>
              </a:rPr>
              <a:t>Ello incluye la etapa de los cero a los seis meses.</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88</a:t>
            </a:fld>
            <a:endParaRPr lang="en-UK"/>
          </a:p>
        </p:txBody>
      </p:sp>
    </p:spTree>
    <p:extLst>
      <p:ext uri="{BB962C8B-B14F-4D97-AF65-F5344CB8AC3E}">
        <p14:creationId xmlns:p14="http://schemas.microsoft.com/office/powerpoint/2010/main" val="23100548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s" b="1" u="sng">
              <a:ea typeface="Lato"/>
              <a:cs typeface="Lato"/>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89</a:t>
            </a:fld>
            <a:endParaRPr lang="en-UK"/>
          </a:p>
        </p:txBody>
      </p:sp>
    </p:spTree>
    <p:extLst>
      <p:ext uri="{BB962C8B-B14F-4D97-AF65-F5344CB8AC3E}">
        <p14:creationId xmlns:p14="http://schemas.microsoft.com/office/powerpoint/2010/main" val="29917203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a:t>
            </a:r>
          </a:p>
          <a:p>
            <a:pPr marL="171450" indent="-171450" rtl="0">
              <a:buFont typeface="Arial" panose="020B0604020202020204" pitchFamily="34" charset="0"/>
              <a:buChar char="•"/>
            </a:pPr>
            <a:r>
              <a:rPr lang="es" b="0">
                <a:solidFill>
                  <a:schemeClr val="tx1"/>
                </a:solidFill>
              </a:rPr>
              <a:t>Cada niño es único al nacer, y las diferencias entre los niños afectan su forma de aprender.</a:t>
            </a:r>
          </a:p>
          <a:p>
            <a:pPr marL="171450" indent="-171450" rtl="0">
              <a:buFont typeface="Arial" panose="020B0604020202020204" pitchFamily="34" charset="0"/>
              <a:buChar char="•"/>
            </a:pPr>
            <a:r>
              <a:rPr lang="es" b="0">
                <a:solidFill>
                  <a:schemeClr val="tx1"/>
                </a:solidFill>
              </a:rPr>
              <a:t>Los cuidados tempranos que le brinden también afectan su aprendizaje. Las experiencias que vivieron durante los primeros años con sus familias y otros cuidadores influyen en el tipo de hijos adultos que llegarán a ser.</a:t>
            </a:r>
          </a:p>
          <a:p>
            <a:pPr marL="171450" indent="-171450" rtl="0">
              <a:buFont typeface="Arial" panose="020B0604020202020204" pitchFamily="34" charset="0"/>
              <a:buChar char="•"/>
            </a:pPr>
            <a:r>
              <a:rPr lang="es" b="0">
                <a:solidFill>
                  <a:schemeClr val="tx1"/>
                </a:solidFill>
              </a:rPr>
              <a:t>Gran parte de lo que aprenden los/las niños/as, lo aprenden cuando son muy pequeños.</a:t>
            </a:r>
          </a:p>
          <a:p>
            <a:pPr marL="171450" indent="-171450" rtl="0">
              <a:buFont typeface="Arial" panose="020B0604020202020204" pitchFamily="34" charset="0"/>
              <a:buChar char="•"/>
            </a:pPr>
            <a:r>
              <a:rPr lang="es" b="0">
                <a:solidFill>
                  <a:schemeClr val="tx1"/>
                </a:solidFill>
              </a:rPr>
              <a:t>El cerebro se desarrolla con mayor rapidez antes del nacimiento y durante los dos primeros años de vida.</a:t>
            </a:r>
          </a:p>
          <a:p>
            <a:pPr marL="171450" indent="-171450" rtl="0">
              <a:buFont typeface="Arial" panose="020B0604020202020204" pitchFamily="34" charset="0"/>
              <a:buChar char="•"/>
            </a:pPr>
            <a:r>
              <a:rPr lang="es" b="0">
                <a:solidFill>
                  <a:schemeClr val="tx1"/>
                </a:solidFill>
              </a:rPr>
              <a:t>Las áreas auditiva y visual del cerebro se desarrollan más rápidamente durante los tres o cuatro primeros meses de vida.</a:t>
            </a:r>
          </a:p>
          <a:p>
            <a:pPr marL="171450" indent="-171450" rtl="0">
              <a:buFont typeface="Arial" panose="020B0604020202020204" pitchFamily="34" charset="0"/>
              <a:buChar char="•"/>
            </a:pPr>
            <a:r>
              <a:rPr lang="es" b="0">
                <a:solidFill>
                  <a:schemeClr val="tx1"/>
                </a:solidFill>
              </a:rPr>
              <a:t>Las áreas lingüísticas se desarrollan más rápidamente, entre los seis y los doce meses.</a:t>
            </a:r>
          </a:p>
          <a:p>
            <a:pPr marL="171450" indent="-171450" rtl="0">
              <a:buFont typeface="Arial" panose="020B0604020202020204" pitchFamily="34" charset="0"/>
              <a:buChar char="•"/>
            </a:pPr>
            <a:r>
              <a:rPr lang="es" b="0">
                <a:solidFill>
                  <a:schemeClr val="tx1"/>
                </a:solidFill>
              </a:rPr>
              <a:t>En la pantalla se pueden observar actividades apropiadas para los distintos grupos etarios, desde recién nacidos hasta mayores de dos años.</a:t>
            </a:r>
            <a:endParaRPr lang="en-US" b="0">
              <a:solidFill>
                <a:schemeClr val="tx1"/>
              </a:solidFill>
            </a:endParaRPr>
          </a:p>
          <a:p>
            <a:pPr marL="171450" indent="-171450" rtl="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90</a:t>
            </a:fld>
            <a:endParaRPr lang="en-UK"/>
          </a:p>
        </p:txBody>
      </p:sp>
    </p:spTree>
    <p:extLst>
      <p:ext uri="{BB962C8B-B14F-4D97-AF65-F5344CB8AC3E}">
        <p14:creationId xmlns:p14="http://schemas.microsoft.com/office/powerpoint/2010/main" val="11221986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u="sng"/>
              <a:t>Instrucciones de la actividad (10 minutos):</a:t>
            </a:r>
            <a:endParaRPr lang="en-US"/>
          </a:p>
          <a:p>
            <a:pPr rtl="0"/>
            <a:r>
              <a:rPr lang="es" b="1"/>
              <a:t>HAGA LO SIGUIENTE: </a:t>
            </a:r>
            <a:r>
              <a:rPr lang="es"/>
              <a:t>Pida a un voluntario que lea el escenario que aparece en la pantalla.</a:t>
            </a:r>
            <a:endParaRPr lang="en-US"/>
          </a:p>
          <a:p>
            <a:pPr rtl="0"/>
            <a:endParaRPr lang="en-US"/>
          </a:p>
          <a:p>
            <a:pPr rtl="0"/>
            <a:r>
              <a:rPr lang="es" b="1"/>
              <a:t>DIGA: </a:t>
            </a:r>
            <a:r>
              <a:rPr lang="es"/>
              <a:t>Vean las tarjetas C8, C9 y C10 y tómense unos minutos para leerlas. </a:t>
            </a:r>
          </a:p>
          <a:p>
            <a:pPr rtl="0"/>
            <a:endParaRPr lang="en-US" b="1" baseline="0"/>
          </a:p>
          <a:p>
            <a:pPr rtl="0"/>
            <a:r>
              <a:rPr lang="es" b="1"/>
              <a:t>HAGA LO SIGUIENTE: dar a los participantes unos minutos para leer.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a:t>Recuerde los puntos de la consejería perceptiva: una pequeña cantidad de información útil y específica. No juzgue ni critique. Felicite y dé ánimos cuando sea posible. Acuerde una acción factible para que la persona cuidadora intente resolver el problema. </a:t>
            </a:r>
            <a:endParaRPr lang="en-US"/>
          </a:p>
          <a:p>
            <a:pPr rtl="0"/>
            <a:endParaRPr lang="en-US" baseline="0"/>
          </a:p>
          <a:p>
            <a:pPr rtl="0"/>
            <a:r>
              <a:rPr lang="es" b="1"/>
              <a:t>HAGA LO SIGUIENTE: Pide a un voluntario que haga un juego de rol sobre lo que le diría a una madre respecto a cómo y por qué debería intentar jugar y comunicarse con su bebé.</a:t>
            </a:r>
          </a:p>
          <a:p>
            <a:pPr rtl="0"/>
            <a:r>
              <a:rPr lang="es" b="1"/>
              <a:t>HAGA LO SIGUIENTE: Pida a los demás que reflexionen y brinden retroalimentación sobre el juego de rol. </a:t>
            </a:r>
            <a:endParaRPr lang="en-US" b="1"/>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91</a:t>
            </a:fld>
            <a:endParaRPr lang="en-UK"/>
          </a:p>
        </p:txBody>
      </p:sp>
    </p:spTree>
    <p:extLst>
      <p:ext uri="{BB962C8B-B14F-4D97-AF65-F5344CB8AC3E}">
        <p14:creationId xmlns:p14="http://schemas.microsoft.com/office/powerpoint/2010/main" val="203378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En el frente de la nutrición, MAMI se amolda a las intervenciones de IYCF, que operan más en el nivel primario de intervención.</a:t>
            </a:r>
          </a:p>
          <a:p>
            <a:pPr marL="171450" indent="-171450" rtl="0">
              <a:buFont typeface="Arial" panose="020B0604020202020204" pitchFamily="34" charset="0"/>
              <a:buChar char="•"/>
            </a:pPr>
            <a:endParaRPr lang="en-GB"/>
          </a:p>
          <a:p>
            <a:pPr marL="171450" indent="-171450" rtl="0">
              <a:buFont typeface="Arial" panose="020B0604020202020204" pitchFamily="34" charset="0"/>
              <a:buChar char="•"/>
            </a:pPr>
            <a:r>
              <a:rPr lang="es"/>
              <a:t>Viéndolo desde la perspectiva de la salud pública:</a:t>
            </a:r>
          </a:p>
          <a:p>
            <a:pPr marL="628650" lvl="1" indent="-171450" rtl="0">
              <a:buFont typeface="Arial" panose="020B0604020202020204" pitchFamily="34" charset="0"/>
              <a:buChar char="•"/>
            </a:pPr>
            <a:r>
              <a:rPr lang="es"/>
              <a:t>la prevención primaria previene las enfermedades</a:t>
            </a:r>
          </a:p>
          <a:p>
            <a:pPr marL="628650" lvl="1" indent="-171450" rtl="0">
              <a:buFont typeface="Arial" panose="020B0604020202020204" pitchFamily="34" charset="0"/>
              <a:buChar char="•"/>
            </a:pPr>
            <a:r>
              <a:rPr lang="es"/>
              <a:t>la secundaria trata los problemas tempranos para evitar que se conviertan en algo más grave </a:t>
            </a:r>
          </a:p>
          <a:p>
            <a:pPr marL="628650" lvl="1" indent="-171450" rtl="0">
              <a:buFont typeface="Arial" panose="020B0604020202020204" pitchFamily="34" charset="0"/>
              <a:buChar char="•"/>
            </a:pPr>
            <a:r>
              <a:rPr lang="es"/>
              <a:t>mientras que las intervenciones terciarias previenen efectos negativos graves en la salud</a:t>
            </a:r>
          </a:p>
          <a:p>
            <a:pPr marL="628650" lvl="1" indent="-171450" rtl="0">
              <a:buFont typeface="Arial" panose="020B0604020202020204" pitchFamily="34" charset="0"/>
              <a:buChar char="•"/>
            </a:pPr>
            <a:endParaRPr lang="en-GB"/>
          </a:p>
          <a:p>
            <a:pPr marL="171450" lvl="0" indent="-171450" rtl="0">
              <a:buFont typeface="Arial" panose="020B0604020202020204" pitchFamily="34" charset="0"/>
              <a:buChar char="•"/>
            </a:pPr>
            <a:r>
              <a:rPr lang="es"/>
              <a:t>Con la ruta de atención MAMI buscamos tratar Y TAMBIÉN prevenir un mayor deterioro. </a:t>
            </a:r>
            <a:endParaRPr lang="en-GB"/>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15</a:t>
            </a:fld>
            <a:endParaRPr lang="en-UK"/>
          </a:p>
        </p:txBody>
      </p:sp>
    </p:spTree>
    <p:extLst>
      <p:ext uri="{BB962C8B-B14F-4D97-AF65-F5344CB8AC3E}">
        <p14:creationId xmlns:p14="http://schemas.microsoft.com/office/powerpoint/2010/main" val="25642185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DIGA: </a:t>
            </a:r>
            <a:r>
              <a:rPr lang="es"/>
              <a:t>Analizaremos el tema básico del apoyo familiar/paterno. </a:t>
            </a:r>
          </a:p>
          <a:p>
            <a:pPr rtl="0"/>
            <a:endParaRPr lang="en-US" baseline="0"/>
          </a:p>
          <a:p>
            <a:pPr rtl="0"/>
            <a:r>
              <a:rPr lang="es" b="1"/>
              <a:t>PREGUNTE: </a:t>
            </a:r>
            <a:r>
              <a:rPr lang="es"/>
              <a:t>¿Por qué creen que incluimos el apoyo familiar/paterno como tema básico en la ruta de atención MAMI? ¿Cuál es la importancia de que una madre tenga el apoyo del padre y su familia a la hora de cuidar a un lactante?</a:t>
            </a:r>
          </a:p>
          <a:p>
            <a:pPr rtl="0"/>
            <a:endParaRPr lang="en-US" baseline="0"/>
          </a:p>
          <a:p>
            <a:pPr rtl="0"/>
            <a:r>
              <a:rPr lang="es" b="1"/>
              <a:t>HAGA LO SIGUIENTE: </a:t>
            </a:r>
            <a:r>
              <a:rPr lang="es"/>
              <a:t>Fomente un debate activo sobre su importancia. </a:t>
            </a:r>
          </a:p>
          <a:p>
            <a:pPr rtl="0"/>
            <a:r>
              <a:rPr lang="es" b="1"/>
              <a:t>HAGA LO SIGUIENTE: </a:t>
            </a:r>
            <a:r>
              <a:rPr lang="es"/>
              <a:t>Indagar en qué medida los padres y otros miembros de la familia apoyan a las madres primerizas en el contexto específico de la capacitación, y quiénes en particular suelen apoyar más. </a:t>
            </a:r>
          </a:p>
          <a:p>
            <a:pPr rtl="0"/>
            <a:endParaRPr lang="en-US" baseline="0"/>
          </a:p>
          <a:p>
            <a:pPr rtl="0"/>
            <a:r>
              <a:rPr lang="es" b="1"/>
              <a:t>PREGUNTE: </a:t>
            </a:r>
            <a:r>
              <a:rPr lang="es"/>
              <a:t>¿Quiénes son las personas que más influyen en las prácticas de alimentación y cuidado de los lactantes?</a:t>
            </a:r>
          </a:p>
          <a:p>
            <a:pPr rtl="0"/>
            <a:endParaRPr lang="en-US" baseline="0"/>
          </a:p>
          <a:p>
            <a:pPr rtl="0"/>
            <a:r>
              <a:rPr lang="es" b="1" u="sng"/>
              <a:t>Puntos a tratar:</a:t>
            </a:r>
          </a:p>
          <a:p>
            <a:pPr marL="171450" indent="-171450" rtl="0">
              <a:buFont typeface="Arial" panose="020B0604020202020204" pitchFamily="34" charset="0"/>
              <a:buChar char="•"/>
            </a:pPr>
            <a:r>
              <a:rPr lang="es"/>
              <a:t>Es beneficioso incluir a los padres, co-padres, abuelas, suegras y otros miembros de la familia en la consejería, o involucrarlos con actividades relacionadas, por ejemplo, la educación, los grupos de apoyo o los mensajes clave.</a:t>
            </a:r>
          </a:p>
          <a:p>
            <a:pPr marL="171450" indent="-171450" rtl="0">
              <a:buFont typeface="Arial" panose="020B0604020202020204" pitchFamily="34" charset="0"/>
              <a:buChar char="•"/>
            </a:pPr>
            <a:r>
              <a:rPr lang="es"/>
              <a:t>El motivo es que suelen ser tomadores de decisiones e influyen en los comportamientos relacionados con la alimentación infantil y la búsqueda de cuidados. Si también se les brinda consejería y educación sobre las prácticas recomendadas, se fomentará el cambio de comportamiento y las prácticas positivas de alimentación y cuidado en el hogar.</a:t>
            </a:r>
            <a:endParaRPr lang="en-US"/>
          </a:p>
          <a:p>
            <a:pPr marL="171450" indent="-171450" rtl="0">
              <a:buFont typeface="Arial" panose="020B0604020202020204" pitchFamily="34" charset="0"/>
              <a:buChar char="•"/>
            </a:pPr>
            <a:r>
              <a:rPr lang="es"/>
              <a:t>Incluir a los miembros de la familia en la orientación prenatal puede ayudar a distinguir formas específicas de ayudar a la madre en el posparto de forma que se apoye la lactancia materna. </a:t>
            </a:r>
          </a:p>
          <a:p>
            <a:pPr marL="171450" indent="-171450" rtl="0">
              <a:buFont typeface="Arial" panose="020B0604020202020204" pitchFamily="34" charset="0"/>
              <a:buChar char="•"/>
            </a:pPr>
            <a:r>
              <a:rPr lang="es"/>
              <a:t>Los familiares también pueden ayudar a recordar información y brindar apoyo continuo. </a:t>
            </a:r>
            <a:endParaRPr lang="en-US" baseline="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92</a:t>
            </a:fld>
            <a:endParaRPr lang="en-UK"/>
          </a:p>
        </p:txBody>
      </p:sp>
    </p:spTree>
    <p:extLst>
      <p:ext uri="{BB962C8B-B14F-4D97-AF65-F5344CB8AC3E}">
        <p14:creationId xmlns:p14="http://schemas.microsoft.com/office/powerpoint/2010/main" val="11988150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u="sng"/>
              <a:t>Instrucciones de la actividad (10 minutos):</a:t>
            </a:r>
          </a:p>
          <a:p>
            <a:pPr rtl="0"/>
            <a:r>
              <a:rPr lang="es" b="1"/>
              <a:t>HAGA LO SIGUIENTE: </a:t>
            </a:r>
            <a:r>
              <a:rPr lang="es"/>
              <a:t>Pida a un voluntario que lea el escenario que aparece en la pantalla.</a:t>
            </a:r>
            <a:endParaRPr lang="en-US"/>
          </a:p>
          <a:p>
            <a:pPr rtl="0"/>
            <a:endParaRPr lang="en-US"/>
          </a:p>
          <a:p>
            <a:pPr rtl="0"/>
            <a:r>
              <a:rPr lang="es" b="1"/>
              <a:t>DIGA: </a:t>
            </a:r>
            <a:r>
              <a:rPr lang="es"/>
              <a:t>Vean las tarjetas C1 y C2 y tómense unos minutos para leerlas. </a:t>
            </a:r>
          </a:p>
          <a:p>
            <a:pPr rtl="0"/>
            <a:endParaRPr lang="en-US" b="1" baseline="0"/>
          </a:p>
          <a:p>
            <a:pPr rtl="0"/>
            <a:r>
              <a:rPr lang="es" b="1"/>
              <a:t>HAGA LO SIGUIENTE: D</a:t>
            </a:r>
            <a:r>
              <a:rPr lang="es" b="0"/>
              <a:t>ar a los participantes unos minutos para leer.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a:t>Recuerde los puntos de la consejería perceptiva: una pequeña cantidad de información útil y específica. No juzgue ni critique. Felicite y dé ánimos cuando sea posible. Acuerde una acción factible para que la persona cuidadora intente resolver el problema. </a:t>
            </a:r>
            <a:endParaRPr lang="en-US"/>
          </a:p>
          <a:p>
            <a:pPr rtl="0"/>
            <a:endParaRPr lang="en-US" baseline="0"/>
          </a:p>
          <a:p>
            <a:pPr rtl="0"/>
            <a:r>
              <a:rPr lang="es" b="1"/>
              <a:t>HAGA LO SIGUIENTE: </a:t>
            </a:r>
            <a:r>
              <a:rPr lang="es" b="0"/>
              <a:t>Primero, pídale a un voluntario que haga un juego de rol sobre lo que podría decirle a la madre en tal situación y, segundo, lo que podría sugerir la la familia para ayudar a la madre y al bebé. </a:t>
            </a:r>
          </a:p>
          <a:p>
            <a:pPr rtl="0"/>
            <a:endParaRPr lang="en-US" b="0" baseline="0"/>
          </a:p>
          <a:p>
            <a:pPr rtl="0"/>
            <a:r>
              <a:rPr lang="es" b="1"/>
              <a:t>HAGA LO SIGUIENTE: </a:t>
            </a:r>
            <a:r>
              <a:rPr lang="es" b="0"/>
              <a:t>Pida a los demás que reflexionen y brinden retroalimentación sobre el juego de rol. </a:t>
            </a:r>
            <a:endParaRPr lang="en-US" b="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93</a:t>
            </a:fld>
            <a:endParaRPr lang="en-UK"/>
          </a:p>
        </p:txBody>
      </p:sp>
    </p:spTree>
    <p:extLst>
      <p:ext uri="{BB962C8B-B14F-4D97-AF65-F5344CB8AC3E}">
        <p14:creationId xmlns:p14="http://schemas.microsoft.com/office/powerpoint/2010/main" val="29915381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i="1"/>
              <a:t>Nota para el facilitador: dispone de diez minutos para este tema básico.</a:t>
            </a:r>
          </a:p>
          <a:p>
            <a:pPr rt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a:t>Analizaremos el tema básico de la planificación familiar.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a:t>PREGUNTE: </a:t>
            </a:r>
            <a:r>
              <a:rPr lang="es"/>
              <a:t>¿Por qué creen que incluimos la planificación familiar como tema básico en la ruta de atención MAMI? ¿Por qué es importante para el bienestar de los lactantes de menos de seis meses?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u="sng"/>
              <a:t>Puntos a tratar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Espaciar los nacimientos permite contar con más tiempo para amamantar y cuidar a cada hijo y, en última instancia, obtener mejores resultados para cada uno.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También da más tiempo al cuerpo de la madre para recuperarse entre embarazos.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Asimismo, hay menos tensiones económicas en la familia cuando hay menos hijos, dado que los gastos de escolarización, ropa, comida, etc, son menores.</a:t>
            </a:r>
            <a:endParaRPr lang="en-US" b="1" u="sng"/>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94</a:t>
            </a:fld>
            <a:endParaRPr lang="en-UK"/>
          </a:p>
        </p:txBody>
      </p:sp>
    </p:spTree>
    <p:extLst>
      <p:ext uri="{BB962C8B-B14F-4D97-AF65-F5344CB8AC3E}">
        <p14:creationId xmlns:p14="http://schemas.microsoft.com/office/powerpoint/2010/main" val="2756301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u="sng"/>
              <a:t>Instrucciones de la actividad (10 minutos):</a:t>
            </a:r>
          </a:p>
          <a:p>
            <a:pPr rtl="0"/>
            <a:endParaRPr lang="en-US"/>
          </a:p>
          <a:p>
            <a:pPr rtl="0"/>
            <a:r>
              <a:rPr lang="es" b="1"/>
              <a:t>HAGA LO SIGUIENTE: </a:t>
            </a:r>
            <a:r>
              <a:rPr lang="es"/>
              <a:t>Pida a un voluntario que lea el escenario que aparece en la pantalla.</a:t>
            </a:r>
            <a:endParaRPr lang="en-US"/>
          </a:p>
          <a:p>
            <a:pPr rtl="0"/>
            <a:endParaRPr lang="en-US"/>
          </a:p>
          <a:p>
            <a:pPr rtl="0"/>
            <a:r>
              <a:rPr lang="es" b="1"/>
              <a:t>DIGA: </a:t>
            </a:r>
            <a:r>
              <a:rPr lang="es"/>
              <a:t>Vean la tarjeta C3 y tómense unos minutos para leerla. </a:t>
            </a:r>
          </a:p>
          <a:p>
            <a:pPr rtl="0"/>
            <a:endParaRPr lang="en-US" b="1" baseline="0"/>
          </a:p>
          <a:p>
            <a:pPr rtl="0"/>
            <a:r>
              <a:rPr lang="es" b="1"/>
              <a:t>HAGA LO SIGUIENTE: dar a los participantes unos minutos para leer.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a:t>Recuerde los puntos de la consejería receptiva: una pequeña cantidad de información útil y específica. No juzgue ni critique. Felicite y dé ánimos cuando sea posible. Acuerde una acción factible para que la persona cuidadora intente resolver el problema. </a:t>
            </a:r>
            <a:endParaRPr lang="en-US"/>
          </a:p>
          <a:p>
            <a:pPr rtl="0"/>
            <a:endParaRPr lang="en-US" baseline="0"/>
          </a:p>
          <a:p>
            <a:pPr rtl="0"/>
            <a:r>
              <a:rPr lang="es" b="1"/>
              <a:t>HAGA LO SIGUIENTE: Pida a un voluntario que haga un juego de rol sobre lo que podría decir a la madre en este escenario. </a:t>
            </a:r>
          </a:p>
          <a:p>
            <a:pPr rtl="0"/>
            <a:r>
              <a:rPr lang="es" b="1"/>
              <a:t>HAGA LO SIGUIENTE: Pida a los demás que reflexionen y brinden retroalimentación sobre el juego de rol. </a:t>
            </a:r>
            <a:endParaRPr lang="en-US" b="1"/>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95</a:t>
            </a:fld>
            <a:endParaRPr lang="en-UK"/>
          </a:p>
        </p:txBody>
      </p:sp>
    </p:spTree>
    <p:extLst>
      <p:ext uri="{BB962C8B-B14F-4D97-AF65-F5344CB8AC3E}">
        <p14:creationId xmlns:p14="http://schemas.microsoft.com/office/powerpoint/2010/main" val="41892818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i="1"/>
              <a:t>Nota para el facilitador: dispone de diez minutos para este tema básico.</a:t>
            </a:r>
          </a:p>
          <a:p>
            <a:pPr rt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a:t>Analizaremos el tema básico de la alimentación complementaria.</a:t>
            </a:r>
            <a:endParaRPr lang="en-US"/>
          </a:p>
          <a:p>
            <a:pPr rtl="0"/>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s" b="1"/>
              <a:t>PREGUNTE: </a:t>
            </a:r>
            <a:r>
              <a:rPr lang="es"/>
              <a:t>¿Por qué creen que incluimos la alimentación complementaria como tema básico en el paquete de tarjetas de consejería de la vía de atención MAMI? </a:t>
            </a:r>
            <a:endParaRPr lang="en-US" i="1"/>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96</a:t>
            </a:fld>
            <a:endParaRPr lang="en-UK"/>
          </a:p>
        </p:txBody>
      </p:sp>
    </p:spTree>
    <p:extLst>
      <p:ext uri="{BB962C8B-B14F-4D97-AF65-F5344CB8AC3E}">
        <p14:creationId xmlns:p14="http://schemas.microsoft.com/office/powerpoint/2010/main" val="16868940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es" sz="1200" b="1" i="0" u="none" strike="noStrike" kern="1200">
                <a:solidFill>
                  <a:schemeClr val="tx1"/>
                </a:solidFill>
                <a:effectLst/>
                <a:latin typeface="+mn-lt"/>
                <a:ea typeface="+mn-ea"/>
                <a:cs typeface="+mn-cs"/>
              </a:rPr>
              <a:t>DIGA: </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Este gráfico demuestra visualmente cómo la alimentación complementaria complementa la lactancia materna a partir de los seis meses para satisfacer el aumento de las necesidades energéticas del niño.</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Podemos observar en</a:t>
            </a:r>
            <a:r>
              <a:rPr lang="es" sz="1200" b="0" i="1" u="none" strike="noStrike" kern="1200">
                <a:solidFill>
                  <a:schemeClr val="tx1"/>
                </a:solidFill>
                <a:effectLst/>
                <a:latin typeface="+mn-lt"/>
                <a:ea typeface="+mn-ea"/>
                <a:cs typeface="+mn-cs"/>
              </a:rPr>
              <a:t> </a:t>
            </a:r>
            <a:r>
              <a:rPr lang="es" sz="1200" b="0" i="0" u="none" strike="noStrike" kern="1200">
                <a:solidFill>
                  <a:schemeClr val="tx1"/>
                </a:solidFill>
                <a:effectLst/>
                <a:latin typeface="+mn-lt"/>
                <a:ea typeface="+mn-ea"/>
                <a:cs typeface="+mn-cs"/>
              </a:rPr>
              <a:t>este diagrama adaptado de la Red Mundial de Grupos Pro Alimentación Infantil (IBFAN), que la leche materna constituye la dieta completa de un niño/a hasta los seis meses. </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Desde los seis meses hasta los dos años, la </a:t>
            </a:r>
            <a:r>
              <a:rPr lang="es" sz="1200" b="1" i="0" u="none" strike="noStrike" kern="1200">
                <a:solidFill>
                  <a:schemeClr val="tx1"/>
                </a:solidFill>
                <a:effectLst/>
                <a:latin typeface="+mn-lt"/>
                <a:ea typeface="+mn-ea"/>
                <a:cs typeface="+mn-cs"/>
              </a:rPr>
              <a:t>gran mayoría</a:t>
            </a:r>
            <a:r>
              <a:rPr lang="es" sz="1200" b="0" i="0" u="none" strike="noStrike" kern="1200">
                <a:solidFill>
                  <a:schemeClr val="tx1"/>
                </a:solidFill>
                <a:effectLst/>
                <a:latin typeface="+mn-lt"/>
                <a:ea typeface="+mn-ea"/>
                <a:cs typeface="+mn-cs"/>
              </a:rPr>
              <a:t> de las necesidades energéticas del niño se siguen cubriendo con la leche materna. </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Nótese en este gráfico que la cantidad de nutrientes que aporta la leche materna aumenta a partir de los seis meses,</a:t>
            </a:r>
            <a:r>
              <a:rPr lang="es" sz="1200" b="1" i="0" u="none" strike="noStrike" kern="1200">
                <a:solidFill>
                  <a:schemeClr val="tx1"/>
                </a:solidFill>
                <a:effectLst/>
                <a:latin typeface="+mn-lt"/>
                <a:ea typeface="+mn-ea"/>
                <a:cs typeface="+mn-cs"/>
              </a:rPr>
              <a:t> </a:t>
            </a:r>
            <a:r>
              <a:rPr lang="es" sz="1200" b="0" i="0" u="none" strike="noStrike" kern="1200">
                <a:solidFill>
                  <a:schemeClr val="tx1"/>
                </a:solidFill>
                <a:effectLst/>
                <a:latin typeface="+mn-lt"/>
                <a:ea typeface="+mn-ea"/>
                <a:cs typeface="+mn-cs"/>
              </a:rPr>
              <a:t> pero, en general, se trata de una “lactancia parcial”, dado que se necesitan alimentos complementarios para cubrir la totalidad de las necesidades energéticas.</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A partir de los dos años, los alimentos sólidos constituyen progresivamente la mayor parte de la dieta del niño.</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La lactancia materna pasados los dos años (también conocida como “lactancia materna prolongada” continúa siendo una valiosa fuente de nutrición y protección frente a enfermedades durante todo el tiempo que dure la lactancia materna.</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Más información: </a:t>
            </a:r>
            <a:r>
              <a:rPr lang="es" sz="1200" b="0" i="0" u="sng" strike="noStrike" kern="1200">
                <a:solidFill>
                  <a:schemeClr val="tx1"/>
                </a:solidFill>
                <a:effectLst/>
                <a:latin typeface="+mn-lt"/>
                <a:ea typeface="+mn-ea"/>
                <a:cs typeface="+mn-cs"/>
                <a:hlinkClick r:id="rId3"/>
              </a:rPr>
              <a:t>https://kellymom.com/ages/older-infant/ebf-benefits/</a:t>
            </a:r>
            <a:r>
              <a:rPr lang="es" sz="1200" b="0" i="0" u="none" strike="noStrike" kern="120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97</a:t>
            </a:fld>
            <a:endParaRPr lang="en-UK"/>
          </a:p>
        </p:txBody>
      </p:sp>
    </p:spTree>
    <p:extLst>
      <p:ext uri="{BB962C8B-B14F-4D97-AF65-F5344CB8AC3E}">
        <p14:creationId xmlns:p14="http://schemas.microsoft.com/office/powerpoint/2010/main" val="6526522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es" sz="1200" b="1" i="0" u="none" strike="noStrike" kern="1200">
                <a:solidFill>
                  <a:schemeClr val="tx1"/>
                </a:solidFill>
                <a:effectLst/>
                <a:latin typeface="+mn-lt"/>
                <a:ea typeface="+mn-ea"/>
                <a:cs typeface="+mn-cs"/>
              </a:rPr>
              <a:t>PREGUNTE: </a:t>
            </a:r>
            <a:r>
              <a:rPr lang="es" sz="1200" b="0" i="0" u="none" strike="noStrike" kern="1200">
                <a:solidFill>
                  <a:schemeClr val="tx1"/>
                </a:solidFill>
                <a:effectLst/>
                <a:latin typeface="+mn-lt"/>
                <a:ea typeface="+mn-ea"/>
                <a:cs typeface="+mn-cs"/>
              </a:rPr>
              <a:t>“¿Cuáles son algunas de las principales recomendaciones sobre alimentación complementaria?”</a:t>
            </a:r>
            <a:r>
              <a:rPr lang="es" sz="1200" b="0" i="0" kern="1200">
                <a:solidFill>
                  <a:schemeClr val="tx1"/>
                </a:solidFill>
                <a:effectLst/>
                <a:latin typeface="+mn-lt"/>
                <a:ea typeface="+mn-ea"/>
                <a:cs typeface="+mn-cs"/>
              </a:rPr>
              <a:t>​</a:t>
            </a:r>
          </a:p>
          <a:p>
            <a:pPr rtl="0" fontAlgn="base"/>
            <a:r>
              <a:rPr lang="es" sz="1200" b="0" i="1" u="none" strike="noStrike" kern="1200">
                <a:solidFill>
                  <a:schemeClr val="tx1"/>
                </a:solidFill>
                <a:effectLst/>
                <a:latin typeface="+mn-lt"/>
                <a:ea typeface="+mn-ea"/>
                <a:cs typeface="+mn-cs"/>
              </a:rPr>
              <a:t>--&gt; HAGA CLIC ​</a:t>
            </a:r>
            <a:r>
              <a:rPr lang="es" sz="1200" b="0" i="0" kern="1200">
                <a:solidFill>
                  <a:schemeClr val="tx1"/>
                </a:solidFill>
                <a:effectLst/>
                <a:latin typeface="+mn-lt"/>
                <a:ea typeface="+mn-ea"/>
                <a:cs typeface="+mn-cs"/>
              </a:rPr>
              <a:t>​</a:t>
            </a:r>
          </a:p>
          <a:p>
            <a:pPr rtl="0" fontAlgn="base"/>
            <a:r>
              <a:rPr lang="es" sz="1200" b="0" i="0" kern="1200">
                <a:solidFill>
                  <a:schemeClr val="tx1"/>
                </a:solidFill>
                <a:effectLst/>
                <a:latin typeface="+mn-lt"/>
                <a:ea typeface="+mn-ea"/>
                <a:cs typeface="+mn-cs"/>
              </a:rPr>
              <a:t>​​</a:t>
            </a:r>
          </a:p>
          <a:p>
            <a:pPr rtl="0" fontAlgn="base"/>
            <a:r>
              <a:rPr lang="es" sz="1200" b="1" i="0" u="none" strike="noStrike" kern="1200">
                <a:solidFill>
                  <a:schemeClr val="tx1"/>
                </a:solidFill>
                <a:effectLst/>
                <a:latin typeface="+mn-lt"/>
                <a:ea typeface="+mn-ea"/>
                <a:cs typeface="+mn-cs"/>
              </a:rPr>
              <a:t>DIGA (Resuma utilizando los siguientes puntos): </a:t>
            </a:r>
            <a:r>
              <a:rPr lang="es" sz="1200" b="0" i="0" kern="1200">
                <a:solidFill>
                  <a:schemeClr val="tx1"/>
                </a:solidFill>
                <a:effectLst/>
                <a:latin typeface="+mn-lt"/>
                <a:ea typeface="+mn-ea"/>
                <a:cs typeface="+mn-cs"/>
              </a:rPr>
              <a:t>​</a:t>
            </a:r>
          </a:p>
          <a:p>
            <a:pPr rtl="0" fontAlgn="base"/>
            <a:r>
              <a:rPr lang="es" sz="1200" b="0" i="0" u="none" strike="noStrike" kern="1200">
                <a:solidFill>
                  <a:schemeClr val="tx1"/>
                </a:solidFill>
                <a:effectLst/>
                <a:latin typeface="+mn-lt"/>
                <a:ea typeface="+mn-ea"/>
                <a:cs typeface="+mn-cs"/>
              </a:rPr>
              <a:t>A continuación la recomendación clave general para la alimentación complementaria:</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Introducción oportuna de los primeros alimentos a los seis meses</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La frecuencia, la cantidad y la textura de las comidas deben ser adecuadas para la edad del niño. </a:t>
            </a:r>
            <a:r>
              <a:rPr lang="es"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es" sz="1200" b="1" i="1" u="none" strike="noStrike" kern="1200">
                <a:solidFill>
                  <a:schemeClr val="tx1"/>
                </a:solidFill>
                <a:effectLst/>
                <a:latin typeface="+mn-lt"/>
                <a:ea typeface="+mn-ea"/>
                <a:cs typeface="+mn-cs"/>
              </a:rPr>
              <a:t>Nota:</a:t>
            </a:r>
            <a:r>
              <a:rPr lang="es" sz="1200" b="1" i="0" u="none" strike="noStrike" kern="1200">
                <a:solidFill>
                  <a:schemeClr val="tx1"/>
                </a:solidFill>
                <a:effectLst/>
                <a:latin typeface="+mn-lt"/>
                <a:ea typeface="+mn-ea"/>
                <a:cs typeface="+mn-cs"/>
              </a:rPr>
              <a:t> </a:t>
            </a:r>
            <a:r>
              <a:rPr lang="es" sz="1200" b="0" i="0" u="none" strike="noStrike" kern="1200">
                <a:solidFill>
                  <a:schemeClr val="tx1"/>
                </a:solidFill>
                <a:effectLst/>
                <a:latin typeface="+mn-lt"/>
                <a:ea typeface="+mn-ea"/>
                <a:cs typeface="+mn-cs"/>
              </a:rPr>
              <a:t>La alimentación debe ser apropiada para la edad </a:t>
            </a:r>
            <a:r>
              <a:rPr lang="es" sz="1200" b="0" i="1" u="sng" kern="1200">
                <a:solidFill>
                  <a:schemeClr val="tx1"/>
                </a:solidFill>
                <a:effectLst/>
                <a:latin typeface="+mn-lt"/>
                <a:ea typeface="+mn-ea"/>
                <a:cs typeface="+mn-cs"/>
              </a:rPr>
              <a:t>y la etapa del niño</a:t>
            </a:r>
            <a:r>
              <a:rPr lang="es" sz="1200" b="0" i="0" u="none" strike="noStrike" kern="1200">
                <a:solidFill>
                  <a:schemeClr val="tx1"/>
                </a:solidFill>
                <a:effectLst/>
                <a:latin typeface="+mn-lt"/>
                <a:ea typeface="+mn-ea"/>
                <a:cs typeface="+mn-cs"/>
              </a:rPr>
              <a:t>, y tener en cuenta cualquier prematuridad y retraso en los hitos del desarrollo o la adquisición de habilidades asociadas con discapacidades.</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Los alimentos deben prepararse, almacenarse y proveerse de forma segura, teniendo en cuenta una higiene alimentaria adecuada.</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Durante las enfermedades: se debe aumentar la ingesta de líquidos de los/as niños/as si están enfermos/as (incluyendo amamantarles con frecuencia) y animar al niño a comer (por ejemplo, ofreciéndole alimentos blandos, apetitosos o que le gusten). Al superar la enfermedad, las personas cuidadoras deben ofrecer a la niña(o comidas con mayor frecuencia de lo habitual y animarle a comer más. </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Los niños en circunstancias especiales (por ejemplo, con defectos congénitos, alergias o discapacidades) que tengan necesidades y requisitos dietéticos específicos necesitarán apoyo personalizado. Por ejemplo, dar alimentos de consistencia más espesa a un niño con dificultades para tragar debido a un trastorno neurológico como la parálisis cerebral.</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0" i="0" u="none" strike="noStrike" kern="1200">
                <a:solidFill>
                  <a:schemeClr val="tx1"/>
                </a:solidFill>
                <a:effectLst/>
                <a:latin typeface="+mn-lt"/>
                <a:ea typeface="+mn-ea"/>
                <a:cs typeface="+mn-cs"/>
              </a:rPr>
              <a:t>Se debe abordar la alimentación de los niños con un enfoque perceptivo por parte de las personas cuidadoras. </a:t>
            </a:r>
          </a:p>
          <a:p>
            <a:pPr marL="171450" indent="-171450" rtl="0" fontAlgn="base">
              <a:buFont typeface="Arial" panose="020B0604020202020204" pitchFamily="34" charset="0"/>
              <a:buChar char="•"/>
            </a:pPr>
            <a:endParaRPr lang="en-US" sz="1200" b="0" i="0" kern="1200">
              <a:solidFill>
                <a:schemeClr val="tx1"/>
              </a:solidFill>
              <a:effectLst/>
              <a:latin typeface="+mn-lt"/>
              <a:ea typeface="+mn-ea"/>
              <a:cs typeface="+mn-cs"/>
            </a:endParaRPr>
          </a:p>
          <a:p>
            <a:pPr rtl="0" fontAlgn="base"/>
            <a:r>
              <a:rPr lang="es" sz="1200" b="1" i="0" u="none" strike="noStrike" kern="1200">
                <a:solidFill>
                  <a:schemeClr val="tx1"/>
                </a:solidFill>
                <a:effectLst/>
                <a:latin typeface="+mn-lt"/>
                <a:ea typeface="+mn-ea"/>
                <a:cs typeface="+mn-cs"/>
              </a:rPr>
              <a:t>DIGA:</a:t>
            </a:r>
            <a:r>
              <a:rPr lang="es" sz="1200" b="0" i="0" u="none" strike="noStrike" kern="1200">
                <a:solidFill>
                  <a:schemeClr val="tx1"/>
                </a:solidFill>
                <a:effectLst/>
                <a:latin typeface="+mn-lt"/>
                <a:ea typeface="+mn-ea"/>
                <a:cs typeface="+mn-cs"/>
              </a:rPr>
              <a:t> La infografía demuestra todos los diversos aspectos que debemos tener en cuenta en relación con la alimentación complementaria. Esta es una de las razones por las que puede resultar complicado para las personas cuidadoras.</a:t>
            </a:r>
            <a:endParaRPr lang="en-US" sz="1200" b="0" i="0" kern="1200">
              <a:solidFill>
                <a:schemeClr val="tx1"/>
              </a:solidFill>
              <a:effectLst/>
              <a:latin typeface="+mn-lt"/>
              <a:ea typeface="+mn-ea"/>
              <a:cs typeface="+mn-cs"/>
            </a:endParaRPr>
          </a:p>
          <a:p>
            <a:pPr rtl="0" fontAlgn="base"/>
            <a:r>
              <a:rPr lang="es" sz="1200" b="0" i="0" kern="1200">
                <a:solidFill>
                  <a:schemeClr val="tx1"/>
                </a:solidFill>
                <a:effectLst/>
                <a:latin typeface="+mn-lt"/>
                <a:ea typeface="+mn-ea"/>
                <a:cs typeface="+mn-cs"/>
              </a:rPr>
              <a:t>​​</a:t>
            </a:r>
          </a:p>
          <a:p>
            <a:pPr rtl="0" fontAlgn="base"/>
            <a:r>
              <a:rPr lang="es" sz="1200" b="0" i="1" u="none" strike="noStrike" kern="1200">
                <a:solidFill>
                  <a:schemeClr val="tx1"/>
                </a:solidFill>
                <a:effectLst/>
                <a:latin typeface="+mn-lt"/>
                <a:ea typeface="+mn-ea"/>
                <a:cs typeface="+mn-cs"/>
              </a:rPr>
              <a:t>Fuente: </a:t>
            </a:r>
            <a:r>
              <a:rPr lang="es" sz="1200" b="0" i="0" u="none" strike="noStrike" kern="1200">
                <a:solidFill>
                  <a:schemeClr val="tx1"/>
                </a:solidFill>
                <a:effectLst/>
                <a:latin typeface="+mn-lt"/>
                <a:ea typeface="+mn-ea"/>
                <a:cs typeface="+mn-cs"/>
              </a:rPr>
              <a:t>Fondo de las Naciones Unidas para la Infancia (UNICEF). Improving Young Children’s Diets During the Complementary Feeding Period. UNICEF Programming Guidance New York: UNICEF, 2020. </a:t>
            </a:r>
            <a:r>
              <a:rPr lang="es" sz="1200" b="0" i="1" u="sng" strike="noStrike" kern="1200">
                <a:solidFill>
                  <a:schemeClr val="tx1"/>
                </a:solidFill>
                <a:effectLst/>
                <a:latin typeface="+mn-lt"/>
                <a:ea typeface="+mn-ea"/>
                <a:cs typeface="+mn-cs"/>
                <a:hlinkClick r:id="rId3"/>
              </a:rPr>
              <a:t>https://www.unicef.org/media/93981/file/Complementary-Feeding-Guidance-2020.pdf   ​</a:t>
            </a:r>
            <a:r>
              <a:rPr lang="es" sz="1200" b="0" i="1" u="none" strike="noStrike" kern="1200">
                <a:solidFill>
                  <a:schemeClr val="tx1"/>
                </a:solidFill>
                <a:effectLst/>
                <a:latin typeface="+mn-lt"/>
                <a:ea typeface="+mn-ea"/>
                <a:cs typeface="+mn-cs"/>
              </a:rPr>
              <a:t>   </a:t>
            </a:r>
            <a:r>
              <a:rPr lang="es" sz="1200" b="0" i="0" kern="1200">
                <a:solidFill>
                  <a:schemeClr val="tx1"/>
                </a:solidFill>
                <a:effectLst/>
                <a:latin typeface="+mn-lt"/>
                <a:ea typeface="+mn-ea"/>
                <a:cs typeface="+mn-cs"/>
              </a:rPr>
              <a:t>​</a:t>
            </a: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98</a:t>
            </a:fld>
            <a:endParaRPr lang="en-UK"/>
          </a:p>
        </p:txBody>
      </p:sp>
    </p:spTree>
    <p:extLst>
      <p:ext uri="{BB962C8B-B14F-4D97-AF65-F5344CB8AC3E}">
        <p14:creationId xmlns:p14="http://schemas.microsoft.com/office/powerpoint/2010/main" val="23242700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u="sng"/>
              <a:t>Instrucciones de la actividad (10 minutos):</a:t>
            </a:r>
          </a:p>
          <a:p>
            <a:pPr rtl="0"/>
            <a:r>
              <a:rPr lang="es" b="1"/>
              <a:t>HAGA LO SIGUIENTE: </a:t>
            </a:r>
            <a:r>
              <a:rPr lang="es"/>
              <a:t>Pida a un voluntario que lea el escenario que aparece en la pantalla.</a:t>
            </a:r>
            <a:endParaRPr lang="en-US"/>
          </a:p>
          <a:p>
            <a:pPr rtl="0"/>
            <a:endParaRPr lang="en-US"/>
          </a:p>
          <a:p>
            <a:pPr rtl="0"/>
            <a:r>
              <a:rPr lang="es" b="1"/>
              <a:t>DIGA: </a:t>
            </a:r>
            <a:r>
              <a:rPr lang="es"/>
              <a:t>Vean la tarjeta C7 y tómense unos minutos para leerla. </a:t>
            </a:r>
          </a:p>
          <a:p>
            <a:pPr rtl="0"/>
            <a:endParaRPr lang="en-US" b="1" baseline="0"/>
          </a:p>
          <a:p>
            <a:pPr rtl="0"/>
            <a:r>
              <a:rPr lang="es" b="1"/>
              <a:t>HAGA LO SIGUIENTE: dar a los participantes unos minutos para leer.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 b="1"/>
              <a:t>DIGA: </a:t>
            </a:r>
            <a:r>
              <a:rPr lang="es"/>
              <a:t>Recuerde los puntos de la consejería perceptiva: una pequeña cantidad de información útil y específica. No juzgue ni critique. Felicite y dé ánimos cuando sea posible. Acuerde una acción factible para que la persona cuidadora intente resolver el problema. </a:t>
            </a:r>
            <a:endParaRPr lang="en-US"/>
          </a:p>
          <a:p>
            <a:pPr rtl="0"/>
            <a:endParaRPr lang="en-US" baseline="0"/>
          </a:p>
          <a:p>
            <a:pPr rtl="0"/>
            <a:r>
              <a:rPr lang="es" b="1"/>
              <a:t>HAGA LO SIGUIENTE: Pida a un voluntario que haga un juego de rol sobre lo que podría decir a la madre en este escenario. </a:t>
            </a:r>
          </a:p>
          <a:p>
            <a:pPr rtl="0"/>
            <a:r>
              <a:rPr lang="es" b="1"/>
              <a:t>HAGA LO SIGUIENTE: Pida a los demás que reflexionen y brinden retroalimentación sobre el juego de rol. </a:t>
            </a:r>
          </a:p>
          <a:p>
            <a:pPr rtl="0"/>
            <a:endParaRPr lang="en-US" b="1" baseline="0"/>
          </a:p>
          <a:p>
            <a:pPr rtl="0"/>
            <a:r>
              <a:rPr lang="es" b="1" i="1">
                <a:solidFill>
                  <a:schemeClr val="bg2"/>
                </a:solidFill>
              </a:rPr>
              <a:t>Nota para el facilitador: el tema de la introducción de alimentos complementarios debe abordarse solamente en esta etapa bajo las recomendaciones pertinentes para la edad de seis a nueve meses. Si mencionan recomendaciones para la alimentación complementaria en el primer o segundo año, debe señalar que esta no es una tarjeta de consejería adecuada para la edad y que puede abordarse en una fase posterior. La orientación debe ser específica y pertinente. </a:t>
            </a:r>
            <a:endParaRPr lang="en-US" b="1" i="1">
              <a:solidFill>
                <a:schemeClr val="bg2"/>
              </a:solidFill>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99</a:t>
            </a:fld>
            <a:endParaRPr lang="en-UK"/>
          </a:p>
        </p:txBody>
      </p:sp>
    </p:spTree>
    <p:extLst>
      <p:ext uri="{BB962C8B-B14F-4D97-AF65-F5344CB8AC3E}">
        <p14:creationId xmlns:p14="http://schemas.microsoft.com/office/powerpoint/2010/main" val="21839409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sz="1200" b="1" kern="1200">
                <a:solidFill>
                  <a:schemeClr val="tx1"/>
                </a:solidFill>
                <a:effectLst/>
                <a:latin typeface="+mn-lt"/>
                <a:ea typeface="+mn-ea"/>
                <a:cs typeface="+mn-cs"/>
              </a:rPr>
              <a:t>HAGA LO SIGUIENTE: </a:t>
            </a:r>
            <a:r>
              <a:rPr lang="es" sz="1200" kern="1200">
                <a:solidFill>
                  <a:schemeClr val="tx1"/>
                </a:solidFill>
                <a:effectLst/>
                <a:latin typeface="+mn-lt"/>
                <a:ea typeface="+mn-ea"/>
                <a:cs typeface="+mn-cs"/>
              </a:rPr>
              <a:t>Resuma los tres componentes: Manejo y seguimiento, tamizaje y evaluación, y revisión y referencia. Enlace todos los componentes de la ruta de atención y explique el papel que desempeñan en el trayecto de la diada madre-lactante.</a:t>
            </a:r>
            <a:endParaRPr lang="en-US" sz="1200" kern="1200">
              <a:solidFill>
                <a:schemeClr val="tx1"/>
              </a:solidFill>
              <a:effectLst/>
              <a:latin typeface="+mn-lt"/>
              <a:ea typeface="+mn-ea"/>
              <a:cs typeface="+mn-cs"/>
            </a:endParaRPr>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100</a:t>
            </a:fld>
            <a:endParaRPr lang="en-UK"/>
          </a:p>
        </p:txBody>
      </p:sp>
    </p:spTree>
    <p:extLst>
      <p:ext uri="{BB962C8B-B14F-4D97-AF65-F5344CB8AC3E}">
        <p14:creationId xmlns:p14="http://schemas.microsoft.com/office/powerpoint/2010/main" val="21222558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101</a:t>
            </a:fld>
            <a:endParaRPr lang="en-UK"/>
          </a:p>
        </p:txBody>
      </p:sp>
    </p:spTree>
    <p:extLst>
      <p:ext uri="{BB962C8B-B14F-4D97-AF65-F5344CB8AC3E}">
        <p14:creationId xmlns:p14="http://schemas.microsoft.com/office/powerpoint/2010/main" val="1451161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 b="1" i="0" u="sng"/>
              <a:t>Conversación plenaria guiada</a:t>
            </a:r>
          </a:p>
          <a:p>
            <a:pPr marL="0" marR="0" lvl="0" indent="0" algn="l" defTabSz="914400" rtl="0" eaLnBrk="1" fontAlgn="auto" latinLnBrk="0" hangingPunct="1">
              <a:lnSpc>
                <a:spcPct val="100000"/>
              </a:lnSpc>
              <a:spcBef>
                <a:spcPts val="0"/>
              </a:spcBef>
              <a:spcAft>
                <a:spcPts val="0"/>
              </a:spcAft>
              <a:buClrTx/>
              <a:buSzTx/>
              <a:buFontTx/>
              <a:buNone/>
              <a:tabLst/>
              <a:defRPr/>
            </a:pPr>
            <a:r>
              <a:rPr lang="es" b="1" i="0"/>
              <a:t>Haga lo siguiente: </a:t>
            </a:r>
            <a:r>
              <a:rPr lang="es" b="0" i="0"/>
              <a:t>Use las dispositivas para compartir las directrices clave relevantes para MAMI: gestión de la desnutrición aguda, AIEPI, </a:t>
            </a:r>
            <a:r>
              <a:rPr lang="en-GB" sz="1800" err="1">
                <a:effectLst/>
                <a:latin typeface="Calibri" panose="020F0502020204030204" pitchFamily="34" charset="0"/>
                <a:ea typeface="Calibri" panose="020F0502020204030204" pitchFamily="34" charset="0"/>
                <a:cs typeface="Times New Roman" panose="02020603050405020304" pitchFamily="18" charset="0"/>
              </a:rPr>
              <a:t>Nutrición</a:t>
            </a:r>
            <a:r>
              <a:rPr lang="en-GB" sz="1800">
                <a:effectLst/>
                <a:latin typeface="Calibri" panose="020F0502020204030204" pitchFamily="34" charset="0"/>
                <a:ea typeface="Calibri" panose="020F0502020204030204" pitchFamily="34" charset="0"/>
                <a:cs typeface="Times New Roman" panose="02020603050405020304" pitchFamily="18" charset="0"/>
              </a:rPr>
              <a:t> Materna, </a:t>
            </a:r>
            <a:r>
              <a:rPr lang="en-GB" sz="1800" err="1">
                <a:effectLst/>
                <a:latin typeface="Calibri" panose="020F0502020204030204" pitchFamily="34" charset="0"/>
                <a:ea typeface="Calibri" panose="020F0502020204030204" pitchFamily="34" charset="0"/>
                <a:cs typeface="Times New Roman" panose="02020603050405020304" pitchFamily="18" charset="0"/>
              </a:rPr>
              <a:t>infantil</a:t>
            </a:r>
            <a:r>
              <a:rPr lang="en-GB" sz="1800">
                <a:effectLst/>
                <a:latin typeface="Calibri" panose="020F0502020204030204" pitchFamily="34" charset="0"/>
                <a:ea typeface="Calibri" panose="020F0502020204030204" pitchFamily="34" charset="0"/>
                <a:cs typeface="Times New Roman" panose="02020603050405020304" pitchFamily="18" charset="0"/>
              </a:rPr>
              <a:t> y de la </a:t>
            </a:r>
            <a:r>
              <a:rPr lang="en-GB" sz="1800" err="1">
                <a:effectLst/>
                <a:latin typeface="Calibri" panose="020F0502020204030204" pitchFamily="34" charset="0"/>
                <a:ea typeface="Calibri" panose="020F0502020204030204" pitchFamily="34" charset="0"/>
                <a:cs typeface="Times New Roman" panose="02020603050405020304" pitchFamily="18" charset="0"/>
              </a:rPr>
              <a:t>primera</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infancia</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s" b="0" i="0"/>
              <a:t>y cuidado cariñoso y sensible, destaque las principales orientaciones existentes. Pregunte a los participantes si las conocen. Preste atención a las guías que estén usando y que no se hayan incluido en la diapositiva. </a:t>
            </a:r>
          </a:p>
          <a:p>
            <a:pPr rtl="0"/>
            <a:endParaRPr lang="en-US" b="0" i="0" baseline="0"/>
          </a:p>
          <a:p>
            <a:pPr rtl="0"/>
            <a:r>
              <a:rPr lang="es" b="1" i="0"/>
              <a:t>Haga lo siguiente: </a:t>
            </a:r>
            <a:r>
              <a:rPr lang="es" b="0" i="0"/>
              <a:t>El facilitador extraerá y documentará algunos desafíos clave y comunes de las directrices existentes. También planteará las siguientes interrogantes a los participantes:</a:t>
            </a:r>
          </a:p>
          <a:p>
            <a:pPr rtl="0"/>
            <a:endParaRPr lang="en-US" b="1" i="0" baseline="0"/>
          </a:p>
          <a:p>
            <a:pPr rtl="0"/>
            <a:r>
              <a:rPr lang="es" b="1" i="0"/>
              <a:t>Pregunte:</a:t>
            </a:r>
            <a:r>
              <a:rPr lang="es" b="0" i="0"/>
              <a:t> “¿Cuáles son los principales desafíos a los que se enfrentan con las directrices o la atención actual para los lactantes pequeños y en riesgo nutricional de menos de seis meses y sus madres?”</a:t>
            </a:r>
          </a:p>
          <a:p>
            <a:pPr marL="0" marR="0" lvl="0" indent="0" algn="l" defTabSz="914400" rtl="0" eaLnBrk="1" fontAlgn="auto" latinLnBrk="0" hangingPunct="1">
              <a:lnSpc>
                <a:spcPct val="100000"/>
              </a:lnSpc>
              <a:spcBef>
                <a:spcPts val="0"/>
              </a:spcBef>
              <a:spcAft>
                <a:spcPts val="0"/>
              </a:spcAft>
              <a:buClrTx/>
              <a:buSzTx/>
              <a:buFontTx/>
              <a:buNone/>
              <a:tabLst/>
              <a:defRPr/>
            </a:pPr>
            <a:r>
              <a:rPr lang="es" b="0" i="1" u="sng"/>
              <a:t>Ejemplos:</a:t>
            </a:r>
            <a:r>
              <a:rPr lang="es" b="0" i="1"/>
              <a:t> solo hay atención hospitalaria para lactantes con desnutrición, lo cual es un problema para las madres y las familias; la referencia a la atención hospitalaria es complicada para las familias; continuidad limitada de la atención para los recién nacidos en riesgo, apoyo comunitario insuficiente para los lactantes en riesgo de cero a seis meses, muchos lactantes en riesgo actualmente no reciben atención; ¿hay algún servicio que no esté disponible o sea inadecuado? ¿Los servicios no cuentan con una calidad óptima?</a:t>
            </a:r>
          </a:p>
          <a:p>
            <a:pPr rtl="0"/>
            <a:endParaRPr lang="en-US" b="0" i="1" baseline="0"/>
          </a:p>
          <a:p>
            <a:pPr rtl="0"/>
            <a:r>
              <a:rPr lang="es" b="1" i="0"/>
              <a:t>Pregunte:</a:t>
            </a:r>
            <a:r>
              <a:rPr lang="es" b="0" i="1"/>
              <a:t> “</a:t>
            </a:r>
            <a:r>
              <a:rPr lang="es" b="0" i="0"/>
              <a:t>¿Cuáles creen que son las repercusiones para los lactantes y las madres?”</a:t>
            </a:r>
          </a:p>
          <a:p>
            <a:pPr rtl="0"/>
            <a:r>
              <a:rPr lang="es" b="0" i="1" u="sng"/>
              <a:t>Ejemplos</a:t>
            </a:r>
            <a:r>
              <a:rPr lang="es" b="0" i="1" u="none"/>
              <a:t>: </a:t>
            </a:r>
            <a:r>
              <a:rPr lang="es" b="0" i="1"/>
              <a:t>crecimiento deficiente, necesidad de volver al programa.    </a:t>
            </a:r>
          </a:p>
          <a:p>
            <a:pPr rtl="0"/>
            <a:endParaRPr lang="en-US" b="0" i="1" baseline="0"/>
          </a:p>
          <a:p>
            <a:pPr lvl="0" rtl="0"/>
            <a:r>
              <a:rPr lang="es" sz="1200" b="1" kern="1200">
                <a:solidFill>
                  <a:schemeClr val="tx1"/>
                </a:solidFill>
                <a:effectLst/>
                <a:latin typeface="+mn-lt"/>
                <a:ea typeface="+mn-ea"/>
                <a:cs typeface="+mn-cs"/>
              </a:rPr>
              <a:t>Pregunte: </a:t>
            </a:r>
            <a:r>
              <a:rPr lang="es" sz="1200" kern="1200">
                <a:solidFill>
                  <a:schemeClr val="tx1"/>
                </a:solidFill>
                <a:effectLst/>
                <a:latin typeface="+mn-lt"/>
                <a:ea typeface="+mn-ea"/>
                <a:cs typeface="+mn-cs"/>
              </a:rPr>
              <a:t>“¿Les afecta esta situación en la clínica?” </a:t>
            </a:r>
            <a:endParaRPr lang="en-US" sz="1200" kern="1200">
              <a:solidFill>
                <a:schemeClr val="tx1"/>
              </a:solidFill>
              <a:effectLst/>
              <a:latin typeface="+mn-lt"/>
              <a:ea typeface="+mn-ea"/>
              <a:cs typeface="+mn-cs"/>
            </a:endParaRPr>
          </a:p>
          <a:p>
            <a:pPr lvl="0" rtl="0"/>
            <a:r>
              <a:rPr lang="es" sz="1200" b="1" kern="1200">
                <a:solidFill>
                  <a:schemeClr val="tx1"/>
                </a:solidFill>
                <a:effectLst/>
                <a:latin typeface="+mn-lt"/>
                <a:ea typeface="+mn-ea"/>
                <a:cs typeface="+mn-cs"/>
              </a:rPr>
              <a:t>Pregunte: “</a:t>
            </a:r>
            <a:r>
              <a:rPr lang="es" sz="1200" kern="1200">
                <a:solidFill>
                  <a:schemeClr val="tx1"/>
                </a:solidFill>
                <a:effectLst/>
                <a:latin typeface="+mn-lt"/>
                <a:ea typeface="+mn-ea"/>
                <a:cs typeface="+mn-cs"/>
              </a:rPr>
              <a:t>¿Cómo cree que se pueden superar dichas repercusiones?”</a:t>
            </a:r>
          </a:p>
          <a:p>
            <a:pPr rtl="0"/>
            <a:endParaRPr lang="en-US" b="0" i="1" u="sng" baseline="0"/>
          </a:p>
          <a:p>
            <a:pPr rtl="0"/>
            <a:r>
              <a:rPr lang="es" b="1" i="0" u="none"/>
              <a:t>Diga: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1" i="0"/>
              <a:t>“</a:t>
            </a:r>
            <a:r>
              <a:rPr lang="es" b="0" i="0"/>
              <a:t>En resumen, nos han dicho que los desafíos a los que se enfrentan son X, Y, Z </a:t>
            </a:r>
            <a:r>
              <a:rPr lang="es" b="1" i="1"/>
              <a:t>(básese en las conversaciones anteriores)</a:t>
            </a:r>
            <a:r>
              <a:rPr lang="es" b="0" i="0"/>
              <a:t>”</a:t>
            </a:r>
          </a:p>
          <a:p>
            <a:pPr marL="171450" indent="-171450" rtl="0">
              <a:buFont typeface="Arial" panose="020B0604020202020204" pitchFamily="34" charset="0"/>
              <a:buChar char="•"/>
            </a:pPr>
            <a:r>
              <a:rPr lang="es" b="0" i="0" u="none"/>
              <a:t>“Lo que ustedes experimentan también lo comparten otros trabajadores de la salud a nivel global. Fueron estas experiencias las que nos condujeron a desarrollar el paquete de la ruta de atención MAMI con el objetivo de ayudarlos en su trabajo”.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b="0" i="0" u="none"/>
              <a:t>“D</a:t>
            </a:r>
            <a:r>
              <a:rPr lang="es" sz="1200" kern="1200">
                <a:solidFill>
                  <a:schemeClr val="tx1"/>
                </a:solidFill>
                <a:effectLst/>
                <a:latin typeface="+mn-lt"/>
                <a:ea typeface="+mn-ea"/>
                <a:cs typeface="+mn-cs"/>
              </a:rPr>
              <a:t>eterminen alguna situación en la que la ruta de atención MAMI pudo haber sido útil en el trabajo o con personas que conocen, y ténganla en cuenta durante la capacitación”.</a:t>
            </a:r>
          </a:p>
          <a:p>
            <a:pPr marL="171450" indent="-171450" rtl="0">
              <a:buFont typeface="Arial" panose="020B0604020202020204" pitchFamily="34" charset="0"/>
              <a:buChar char="•"/>
            </a:pPr>
            <a:endParaRPr lang="en-US" b="0" i="0" u="none" baseline="0"/>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16</a:t>
            </a:fld>
            <a:endParaRPr lang="en-UK"/>
          </a:p>
        </p:txBody>
      </p:sp>
    </p:spTree>
    <p:extLst>
      <p:ext uri="{BB962C8B-B14F-4D97-AF65-F5344CB8AC3E}">
        <p14:creationId xmlns:p14="http://schemas.microsoft.com/office/powerpoint/2010/main" val="25300612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PREGUNTE: </a:t>
            </a:r>
            <a:r>
              <a:rPr lang="es"/>
              <a:t>¿Cuál es la diferencia entre género y sexo?</a:t>
            </a:r>
          </a:p>
          <a:p>
            <a:pPr rtl="0"/>
            <a:endParaRPr lang="en-US" baseline="0"/>
          </a:p>
          <a:p>
            <a:pPr rtl="0"/>
            <a:r>
              <a:rPr lang="es" u="sng"/>
              <a:t>Definición de sexo: </a:t>
            </a:r>
            <a:r>
              <a:rPr lang="es" sz="1200" b="0" i="0" kern="1200">
                <a:solidFill>
                  <a:schemeClr val="tx1"/>
                </a:solidFill>
                <a:effectLst/>
                <a:latin typeface="+mn-lt"/>
                <a:ea typeface="+mn-ea"/>
                <a:cs typeface="+mn-cs"/>
              </a:rPr>
              <a:t>se refiere a las diferencias físicas entre las personas que son hombres, mujeres o </a:t>
            </a:r>
            <a:r>
              <a:rPr lang="es" sz="1200" b="0" i="0" u="sng" kern="1200">
                <a:solidFill>
                  <a:schemeClr val="tx1"/>
                </a:solidFill>
                <a:effectLst/>
                <a:latin typeface="+mn-lt"/>
                <a:ea typeface="+mn-ea"/>
                <a:cs typeface="+mn-cs"/>
                <a:hlinkClick r:id="rId3"/>
              </a:rPr>
              <a:t>intersexuales</a:t>
            </a:r>
            <a:r>
              <a:rPr lang="es" sz="1200" b="0" i="0" kern="1200">
                <a:solidFill>
                  <a:schemeClr val="tx1"/>
                </a:solidFill>
                <a:effectLst/>
                <a:latin typeface="+mn-lt"/>
                <a:ea typeface="+mn-ea"/>
                <a:cs typeface="+mn-cs"/>
              </a:rPr>
              <a:t>. Por lo general, el sexo de una persona se asigna al nacer en función de sus características fisiológicas, incluyendo los genitales y su composición cromosómica. </a:t>
            </a:r>
          </a:p>
          <a:p>
            <a:pPr rtl="0"/>
            <a:endParaRPr lang="en-US" u="sng" baseline="0"/>
          </a:p>
          <a:p>
            <a:pPr rtl="0"/>
            <a:r>
              <a:rPr lang="es" u="sng"/>
              <a:t>Definición de género: </a:t>
            </a:r>
            <a:r>
              <a:rPr lang="es" sz="1200" b="0" i="0" kern="1200">
                <a:solidFill>
                  <a:schemeClr val="tx1"/>
                </a:solidFill>
                <a:effectLst/>
                <a:latin typeface="+mn-lt"/>
                <a:ea typeface="+mn-ea"/>
                <a:cs typeface="+mn-cs"/>
              </a:rPr>
              <a:t>El género se refiere a los papeles, comportamientos, expresiones e identidades que la sociedad ha atribuido a niñas, mujeres, niños, hombres y personas de género diverso.</a:t>
            </a:r>
          </a:p>
          <a:p>
            <a:pPr rtl="0"/>
            <a:endParaRPr lang="en-US" sz="1200" b="0" i="0" kern="1200">
              <a:solidFill>
                <a:schemeClr val="tx1"/>
              </a:solidFill>
              <a:effectLst/>
              <a:latin typeface="+mn-lt"/>
              <a:ea typeface="+mn-ea"/>
              <a:cs typeface="+mn-cs"/>
            </a:endParaRPr>
          </a:p>
          <a:p>
            <a:pPr rtl="0"/>
            <a:r>
              <a:rPr lang="es" sz="1200" b="1" i="0" u="sng" kern="1200">
                <a:solidFill>
                  <a:schemeClr val="tx1"/>
                </a:solidFill>
                <a:effectLst/>
                <a:latin typeface="+mn-lt"/>
                <a:ea typeface="+mn-ea"/>
                <a:cs typeface="+mn-cs"/>
              </a:rPr>
              <a:t>Instrucciones de la actividad (15 minutos)</a:t>
            </a:r>
            <a:endParaRPr lang="en-US" sz="1200" b="1" i="0" u="sng" kern="1200">
              <a:solidFill>
                <a:schemeClr val="tx1"/>
              </a:solidFill>
              <a:effectLst/>
              <a:latin typeface="+mn-lt"/>
              <a:ea typeface="+mn-ea"/>
              <a:cs typeface="+mn-cs"/>
            </a:endParaRPr>
          </a:p>
          <a:p>
            <a:pPr rtl="0"/>
            <a:r>
              <a:rPr lang="es" sz="1200" b="1" i="0" kern="1200">
                <a:solidFill>
                  <a:schemeClr val="tx1"/>
                </a:solidFill>
                <a:effectLst/>
                <a:latin typeface="+mn-lt"/>
                <a:ea typeface="+mn-ea"/>
                <a:cs typeface="+mn-cs"/>
              </a:rPr>
              <a:t>HAGA LO SIGUIENTE: Prepare un rotafolio con 2 columnas: una con la etiqueta “HOMBRE” y otra con la etiqueta “MUJER”.</a:t>
            </a:r>
            <a:endParaRPr lang="en-US" sz="1200" b="1" i="0" kern="1200">
              <a:solidFill>
                <a:schemeClr val="tx1"/>
              </a:solidFill>
              <a:effectLst/>
              <a:latin typeface="+mn-lt"/>
              <a:ea typeface="+mn-ea"/>
              <a:cs typeface="+mn-cs"/>
            </a:endParaRPr>
          </a:p>
          <a:p>
            <a:pPr rtl="0"/>
            <a:r>
              <a:rPr lang="es" sz="1200" b="1" i="0" kern="1200">
                <a:solidFill>
                  <a:schemeClr val="tx1"/>
                </a:solidFill>
                <a:effectLst/>
                <a:latin typeface="+mn-lt"/>
                <a:ea typeface="+mn-ea"/>
                <a:cs typeface="+mn-cs"/>
              </a:rPr>
              <a:t>PREGUNTE: </a:t>
            </a:r>
            <a:r>
              <a:rPr lang="es" sz="1200" b="0" i="0" kern="1200">
                <a:solidFill>
                  <a:schemeClr val="tx1"/>
                </a:solidFill>
                <a:effectLst/>
                <a:latin typeface="+mn-lt"/>
                <a:ea typeface="+mn-ea"/>
                <a:cs typeface="+mn-cs"/>
              </a:rPr>
              <a:t>Cuando pensamos en el cuidado de los niños, ¿qué aportan por lo general los hombres y qué aportan o qué responsabilidades suelen tener las mujeres en [nombre del contexto]?</a:t>
            </a:r>
          </a:p>
          <a:p>
            <a:pPr rtl="0"/>
            <a:r>
              <a:rPr lang="es" sz="1200" b="1" i="0" kern="1200">
                <a:solidFill>
                  <a:schemeClr val="tx1"/>
                </a:solidFill>
                <a:effectLst/>
                <a:latin typeface="+mn-lt"/>
                <a:ea typeface="+mn-ea"/>
                <a:cs typeface="+mn-cs"/>
              </a:rPr>
              <a:t>HAGA LO SIGUIENTE: </a:t>
            </a:r>
            <a:r>
              <a:rPr lang="es" sz="1200" b="0" i="0" kern="1200">
                <a:solidFill>
                  <a:schemeClr val="tx1"/>
                </a:solidFill>
                <a:effectLst/>
                <a:latin typeface="+mn-lt"/>
                <a:ea typeface="+mn-ea"/>
                <a:cs typeface="+mn-cs"/>
              </a:rPr>
              <a:t>Agregue las respuestas debajo de cada columna relevante.</a:t>
            </a:r>
          </a:p>
          <a:p>
            <a:pPr rtl="0"/>
            <a:r>
              <a:rPr lang="es" sz="1200" b="1" i="0" kern="1200">
                <a:solidFill>
                  <a:schemeClr val="tx1"/>
                </a:solidFill>
                <a:effectLst/>
                <a:latin typeface="+mn-lt"/>
                <a:ea typeface="+mn-ea"/>
                <a:cs typeface="+mn-cs"/>
              </a:rPr>
              <a:t>HAGA LO SIGUIENTE: </a:t>
            </a:r>
            <a:r>
              <a:rPr lang="es" sz="1200" b="0" i="0" kern="1200">
                <a:solidFill>
                  <a:schemeClr val="tx1"/>
                </a:solidFill>
                <a:effectLst/>
                <a:latin typeface="+mn-lt"/>
                <a:ea typeface="+mn-ea"/>
                <a:cs typeface="+mn-cs"/>
              </a:rPr>
              <a:t>Propicie una reflexión y un debate sobre la proporción del cuidado de los hijos entre hombres y mujeres. </a:t>
            </a:r>
          </a:p>
          <a:p>
            <a:pPr rtl="0"/>
            <a:r>
              <a:rPr lang="es" sz="1200" b="1" i="0" kern="1200">
                <a:solidFill>
                  <a:schemeClr val="tx1"/>
                </a:solidFill>
                <a:effectLst/>
                <a:latin typeface="+mn-lt"/>
                <a:ea typeface="+mn-ea"/>
                <a:cs typeface="+mn-cs"/>
              </a:rPr>
              <a:t>PREGUNTE: </a:t>
            </a:r>
            <a:r>
              <a:rPr lang="es" sz="1200" b="0" i="0" kern="1200">
                <a:solidFill>
                  <a:schemeClr val="tx1"/>
                </a:solidFill>
                <a:effectLst/>
                <a:latin typeface="+mn-lt"/>
                <a:ea typeface="+mn-ea"/>
                <a:cs typeface="+mn-cs"/>
              </a:rPr>
              <a:t>¿Qué podemos hacer para intentar equilibrar la contribución, el tiempo y el esfuerzo dedicados al cuidado de los niños entre hombres y mujeres en la comunidad?</a:t>
            </a:r>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102</a:t>
            </a:fld>
            <a:endParaRPr lang="en-UK"/>
          </a:p>
        </p:txBody>
      </p:sp>
    </p:spTree>
    <p:extLst>
      <p:ext uri="{BB962C8B-B14F-4D97-AF65-F5344CB8AC3E}">
        <p14:creationId xmlns:p14="http://schemas.microsoft.com/office/powerpoint/2010/main" val="7700779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103</a:t>
            </a:fld>
            <a:endParaRPr lang="en-UK"/>
          </a:p>
        </p:txBody>
      </p:sp>
    </p:spTree>
    <p:extLst>
      <p:ext uri="{BB962C8B-B14F-4D97-AF65-F5344CB8AC3E}">
        <p14:creationId xmlns:p14="http://schemas.microsoft.com/office/powerpoint/2010/main" val="38491218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104</a:t>
            </a:fld>
            <a:endParaRPr lang="en-UK"/>
          </a:p>
        </p:txBody>
      </p:sp>
    </p:spTree>
    <p:extLst>
      <p:ext uri="{BB962C8B-B14F-4D97-AF65-F5344CB8AC3E}">
        <p14:creationId xmlns:p14="http://schemas.microsoft.com/office/powerpoint/2010/main" val="14836783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105</a:t>
            </a:fld>
            <a:endParaRPr lang="en-UK"/>
          </a:p>
        </p:txBody>
      </p:sp>
    </p:spTree>
    <p:extLst>
      <p:ext uri="{BB962C8B-B14F-4D97-AF65-F5344CB8AC3E}">
        <p14:creationId xmlns:p14="http://schemas.microsoft.com/office/powerpoint/2010/main" val="36708761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sz="1200" b="1" i="0" u="none" strike="noStrike" kern="1200" cap="none" spc="0" normalizeH="0" noProof="0">
                <a:ln>
                  <a:noFill/>
                </a:ln>
                <a:solidFill>
                  <a:prstClr val="black"/>
                </a:solidFill>
                <a:effectLst/>
                <a:uLnTx/>
                <a:uFillTx/>
                <a:latin typeface="+mn-lt"/>
                <a:ea typeface="+mn-ea"/>
                <a:cs typeface="+mn-cs"/>
              </a:rPr>
              <a:t>DIGA: </a:t>
            </a:r>
            <a:r>
              <a:rPr lang="es" sz="1200" b="0" i="0" u="none" strike="noStrike" kern="1200" cap="none" spc="0" normalizeH="0" noProof="0">
                <a:ln>
                  <a:noFill/>
                </a:ln>
                <a:solidFill>
                  <a:prstClr val="black"/>
                </a:solidFill>
                <a:effectLst/>
                <a:uLnTx/>
                <a:uFillTx/>
                <a:latin typeface="+mn-lt"/>
                <a:ea typeface="+mn-ea"/>
                <a:cs typeface="+mn-cs"/>
              </a:rPr>
              <a:t>Existen intervenciones eficaces para reducir la depresión y promover la salud mental materna. </a:t>
            </a:r>
          </a:p>
          <a:p>
            <a:pPr rtl="0"/>
            <a:endParaRPr kumimoji="0" lang="en-US" sz="1200" b="0" i="0" u="none" strike="noStrike" kern="1200" cap="none" spc="0" normalizeH="0" baseline="0" noProof="0">
              <a:ln>
                <a:noFill/>
              </a:ln>
              <a:solidFill>
                <a:prstClr val="black"/>
              </a:solidFill>
              <a:effectLst/>
              <a:uLnTx/>
              <a:uFillTx/>
              <a:latin typeface="+mn-lt"/>
              <a:ea typeface="+mn-ea"/>
              <a:cs typeface="+mn-cs"/>
            </a:endParaRPr>
          </a:p>
          <a:p>
            <a:pPr rtl="0"/>
            <a:r>
              <a:rPr lang="es" sz="1200" b="1" i="0" u="none" strike="noStrike" kern="1200" cap="none" spc="0" normalizeH="0" noProof="0">
                <a:ln>
                  <a:noFill/>
                </a:ln>
                <a:solidFill>
                  <a:prstClr val="black"/>
                </a:solidFill>
                <a:effectLst/>
                <a:uLnTx/>
                <a:uFillTx/>
                <a:latin typeface="+mn-lt"/>
                <a:ea typeface="+mn-ea"/>
                <a:cs typeface="+mn-cs"/>
              </a:rPr>
              <a:t>Pregunte: </a:t>
            </a:r>
            <a:r>
              <a:rPr lang="es" sz="1200" b="0" i="0" u="none" strike="noStrike" kern="1200" cap="none" spc="0" normalizeH="0" noProof="0">
                <a:ln>
                  <a:noFill/>
                </a:ln>
                <a:solidFill>
                  <a:prstClr val="black"/>
                </a:solidFill>
                <a:effectLst/>
                <a:uLnTx/>
                <a:uFillTx/>
                <a:latin typeface="+mn-lt"/>
                <a:ea typeface="+mn-ea"/>
                <a:cs typeface="+mn-cs"/>
              </a:rPr>
              <a:t>¿Cuáles son los “signos de alarma” que nos indican que una madre tiene mala salud mental o está teniendo dificultades?</a:t>
            </a:r>
          </a:p>
          <a:p>
            <a:pPr rtl="0"/>
            <a:endParaRPr kumimoji="0" lang="en-US" sz="1200" b="0" i="0" u="none" strike="noStrike" kern="1200" cap="none" spc="0" normalizeH="0" baseline="0" noProof="0">
              <a:ln>
                <a:noFill/>
              </a:ln>
              <a:solidFill>
                <a:prstClr val="black"/>
              </a:solidFill>
              <a:effectLst/>
              <a:uLnTx/>
              <a:uFillTx/>
              <a:latin typeface="+mn-lt"/>
              <a:ea typeface="+mn-ea"/>
              <a:cs typeface="+mn-cs"/>
            </a:endParaRPr>
          </a:p>
          <a:p>
            <a:pPr rtl="0"/>
            <a:r>
              <a:rPr lang="es" sz="1200" b="1" i="0" u="sng" strike="noStrike" kern="1200" cap="none" spc="0" normalizeH="0" noProof="0">
                <a:ln>
                  <a:noFill/>
                </a:ln>
                <a:solidFill>
                  <a:prstClr val="black"/>
                </a:solidFill>
                <a:effectLst/>
                <a:uLnTx/>
                <a:uFillTx/>
                <a:latin typeface="+mn-lt"/>
                <a:ea typeface="+mn-ea"/>
                <a:cs typeface="+mn-cs"/>
              </a:rPr>
              <a:t>Puntos a tratar:</a:t>
            </a:r>
          </a:p>
          <a:p>
            <a:pPr rtl="0"/>
            <a:r>
              <a:rPr lang="es" sz="1200" b="0" i="0" u="none" strike="noStrike" kern="1200" cap="none" spc="0" normalizeH="0" noProof="0">
                <a:ln>
                  <a:noFill/>
                </a:ln>
                <a:solidFill>
                  <a:prstClr val="black"/>
                </a:solidFill>
                <a:effectLst/>
                <a:uLnTx/>
                <a:uFillTx/>
                <a:latin typeface="+mn-lt"/>
                <a:ea typeface="+mn-ea"/>
                <a:cs typeface="+mn-cs"/>
              </a:rPr>
              <a:t>Ejemplos de signos de alarma</a:t>
            </a:r>
            <a:r>
              <a:rPr lang="es"/>
              <a:t>:</a:t>
            </a:r>
          </a:p>
          <a:p>
            <a:pPr marL="342900" indent="-342900" rtl="0">
              <a:buClr>
                <a:schemeClr val="accent5"/>
              </a:buClr>
              <a:buFont typeface="Arial" panose="020B0604020202020204" pitchFamily="34" charset="0"/>
              <a:buChar char="•"/>
            </a:pPr>
            <a:r>
              <a:rPr lang="es" sz="1200" b="0">
                <a:solidFill>
                  <a:schemeClr val="tx1"/>
                </a:solidFill>
              </a:rPr>
              <a:t>Falta de contacto visual</a:t>
            </a:r>
          </a:p>
          <a:p>
            <a:pPr marL="342900" indent="-342900" rtl="0">
              <a:buClr>
                <a:schemeClr val="accent5"/>
              </a:buClr>
              <a:buFont typeface="Arial" panose="020B0604020202020204" pitchFamily="34" charset="0"/>
              <a:buChar char="•"/>
            </a:pPr>
            <a:r>
              <a:rPr lang="es" sz="1200" b="0">
                <a:solidFill>
                  <a:schemeClr val="tx1"/>
                </a:solidFill>
              </a:rPr>
              <a:t>Falta de contacto físico que se limita a lo estrictamente necesario</a:t>
            </a:r>
          </a:p>
          <a:p>
            <a:pPr marL="342900" indent="-342900" rtl="0">
              <a:buClr>
                <a:schemeClr val="accent5"/>
              </a:buClr>
              <a:buFont typeface="Arial" panose="020B0604020202020204" pitchFamily="34" charset="0"/>
              <a:buChar char="•"/>
            </a:pPr>
            <a:r>
              <a:rPr lang="es" sz="1200" b="0">
                <a:solidFill>
                  <a:schemeClr val="tx1"/>
                </a:solidFill>
              </a:rPr>
              <a:t>Falta de interacción expresiva entre la madre y el niño (gesticulaciones)</a:t>
            </a:r>
          </a:p>
          <a:p>
            <a:pPr marL="342900" indent="-342900" rtl="0">
              <a:buClr>
                <a:schemeClr val="accent5"/>
              </a:buClr>
              <a:buFont typeface="Arial" panose="020B0604020202020204" pitchFamily="34" charset="0"/>
              <a:buChar char="•"/>
            </a:pPr>
            <a:r>
              <a:rPr lang="es" sz="1200" b="0">
                <a:solidFill>
                  <a:schemeClr val="tx1"/>
                </a:solidFill>
              </a:rPr>
              <a:t>Falta de interacción verbal entre la madre y el bebé (arrullos, sonidos, diferentes tonos de voz, hablarle al bebé).</a:t>
            </a:r>
          </a:p>
          <a:p>
            <a:pPr marL="342900" indent="-342900" rtl="0">
              <a:buClr>
                <a:schemeClr val="accent5"/>
              </a:buClr>
              <a:buFont typeface="Arial" panose="020B0604020202020204" pitchFamily="34" charset="0"/>
              <a:buChar char="•"/>
            </a:pPr>
            <a:r>
              <a:rPr lang="es" sz="1200" b="0">
                <a:solidFill>
                  <a:schemeClr val="tx1"/>
                </a:solidFill>
              </a:rPr>
              <a:t>Madre preocupada</a:t>
            </a:r>
          </a:p>
          <a:p>
            <a:pPr marL="342900" indent="-342900" rtl="0">
              <a:buClr>
                <a:schemeClr val="accent5"/>
              </a:buClr>
              <a:buFont typeface="Arial" panose="020B0604020202020204" pitchFamily="34" charset="0"/>
              <a:buChar char="•"/>
            </a:pPr>
            <a:r>
              <a:rPr lang="es" sz="1200" b="0">
                <a:solidFill>
                  <a:schemeClr val="tx1"/>
                </a:solidFill>
              </a:rPr>
              <a:t>El bebé presta más atención a los estímulos externos que la madre</a:t>
            </a:r>
          </a:p>
          <a:p>
            <a:pPr marL="342900" indent="-342900" rtl="0">
              <a:buClr>
                <a:schemeClr val="accent5"/>
              </a:buClr>
              <a:buFont typeface="Arial" panose="020B0604020202020204" pitchFamily="34" charset="0"/>
              <a:buChar char="•"/>
            </a:pPr>
            <a:r>
              <a:rPr lang="es" sz="1200" b="0">
                <a:solidFill>
                  <a:schemeClr val="tx1"/>
                </a:solidFill>
              </a:rPr>
              <a:t>Constantemente se torna difícil calmar al bebé y no parece tranquilizarle la la presencia o el contacto de la madre</a:t>
            </a:r>
            <a:endParaRPr lang="en-US" sz="1200" b="0">
              <a:solidFill>
                <a:srgbClr val="FF0000"/>
              </a:solidFill>
            </a:endParaRP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106</a:t>
            </a:fld>
            <a:endParaRPr lang="en-UK"/>
          </a:p>
        </p:txBody>
      </p:sp>
    </p:spTree>
    <p:extLst>
      <p:ext uri="{BB962C8B-B14F-4D97-AF65-F5344CB8AC3E}">
        <p14:creationId xmlns:p14="http://schemas.microsoft.com/office/powerpoint/2010/main" val="1508871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solidFill>
                  <a:schemeClr val="tx1"/>
                </a:solidFill>
              </a:rPr>
              <a:t>DIGA: </a:t>
            </a:r>
          </a:p>
          <a:p>
            <a:pPr marL="171450" indent="-171450" rtl="0">
              <a:buFont typeface="Arial" panose="020B0604020202020204" pitchFamily="34" charset="0"/>
              <a:buChar char="•"/>
            </a:pPr>
            <a:r>
              <a:rPr lang="es">
                <a:solidFill>
                  <a:schemeClr val="tx1"/>
                </a:solidFill>
              </a:rPr>
              <a:t>Sentir apoyo significa que tenemos una sensación de confianza, aceptación, autoestima, valor y respeto. </a:t>
            </a:r>
          </a:p>
          <a:p>
            <a:pPr marL="171450" indent="-171450" rtl="0">
              <a:buFont typeface="Arial" panose="020B0604020202020204" pitchFamily="34" charset="0"/>
              <a:buChar char="•"/>
            </a:pPr>
            <a:r>
              <a:rPr lang="es">
                <a:solidFill>
                  <a:schemeClr val="tx1"/>
                </a:solidFill>
              </a:rPr>
              <a:t>Cuando recibimos apoyo podemos compartir mejor la información, aprender nuevas aptitudes, hablar de nuestros pensamientos y sentimientos, y sentirnos conectados con los demás. </a:t>
            </a:r>
          </a:p>
          <a:p>
            <a:pPr marL="171450" indent="-171450" rtl="0">
              <a:buFont typeface="Arial" panose="020B0604020202020204" pitchFamily="34" charset="0"/>
              <a:buChar char="•"/>
            </a:pPr>
            <a:r>
              <a:rPr lang="es">
                <a:solidFill>
                  <a:schemeClr val="tx1"/>
                </a:solidFill>
              </a:rPr>
              <a:t>Los grupos de apoyo o de atención representan un entorno seguro, un sentimiento de respeto, un intercambio información, el aporte de ayuda práctica, compartir la responsabilidad del éxito del grupo, aceptar las opiniones y sentimientos de los demás, aprender juntos y de los demás, y establecer una conexión emocional con los compañeros. </a:t>
            </a:r>
            <a:endParaRPr lang="en-US">
              <a:solidFill>
                <a:schemeClr val="tx1"/>
              </a:solidFill>
            </a:endParaRP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107</a:t>
            </a:fld>
            <a:endParaRPr lang="en-UK"/>
          </a:p>
        </p:txBody>
      </p:sp>
    </p:spTree>
    <p:extLst>
      <p:ext uri="{BB962C8B-B14F-4D97-AF65-F5344CB8AC3E}">
        <p14:creationId xmlns:p14="http://schemas.microsoft.com/office/powerpoint/2010/main" val="4985220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108</a:t>
            </a:fld>
            <a:endParaRPr lang="en-UK"/>
          </a:p>
        </p:txBody>
      </p:sp>
    </p:spTree>
    <p:extLst>
      <p:ext uri="{BB962C8B-B14F-4D97-AF65-F5344CB8AC3E}">
        <p14:creationId xmlns:p14="http://schemas.microsoft.com/office/powerpoint/2010/main" val="22528153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 b="1"/>
              <a:t>Haga lo siguiente: </a:t>
            </a:r>
            <a:r>
              <a:rPr lang="es" b="0"/>
              <a:t>Reparta las tarjetas de consejeóia y el cuaderno de acciones de apoyo MAMI (ya sea por persona o uno para dos)</a:t>
            </a:r>
            <a:endParaRPr lang="en-US" b="0"/>
          </a:p>
          <a:p>
            <a:pPr rtl="0"/>
            <a:endParaRPr lang="en-US" baseline="0"/>
          </a:p>
          <a:p>
            <a:pPr rtl="0"/>
            <a:r>
              <a:rPr lang="es" b="1" u="none"/>
              <a:t>DIGA:</a:t>
            </a:r>
          </a:p>
          <a:p>
            <a:pPr marL="171450" indent="-171450" rtl="0">
              <a:buFont typeface="Arial" panose="020B0604020202020204" pitchFamily="34" charset="0"/>
              <a:buChar char="•"/>
            </a:pPr>
            <a:r>
              <a:rPr lang="es"/>
              <a:t>Las tarjetas de consejería y el cuaderno de acciones de apoyo MAMI están divididos en tres secciones en función de las necesidades de la madre o la persona cuidadora:</a:t>
            </a:r>
          </a:p>
          <a:p>
            <a:pPr marL="628650" lvl="1" indent="-171450" rtl="0">
              <a:buFont typeface="Arial" panose="020B0604020202020204" pitchFamily="34" charset="0"/>
              <a:buChar char="•"/>
            </a:pPr>
            <a:r>
              <a:rPr lang="es"/>
              <a:t>La sección A aborda los problemas y necesidades de los lactantes que se alimentan con leche materna de forma exclusiva o predominante. </a:t>
            </a:r>
          </a:p>
          <a:p>
            <a:pPr marL="628650" lvl="1" indent="-171450" rtl="0">
              <a:buFont typeface="Arial" panose="020B0604020202020204" pitchFamily="34" charset="0"/>
              <a:buChar char="•"/>
            </a:pPr>
            <a:r>
              <a:rPr lang="es"/>
              <a:t>La sección B se centra en los problemas y necesidades de la persona cuidadora, la pareja o los miembros de la familia. Las tarjetas de consejería y el cuaderno de acciones de apoyo MAMI figuran como una ayuda para los/as consejeros/as cuando atienden a lactantes que no están siendo amamantados. </a:t>
            </a:r>
          </a:p>
          <a:p>
            <a:pPr marL="628650" lvl="1" indent="-171450" rtl="0">
              <a:buFont typeface="Arial" panose="020B0604020202020204" pitchFamily="34" charset="0"/>
              <a:buChar char="•"/>
            </a:pPr>
            <a:r>
              <a:rPr lang="es"/>
              <a:t>La sección C se centra en los temas básicos que deben tratarse con la madre, así como en la sesión de consejería para abordar las necesidades identificadas durante la fase de evaluación de la ruta. </a:t>
            </a:r>
            <a:endParaRPr lang="en-US" b="1" u="none" baseline="0"/>
          </a:p>
          <a:p>
            <a:pPr marL="171450" indent="-171450" rtl="0">
              <a:buFont typeface="Arial" panose="020B0604020202020204" pitchFamily="34" charset="0"/>
              <a:buChar char="•"/>
            </a:pPr>
            <a:r>
              <a:rPr lang="es" b="0" u="none"/>
              <a:t>Veamos primero cómo funcionan las tarjetas de consejería.</a:t>
            </a:r>
          </a:p>
          <a:p>
            <a:pPr marL="171450" lvl="0" indent="-171450" rtl="0">
              <a:buFont typeface="Arial" panose="020B0604020202020204" pitchFamily="34" charset="0"/>
              <a:buChar char="•"/>
            </a:pPr>
            <a:r>
              <a:rPr lang="es"/>
              <a:t>Las tarjetas de consejería MAMI están diseñadas de manera que cada una incluye una ilustración que puede mostrarse a la madre o la persona cuidadora durante la sesión, mientras que al dorso figura una lista de mensajes y acciones importantes como referencia para el/la consejera. </a:t>
            </a:r>
            <a:r>
              <a:rPr lang="es" b="1"/>
              <a:t>MUESTRE UN EJEMPLO.</a:t>
            </a:r>
          </a:p>
          <a:p>
            <a:pPr marL="171450" indent="-171450" rtl="0">
              <a:buFont typeface="Arial" panose="020B0604020202020204" pitchFamily="34" charset="0"/>
              <a:buChar char="•"/>
            </a:pPr>
            <a:r>
              <a:rPr lang="es"/>
              <a:t>Hay 3 columnas en los lados de la consejera o trabajador de la salud:</a:t>
            </a:r>
          </a:p>
          <a:p>
            <a:pPr marL="685800" lvl="1" indent="-228600" rtl="0">
              <a:buFont typeface="+mj-lt"/>
              <a:buAutoNum type="arabicPeriod"/>
            </a:pPr>
            <a:r>
              <a:rPr lang="es" b="1"/>
              <a:t>Imágenes: </a:t>
            </a:r>
            <a:r>
              <a:rPr lang="es"/>
              <a:t>son copias pequeñas de las imágenes que la persona cuidadora o el cliente puede ver.</a:t>
            </a:r>
          </a:p>
          <a:p>
            <a:pPr marL="685800" lvl="1" indent="-228600" rtl="0">
              <a:buFont typeface="+mj-lt"/>
              <a:buAutoNum type="arabicPeriod"/>
            </a:pPr>
            <a:r>
              <a:rPr lang="es" b="1"/>
              <a:t>Evaluar y analizar: </a:t>
            </a:r>
            <a:r>
              <a:rPr lang="es" b="0"/>
              <a:t>un recordatorio de los puntos clave a evaluar y analizar para identificar si hay algún problema en esta área</a:t>
            </a:r>
          </a:p>
          <a:p>
            <a:pPr marL="685800" lvl="1" indent="-228600" rtl="0">
              <a:buFont typeface="+mj-lt"/>
              <a:buAutoNum type="arabicPeriod"/>
            </a:pPr>
            <a:r>
              <a:rPr lang="es" b="1"/>
              <a:t>Consejería y acciones de apoyo: </a:t>
            </a:r>
            <a:r>
              <a:rPr lang="es" b="0"/>
              <a:t>un recordatorio de los mensajes clave y de la información que debe brindarse durante la sesión de consejería para esta área.</a:t>
            </a:r>
          </a:p>
          <a:p>
            <a:pPr marL="171450" lvl="0" indent="-171450" rtl="0">
              <a:buFont typeface="Arial" panose="020B0604020202020204" pitchFamily="34" charset="0"/>
              <a:buChar char="•"/>
            </a:pPr>
            <a:r>
              <a:rPr lang="es"/>
              <a:t>En la parte inferior de la tarjeta hay enlaces a vídeos pertinentes que servirán como apoyo en las sesiones de consejería si se dispone de un dispositivo electrónico como un teléfono móvil o una tableta. Los vídeos pueden descargarse o reproducirse en línea si hay conexión a Internet.</a:t>
            </a:r>
            <a:endParaRPr lang="en-US"/>
          </a:p>
          <a:p>
            <a:pPr marL="171450" lvl="0" indent="-171450" rtl="0">
              <a:buFont typeface="Arial" panose="020B0604020202020204" pitchFamily="34" charset="0"/>
              <a:buChar char="•"/>
            </a:pPr>
            <a:r>
              <a:rPr lang="es"/>
              <a:t>Durante las sesiones de consejería, el/la consejera puede elegir las tarjetas pertinentes para responder a los problemas importantes observados (TARJETAS A1 a B3), así como para tratar otras cuestiones generales (TARJETAS C1 a C7).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a:t>En la página 3, al comienzo de las tarjetas de consejería, hay una página de contenidos en la que se puede buscar con facilidad el problema que haya identificado y su tarjeta de consejería correspondiente. </a:t>
            </a:r>
            <a:r>
              <a:rPr lang="es" b="1"/>
              <a:t>MUESTRE LA PÁGINA DE CONTENIDOS</a:t>
            </a:r>
            <a:endParaRPr lang="en-US"/>
          </a:p>
          <a:p>
            <a:pPr marL="171450" lvl="0" indent="-171450" rtl="0">
              <a:buFont typeface="Arial" panose="020B0604020202020204" pitchFamily="34" charset="0"/>
              <a:buChar char="•"/>
            </a:pPr>
            <a:r>
              <a:rPr lang="es"/>
              <a:t>El cuaderno y las tarjetas no pretenden reemplazar los conocimientos y aptitudes con los que la/el consejero/a debe contar, sino servir como recordatorio de las acciones y mensajes más importantes. Para garantizar la eficacia de la consejería y el seguimiento, debe mantenerse un registro de los temas que se abordan en cada visita. </a:t>
            </a:r>
            <a:endParaRPr lang="en-US" b="1" u="sng" baseline="0"/>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109</a:t>
            </a:fld>
            <a:endParaRPr lang="en-UK"/>
          </a:p>
        </p:txBody>
      </p:sp>
    </p:spTree>
    <p:extLst>
      <p:ext uri="{BB962C8B-B14F-4D97-AF65-F5344CB8AC3E}">
        <p14:creationId xmlns:p14="http://schemas.microsoft.com/office/powerpoint/2010/main" val="28875044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fontAlgn="base"/>
            <a:r>
              <a:rPr lang="es" sz="1200" b="1" i="0" u="none" strike="noStrike" kern="1200">
                <a:solidFill>
                  <a:schemeClr val="tx1"/>
                </a:solidFill>
                <a:effectLst/>
                <a:latin typeface="+mn-lt"/>
                <a:ea typeface="+mn-ea"/>
                <a:cs typeface="+mn-cs"/>
              </a:rPr>
              <a:t>Pregunte: </a:t>
            </a:r>
            <a:r>
              <a:rPr lang="es" sz="1200" b="0" i="0" u="none" strike="noStrike" kern="1200">
                <a:solidFill>
                  <a:schemeClr val="tx1"/>
                </a:solidFill>
                <a:effectLst/>
                <a:latin typeface="+mn-lt"/>
                <a:ea typeface="+mn-ea"/>
                <a:cs typeface="+mn-cs"/>
              </a:rPr>
              <a:t>Quizás recuerden que la consejería consta de un proceso de tres pasos. ¿Quién recuerda cuáles son? </a:t>
            </a:r>
          </a:p>
          <a:p>
            <a:pPr rtl="0" fontAlgn="base"/>
            <a:endParaRPr lang="en-US" sz="1200" b="0" i="0" u="none" strike="noStrike" kern="1200">
              <a:solidFill>
                <a:schemeClr val="tx1"/>
              </a:solidFill>
              <a:effectLst/>
              <a:latin typeface="+mn-lt"/>
              <a:ea typeface="+mn-ea"/>
              <a:cs typeface="+mn-cs"/>
            </a:endParaRPr>
          </a:p>
          <a:p>
            <a:pPr rtl="0" fontAlgn="base"/>
            <a:r>
              <a:rPr lang="es" sz="1200" b="1" i="1" u="none" strike="noStrike" kern="1200">
                <a:solidFill>
                  <a:schemeClr val="tx1"/>
                </a:solidFill>
                <a:effectLst/>
                <a:latin typeface="+mn-lt"/>
                <a:ea typeface="+mn-ea"/>
                <a:cs typeface="+mn-cs"/>
                <a:sym typeface="Wingdings" panose="05000000000000000000" pitchFamily="2" charset="2"/>
              </a:rPr>
              <a:t> </a:t>
            </a:r>
            <a:r>
              <a:rPr lang="es" sz="1200" b="1" i="1" u="none" strike="noStrike" kern="1200">
                <a:solidFill>
                  <a:schemeClr val="tx1"/>
                </a:solidFill>
                <a:effectLst/>
                <a:latin typeface="+mn-lt"/>
                <a:ea typeface="+mn-ea"/>
                <a:cs typeface="+mn-cs"/>
              </a:rPr>
              <a:t>HAGA CLIC</a:t>
            </a:r>
            <a:endParaRPr lang="en-US" sz="1200" b="1" i="1" kern="1200">
              <a:solidFill>
                <a:schemeClr val="tx1"/>
              </a:solidFill>
              <a:effectLst/>
              <a:latin typeface="+mn-lt"/>
              <a:ea typeface="+mn-ea"/>
              <a:cs typeface="+mn-cs"/>
            </a:endParaRPr>
          </a:p>
          <a:p>
            <a:pPr rtl="0" fontAlgn="base"/>
            <a:endParaRPr lang="en-US" sz="1200" b="0" i="0" u="none" strike="noStrike" kern="1200">
              <a:solidFill>
                <a:schemeClr val="tx1"/>
              </a:solidFill>
              <a:effectLst/>
              <a:latin typeface="+mn-lt"/>
              <a:ea typeface="+mn-ea"/>
              <a:cs typeface="+mn-cs"/>
            </a:endParaRPr>
          </a:p>
          <a:p>
            <a:pPr rtl="0" fontAlgn="base"/>
            <a:r>
              <a:rPr lang="es" sz="1200" b="1" i="0" u="none" strike="noStrike" kern="1200">
                <a:solidFill>
                  <a:schemeClr val="tx1"/>
                </a:solidFill>
                <a:effectLst/>
                <a:latin typeface="+mn-lt"/>
                <a:ea typeface="+mn-ea"/>
                <a:cs typeface="+mn-cs"/>
              </a:rPr>
              <a:t>Diga:</a:t>
            </a:r>
          </a:p>
          <a:p>
            <a:pPr rtl="0" fontAlgn="base"/>
            <a:r>
              <a:rPr lang="es" sz="1200" b="0" i="0" u="none" strike="noStrike" kern="1200">
                <a:solidFill>
                  <a:schemeClr val="tx1"/>
                </a:solidFill>
                <a:effectLst/>
                <a:latin typeface="+mn-lt"/>
                <a:ea typeface="+mn-ea"/>
                <a:cs typeface="+mn-cs"/>
              </a:rPr>
              <a:t>Las tres etapas son:</a:t>
            </a:r>
          </a:p>
          <a:p>
            <a:pPr marL="171450" indent="-171450" rtl="0" fontAlgn="base">
              <a:buFont typeface="Arial" panose="020B0604020202020204" pitchFamily="34" charset="0"/>
              <a:buChar char="•"/>
            </a:pPr>
            <a:r>
              <a:rPr lang="es" sz="1200" b="1" i="0" u="none" strike="noStrike" kern="1200">
                <a:solidFill>
                  <a:schemeClr val="tx1"/>
                </a:solidFill>
                <a:effectLst/>
                <a:latin typeface="+mn-lt"/>
                <a:ea typeface="+mn-ea"/>
                <a:cs typeface="+mn-cs"/>
              </a:rPr>
              <a:t>Evaluar </a:t>
            </a:r>
            <a:r>
              <a:rPr lang="es" sz="1200" b="0" i="0" u="none" strike="noStrike" kern="1200">
                <a:solidFill>
                  <a:schemeClr val="tx1"/>
                </a:solidFill>
                <a:effectLst/>
                <a:latin typeface="+mn-lt"/>
                <a:ea typeface="+mn-ea"/>
                <a:cs typeface="+mn-cs"/>
              </a:rPr>
              <a:t>— es la aptitud de “escuchar y aprender” que se aplica en una sesión de consejería para demostrar empatía. Evalúe el panorama COMPLETO de la situación de la madre en relación con la alimentación y el cuidado. Es muy sencillo interrumpir y enfocarse en lo primero que la madre menciona o hace mal. Los formularios de Evaluación Rápida Simple y Evaluación Completa (que se entregan como hojas en la capacitación y en el kit de herramientas ALNP-E) tienen como propósito ayudar al consejero a estructurar sus preguntas de evaluación de modo que la madre tenga la oportunidad de brindar información crítica y una imagen completa de su situación.  </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1" i="0" u="none" strike="noStrike" kern="1200">
                <a:solidFill>
                  <a:schemeClr val="tx1"/>
                </a:solidFill>
                <a:effectLst/>
                <a:latin typeface="+mn-lt"/>
                <a:ea typeface="+mn-ea"/>
                <a:cs typeface="+mn-cs"/>
              </a:rPr>
              <a:t>Analizar</a:t>
            </a:r>
            <a:r>
              <a:rPr lang="es" sz="1200" b="0" i="0" u="none" strike="noStrike" kern="1200">
                <a:solidFill>
                  <a:schemeClr val="tx1"/>
                </a:solidFill>
                <a:effectLst/>
                <a:latin typeface="+mn-lt"/>
                <a:ea typeface="+mn-ea"/>
                <a:cs typeface="+mn-cs"/>
              </a:rPr>
              <a:t> </a:t>
            </a:r>
            <a:r>
              <a:rPr lang="es" sz="1200" b="0" i="0" u="sng" kern="1200">
                <a:solidFill>
                  <a:schemeClr val="tx1"/>
                </a:solidFill>
                <a:effectLst/>
                <a:latin typeface="+mn-lt"/>
                <a:ea typeface="+mn-ea"/>
                <a:cs typeface="+mn-cs"/>
              </a:rPr>
              <a:t>— se aplica a la </a:t>
            </a:r>
            <a:r>
              <a:rPr lang="es" sz="1200" b="0" i="0" u="none" strike="noStrike" kern="1200">
                <a:solidFill>
                  <a:schemeClr val="tx1"/>
                </a:solidFill>
                <a:effectLst/>
                <a:latin typeface="+mn-lt"/>
                <a:ea typeface="+mn-ea"/>
                <a:cs typeface="+mn-cs"/>
              </a:rPr>
              <a:t>evaluación silenciosa, que consiste en comparar lo aprendido durante la Evaluación (preguntar, escuchar, observar) y compararlo con las recomendaciones (alimentación y cuidado) para un niño de esa edad, para posteriormente identificar problemas y priorizar cuáles son los más críticos para su atención inmediata.</a:t>
            </a:r>
            <a:r>
              <a:rPr lang="e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s" sz="1200" b="1" i="0" u="none" strike="noStrike" kern="1200">
                <a:solidFill>
                  <a:schemeClr val="tx1"/>
                </a:solidFill>
                <a:effectLst/>
                <a:latin typeface="+mn-lt"/>
                <a:ea typeface="+mn-ea"/>
                <a:cs typeface="+mn-cs"/>
              </a:rPr>
              <a:t>Actuar </a:t>
            </a:r>
            <a:r>
              <a:rPr lang="es" sz="1200" b="0" i="0" u="none" strike="noStrike" kern="1200">
                <a:solidFill>
                  <a:schemeClr val="tx1"/>
                </a:solidFill>
                <a:effectLst/>
                <a:latin typeface="+mn-lt"/>
                <a:ea typeface="+mn-ea"/>
                <a:cs typeface="+mn-cs"/>
              </a:rPr>
              <a:t>— determine con la persona cuidadora dónde se encuentran en el modelo de etapas de cambio (recuerde a los participantes los pasos). Brinde información y ayuda práctica que forje la confianza de la persona cuidadora y le permita tomar decisiones informadas.  Las aptitudes de “generación de confianza y prestación de apoyo”. Es fundamental convenir con la persona cuidadora el problema prioritario y la acción que podría realizar. Este debe ser factible, viable y, si es posible, tener un límite de tiempo; por ejemplo, es posible que una persona cuidadora no dé a su lactante de menos de seis meses agua además de leche materna por algunos días hasta que el consejero regrese, pero podría no hacerlo para siempre.</a:t>
            </a:r>
          </a:p>
          <a:p>
            <a:pPr marL="171450" indent="-171450" rtl="0" fontAlgn="base">
              <a:buFont typeface="Arial" panose="020B0604020202020204" pitchFamily="34" charset="0"/>
              <a:buChar char="•"/>
            </a:pPr>
            <a:endParaRPr lang="en-US"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s" sz="1200" b="0" i="1" u="none" strike="noStrike" kern="1200">
                <a:solidFill>
                  <a:schemeClr val="tx1"/>
                </a:solidFill>
                <a:effectLst/>
                <a:latin typeface="+mn-lt"/>
                <a:ea typeface="+mn-ea"/>
                <a:cs typeface="+mn-cs"/>
              </a:rPr>
              <a:t>Del IYCF Community Counselling Package, UNICEF, 2013.​</a:t>
            </a:r>
            <a:r>
              <a:rPr lang="es" sz="1200" b="0" i="1"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110</a:t>
            </a:fld>
            <a:endParaRPr lang="en-UK"/>
          </a:p>
        </p:txBody>
      </p:sp>
    </p:spTree>
    <p:extLst>
      <p:ext uri="{BB962C8B-B14F-4D97-AF65-F5344CB8AC3E}">
        <p14:creationId xmlns:p14="http://schemas.microsoft.com/office/powerpoint/2010/main" val="28394355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s" b="1"/>
              <a:t>Diga:</a:t>
            </a:r>
          </a:p>
          <a:p>
            <a:pPr marL="171450" lvl="0" indent="-171450" rtl="0">
              <a:buFont typeface="Arial" panose="020B0604020202020204" pitchFamily="34" charset="0"/>
              <a:buChar char="•"/>
            </a:pPr>
            <a:r>
              <a:rPr lang="es"/>
              <a:t>Vamos a usar algunos escenarios para familiarizarnos con las diversas secciones y lo que estas contienen.</a:t>
            </a:r>
          </a:p>
          <a:p>
            <a:pPr marL="171450" lvl="0" indent="-171450" rtl="0">
              <a:buFont typeface="Arial" panose="020B0604020202020204" pitchFamily="34" charset="0"/>
              <a:buChar char="•"/>
            </a:pPr>
            <a:endParaRPr lang="en-US" baseline="0"/>
          </a:p>
          <a:p>
            <a:pPr marL="0" lvl="0" indent="0" rtl="0">
              <a:buFont typeface="Arial" panose="020B0604020202020204" pitchFamily="34" charset="0"/>
              <a:buNone/>
            </a:pPr>
            <a:r>
              <a:rPr lang="es" b="1" u="sng"/>
              <a:t>Instrucciones para la actividad (60 minutos + 60 minutos para el juego de rol y el debate)</a:t>
            </a:r>
          </a:p>
          <a:p>
            <a:pPr marL="457200" indent="-457200">
              <a:buFont typeface="Arial" panose="020B0604020202020204" pitchFamily="34" charset="0"/>
              <a:buChar char="•"/>
              <a:defRPr/>
            </a:pPr>
            <a:r>
              <a:rPr lang="es" sz="2000"/>
              <a:t>Divida a los participantes en 4 grupos y asigne a cada uno un escenario de A, B, C y D.</a:t>
            </a:r>
            <a:endParaRPr lang="en-US" sz="200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2000"/>
              <a:t>Entregue todos los documentos pertinentes para el escenario asignado, así como un juego completo de formularios por cada persona del grupo.</a:t>
            </a:r>
          </a:p>
          <a:p>
            <a:pPr marL="457200" indent="-457200">
              <a:buFont typeface="Arial" panose="020B0604020202020204" pitchFamily="34" charset="0"/>
              <a:buChar char="•"/>
              <a:defRPr/>
            </a:pPr>
            <a:endParaRPr lang="es" sz="2000"/>
          </a:p>
          <a:p>
            <a:pPr marL="457200" marR="0" lvl="0" indent="-457200" algn="l" defTabSz="914400">
              <a:lnSpc>
                <a:spcPct val="100000"/>
              </a:lnSpc>
              <a:spcBef>
                <a:spcPts val="0"/>
              </a:spcBef>
              <a:spcAft>
                <a:spcPts val="0"/>
              </a:spcAft>
              <a:buClrTx/>
              <a:buSzTx/>
              <a:buFont typeface="Arial" panose="020B0604020202020204" pitchFamily="34" charset="0"/>
              <a:buChar char="•"/>
              <a:tabLst/>
              <a:defRPr/>
            </a:pPr>
            <a:r>
              <a:rPr lang="es" sz="2000"/>
              <a:t>Los participantes deben revisar los escenarios y seguir los siguientes pasos para el escenario grupal:</a:t>
            </a:r>
            <a:endParaRPr lang="es"/>
          </a:p>
          <a:p>
            <a:pPr marL="1028974" lvl="2" indent="-342991" defTabSz="685983" rtl="0">
              <a:buFont typeface="+mj-lt"/>
              <a:buAutoNum type="arabicPeriod"/>
              <a:defRPr/>
            </a:pPr>
            <a:r>
              <a:rPr lang="es" sz="1500"/>
              <a:t>Examinar la información facilitada en los formularios completados (EVALUAR). </a:t>
            </a:r>
          </a:p>
          <a:p>
            <a:pPr marL="1028974" marR="0" lvl="2" indent="-342991" algn="l" defTabSz="685983" rtl="0" eaLnBrk="1" fontAlgn="auto" latinLnBrk="0" hangingPunct="1">
              <a:lnSpc>
                <a:spcPct val="100000"/>
              </a:lnSpc>
              <a:spcBef>
                <a:spcPts val="0"/>
              </a:spcBef>
              <a:spcAft>
                <a:spcPts val="0"/>
              </a:spcAft>
              <a:buClrTx/>
              <a:buSzTx/>
              <a:buFont typeface="+mj-lt"/>
              <a:buAutoNum type="arabicPeriod"/>
              <a:tabLst/>
              <a:defRPr/>
            </a:pPr>
            <a:r>
              <a:rPr lang="es" sz="1600"/>
              <a:t>Observar los resultados de la evaluación, resumirla y clasificar el riesgo como bajo, moderado o grave (ANALIZAR).</a:t>
            </a:r>
            <a:endParaRPr lang="en-US" sz="1600"/>
          </a:p>
          <a:p>
            <a:pPr marL="1028974" lvl="2" indent="-342991" defTabSz="685983" rtl="0">
              <a:buFont typeface="+mj-lt"/>
              <a:buAutoNum type="arabicPeriod"/>
              <a:defRPr/>
            </a:pPr>
            <a:r>
              <a:rPr lang="es" sz="1500"/>
              <a:t>Identificar DOS PROBLEMAS PRIORITARIOS durante la evaluación (ANALIZAR)</a:t>
            </a:r>
          </a:p>
          <a:p>
            <a:pPr marL="1028974" lvl="2" indent="-342991" defTabSz="685983" rtl="0">
              <a:buFont typeface="+mj-lt"/>
              <a:buAutoNum type="arabicPeriod"/>
              <a:defRPr/>
            </a:pPr>
            <a:r>
              <a:rPr lang="es" sz="2000"/>
              <a:t>Revisar la información y decidir las acciones requeridas para esos DOS PROBLEMAS PRIORITARIOS en la visita de apoyo con la persona cuidadora y el lactante. </a:t>
            </a:r>
          </a:p>
          <a:p>
            <a:pPr marL="1028974" lvl="2" indent="-342991" defTabSz="685983" rtl="0">
              <a:buFont typeface="+mj-lt"/>
              <a:buAutoNum type="arabicPeriod"/>
              <a:defRPr/>
            </a:pPr>
            <a:r>
              <a:rPr lang="es" sz="2000"/>
              <a:t>Decidir cuál de las tarjetas de consejería MAMI de las secciones A y B sería útil para brindar apoyo a este cuidador y a su lactante en función de los problemas identificados (ACTUAR).</a:t>
            </a:r>
          </a:p>
          <a:p>
            <a:pPr marL="1028974" lvl="2" indent="-342991" defTabSz="685983" rtl="0">
              <a:buFont typeface="+mj-lt"/>
              <a:buAutoNum type="arabicPeriod"/>
              <a:defRPr/>
            </a:pPr>
            <a:r>
              <a:rPr lang="es" sz="2000"/>
              <a:t>Decidir si alguno de los temas de la sección C sería pertinente para esta visita en particular.</a:t>
            </a:r>
          </a:p>
          <a:p>
            <a:pPr marL="1028974" lvl="2" indent="-342991" defTabSz="685983" rtl="0">
              <a:buFont typeface="+mj-lt"/>
              <a:buAutoNum type="arabicPeriod"/>
              <a:defRPr/>
            </a:pPr>
            <a:r>
              <a:rPr lang="es" sz="2000"/>
              <a:t>Preparar un breve juego de rol de la primera sesión de consejería utilizando las tarjetas de consejería identificadas. Se debe centrar únicamente en los problemas prioritarios de su escenario asignado y luego debe presentarlo al grupo.</a:t>
            </a:r>
          </a:p>
          <a:p>
            <a:pPr marL="457200" lvl="1" indent="0" defTabSz="914400" rtl="0">
              <a:buFont typeface="+mj-lt"/>
              <a:buNone/>
              <a:defRPr/>
            </a:pPr>
            <a:endParaRPr lang="en-US" sz="2000" baseline="0"/>
          </a:p>
          <a:p>
            <a:pPr marL="457200" lvl="0" indent="-457200" defTabSz="914400" rtl="0">
              <a:buFont typeface="Arial" panose="020B0604020202020204" pitchFamily="34" charset="0"/>
              <a:buChar char="•"/>
              <a:defRPr/>
            </a:pPr>
            <a:r>
              <a:rPr lang="es" sz="2000"/>
              <a:t>Transcurridos 60 minutos, vuelva a reunir al grupo.</a:t>
            </a:r>
          </a:p>
          <a:p>
            <a:pPr marL="457200" lvl="0" indent="-457200" defTabSz="914400" rtl="0">
              <a:buFont typeface="Arial" panose="020B0604020202020204" pitchFamily="34" charset="0"/>
              <a:buChar char="•"/>
              <a:defRPr/>
            </a:pPr>
            <a:r>
              <a:rPr lang="es" sz="2000"/>
              <a:t>Pida a cada grupo que represente su escenario. Una persona desempeña el papel de consejero/a y la otra el papel de la madre o persona cuidadora. Deje en claro qué tarjeta o tarjetas de consejería han decidido utilizar.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 sz="2000"/>
              <a:t>Pida al grupo que reflexione preguntándoles, por ejemplo, qué buenas aptitudes de consejería identificaron. ¿Tienen retroalimentación constructiva que quieran dar? ¿Estuvo usted de acuerdo con las tarjetas de consejería seleccionadas y la información facilitada?</a:t>
            </a:r>
          </a:p>
        </p:txBody>
      </p:sp>
      <p:sp>
        <p:nvSpPr>
          <p:cNvPr id="4" name="Slide Number Placeholder 3"/>
          <p:cNvSpPr>
            <a:spLocks noGrp="1"/>
          </p:cNvSpPr>
          <p:nvPr>
            <p:ph type="sldNum" sz="quarter" idx="5"/>
          </p:nvPr>
        </p:nvSpPr>
        <p:spPr/>
        <p:txBody>
          <a:bodyPr rtlCol="0"/>
          <a:lstStyle/>
          <a:p>
            <a:pPr rtl="0"/>
            <a:fld id="{B963DF67-57A7-4E60-B412-2E26C2D4287B}" type="slidenum">
              <a:rPr lang="en-UK" smtClean="0"/>
              <a:t>111</a:t>
            </a:fld>
            <a:endParaRPr lang="en-UK"/>
          </a:p>
        </p:txBody>
      </p:sp>
    </p:spTree>
    <p:extLst>
      <p:ext uri="{BB962C8B-B14F-4D97-AF65-F5344CB8AC3E}">
        <p14:creationId xmlns:p14="http://schemas.microsoft.com/office/powerpoint/2010/main" val="1088270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DF8-3294-F243-8E02-B6435E5E5394}"/>
              </a:ext>
            </a:extLst>
          </p:cNvPr>
          <p:cNvSpPr>
            <a:spLocks noGrp="1"/>
          </p:cNvSpPr>
          <p:nvPr>
            <p:ph type="ctrTitle"/>
          </p:nvPr>
        </p:nvSpPr>
        <p:spPr>
          <a:xfrm>
            <a:off x="1524000" y="1268413"/>
            <a:ext cx="9144000" cy="2241550"/>
          </a:xfrm>
          <a:prstGeom prst="rect">
            <a:avLst/>
          </a:prstGeom>
        </p:spPr>
        <p:txBody>
          <a:bodyPr rtlCol="0" anchor="b"/>
          <a:lstStyle>
            <a:lvl1pPr algn="ctr">
              <a:defRPr sz="6000"/>
            </a:lvl1pPr>
          </a:lstStyle>
          <a:p>
            <a:pPr rtl="0"/>
            <a:r>
              <a:rPr lang="es"/>
              <a:t>Click to edit Master title style</a:t>
            </a:r>
            <a:endParaRPr lang="en-UK"/>
          </a:p>
        </p:txBody>
      </p:sp>
      <p:sp>
        <p:nvSpPr>
          <p:cNvPr id="3" name="Subtitle 2">
            <a:extLst>
              <a:ext uri="{FF2B5EF4-FFF2-40B4-BE49-F238E27FC236}">
                <a16:creationId xmlns:a16="http://schemas.microsoft.com/office/drawing/2014/main" id="{2E6F2B1C-7582-114C-B870-5C836A680550}"/>
              </a:ext>
            </a:extLst>
          </p:cNvPr>
          <p:cNvSpPr>
            <a:spLocks noGrp="1"/>
          </p:cNvSpPr>
          <p:nvPr>
            <p:ph type="subTitle" idx="1"/>
          </p:nvPr>
        </p:nvSpPr>
        <p:spPr>
          <a:xfrm>
            <a:off x="1524000" y="3602038"/>
            <a:ext cx="9144000" cy="1655762"/>
          </a:xfrm>
          <a:prstGeom prst="rect">
            <a:avLst/>
          </a:prstGeo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Click to edit Master subtitle style</a:t>
            </a:r>
            <a:endParaRPr lang="en-UK"/>
          </a:p>
        </p:txBody>
      </p:sp>
    </p:spTree>
    <p:extLst>
      <p:ext uri="{BB962C8B-B14F-4D97-AF65-F5344CB8AC3E}">
        <p14:creationId xmlns:p14="http://schemas.microsoft.com/office/powerpoint/2010/main" val="3237088442"/>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AA538-A5F4-4C3D-A801-D18C9FEE8AD3}"/>
              </a:ext>
            </a:extLst>
          </p:cNvPr>
          <p:cNvPicPr>
            <a:picLocks noChangeAspect="1"/>
          </p:cNvPicPr>
          <p:nvPr userDrawn="1"/>
        </p:nvPicPr>
        <p:blipFill>
          <a:blip r:embed="rId2"/>
          <a:stretch>
            <a:fillRect/>
          </a:stretch>
        </p:blipFill>
        <p:spPr>
          <a:xfrm>
            <a:off x="10277752" y="6413186"/>
            <a:ext cx="1380744" cy="293289"/>
          </a:xfrm>
          <a:prstGeom prst="rect">
            <a:avLst/>
          </a:prstGeom>
        </p:spPr>
      </p:pic>
    </p:spTree>
    <p:extLst>
      <p:ext uri="{BB962C8B-B14F-4D97-AF65-F5344CB8AC3E}">
        <p14:creationId xmlns:p14="http://schemas.microsoft.com/office/powerpoint/2010/main" val="4019852927"/>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A29B1-FF2C-5D44-9076-0C2ECB267F4A}"/>
              </a:ext>
            </a:extLst>
          </p:cNvPr>
          <p:cNvSpPr>
            <a:spLocks noGrp="1"/>
          </p:cNvSpPr>
          <p:nvPr>
            <p:ph type="title" orient="vert"/>
          </p:nvPr>
        </p:nvSpPr>
        <p:spPr>
          <a:xfrm>
            <a:off x="8724900" y="365125"/>
            <a:ext cx="2628900" cy="5811838"/>
          </a:xfrm>
          <a:prstGeom prst="rect">
            <a:avLst/>
          </a:prstGeom>
        </p:spPr>
        <p:txBody>
          <a:bodyPr vert="eaVert" rtlCol="0"/>
          <a:lstStyle/>
          <a:p>
            <a:pPr rtl="0"/>
            <a:r>
              <a:rPr lang="es"/>
              <a:t>Click to edit Master title style</a:t>
            </a:r>
            <a:endParaRPr lang="en-UK"/>
          </a:p>
        </p:txBody>
      </p:sp>
      <p:sp>
        <p:nvSpPr>
          <p:cNvPr id="3" name="Vertical Text Placeholder 2">
            <a:extLst>
              <a:ext uri="{FF2B5EF4-FFF2-40B4-BE49-F238E27FC236}">
                <a16:creationId xmlns:a16="http://schemas.microsoft.com/office/drawing/2014/main" id="{4712C061-2248-9248-9E14-C827AD0EA249}"/>
              </a:ext>
            </a:extLst>
          </p:cNvPr>
          <p:cNvSpPr>
            <a:spLocks noGrp="1"/>
          </p:cNvSpPr>
          <p:nvPr>
            <p:ph type="body" orient="vert" idx="1"/>
          </p:nvPr>
        </p:nvSpPr>
        <p:spPr>
          <a:xfrm>
            <a:off x="838200" y="365125"/>
            <a:ext cx="7734300" cy="5811838"/>
          </a:xfrm>
          <a:prstGeom prst="rect">
            <a:avLst/>
          </a:prstGeom>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K"/>
          </a:p>
        </p:txBody>
      </p:sp>
      <p:pic>
        <p:nvPicPr>
          <p:cNvPr id="8" name="Picture 7">
            <a:extLst>
              <a:ext uri="{FF2B5EF4-FFF2-40B4-BE49-F238E27FC236}">
                <a16:creationId xmlns:a16="http://schemas.microsoft.com/office/drawing/2014/main" id="{A38B412C-FF15-0145-9A45-54D2DADA8F43}"/>
              </a:ext>
            </a:extLst>
          </p:cNvPr>
          <p:cNvPicPr>
            <a:picLocks noChangeAspect="1"/>
          </p:cNvPicPr>
          <p:nvPr userDrawn="1"/>
        </p:nvPicPr>
        <p:blipFill>
          <a:blip r:embed="rId2"/>
          <a:srcRect/>
          <a:stretch/>
        </p:blipFill>
        <p:spPr>
          <a:xfrm rot="5400000">
            <a:off x="-439372" y="5614935"/>
            <a:ext cx="1539875" cy="396979"/>
          </a:xfrm>
          <a:prstGeom prst="rect">
            <a:avLst/>
          </a:prstGeom>
        </p:spPr>
      </p:pic>
    </p:spTree>
    <p:extLst>
      <p:ext uri="{BB962C8B-B14F-4D97-AF65-F5344CB8AC3E}">
        <p14:creationId xmlns:p14="http://schemas.microsoft.com/office/powerpoint/2010/main" val="301603152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5D86D15-51D2-A24C-B04F-939835159E13}"/>
              </a:ext>
            </a:extLst>
          </p:cNvPr>
          <p:cNvSpPr>
            <a:spLocks noGrp="1"/>
          </p:cNvSpPr>
          <p:nvPr>
            <p:ph type="body" orient="vert" idx="1"/>
          </p:nvPr>
        </p:nvSpPr>
        <p:spPr>
          <a:xfrm>
            <a:off x="479425" y="576470"/>
            <a:ext cx="11233150" cy="5600493"/>
          </a:xfrm>
          <a:prstGeom prst="rect">
            <a:avLst/>
          </a:prstGeom>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K"/>
          </a:p>
        </p:txBody>
      </p:sp>
    </p:spTree>
    <p:extLst>
      <p:ext uri="{BB962C8B-B14F-4D97-AF65-F5344CB8AC3E}">
        <p14:creationId xmlns:p14="http://schemas.microsoft.com/office/powerpoint/2010/main" val="4162578360"/>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9505CB6B-B954-8D4C-A951-369C766E6EC5}"/>
              </a:ext>
            </a:extLst>
          </p:cNvPr>
          <p:cNvSpPr>
            <a:spLocks noGrp="1"/>
          </p:cNvSpPr>
          <p:nvPr>
            <p:ph idx="1"/>
          </p:nvPr>
        </p:nvSpPr>
        <p:spPr>
          <a:xfrm>
            <a:off x="811733" y="1805142"/>
            <a:ext cx="9523556" cy="4476750"/>
          </a:xfrm>
          <a:prstGeom prst="rect">
            <a:avLst/>
          </a:prstGeom>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K"/>
          </a:p>
        </p:txBody>
      </p:sp>
      <p:sp>
        <p:nvSpPr>
          <p:cNvPr id="2" name="Title 1">
            <a:extLst>
              <a:ext uri="{FF2B5EF4-FFF2-40B4-BE49-F238E27FC236}">
                <a16:creationId xmlns:a16="http://schemas.microsoft.com/office/drawing/2014/main" id="{B2A6A816-062C-43A9-9196-6111219BE960}"/>
              </a:ext>
            </a:extLst>
          </p:cNvPr>
          <p:cNvSpPr>
            <a:spLocks noGrp="1"/>
          </p:cNvSpPr>
          <p:nvPr>
            <p:ph type="title"/>
          </p:nvPr>
        </p:nvSpPr>
        <p:spPr/>
        <p:txBody>
          <a:bodyPr rtlCol="0"/>
          <a:lstStyle/>
          <a:p>
            <a:pPr rtl="0"/>
            <a:r>
              <a:rPr lang="es"/>
              <a:t>Click to edit Master title style</a:t>
            </a:r>
          </a:p>
        </p:txBody>
      </p:sp>
    </p:spTree>
    <p:extLst>
      <p:ext uri="{BB962C8B-B14F-4D97-AF65-F5344CB8AC3E}">
        <p14:creationId xmlns:p14="http://schemas.microsoft.com/office/powerpoint/2010/main" val="617742718"/>
      </p:ext>
    </p:extLst>
  </p:cSld>
  <p:clrMapOvr>
    <a:masterClrMapping/>
  </p:clrMapOvr>
  <p:hf sldNum="0" hdr="0" dt="0"/>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507C89-5F1B-9D47-9498-3C7F4510D874}"/>
              </a:ext>
            </a:extLst>
          </p:cNvPr>
          <p:cNvSpPr/>
          <p:nvPr userDrawn="1"/>
        </p:nvSpPr>
        <p:spPr>
          <a:xfrm>
            <a:off x="0" y="0"/>
            <a:ext cx="4794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E5923481-21D1-8E46-828B-4243BA1244B4}"/>
              </a:ext>
            </a:extLst>
          </p:cNvPr>
          <p:cNvSpPr>
            <a:spLocks noGrp="1"/>
          </p:cNvSpPr>
          <p:nvPr>
            <p:ph idx="1"/>
          </p:nvPr>
        </p:nvSpPr>
        <p:spPr>
          <a:xfrm>
            <a:off x="811733" y="1805142"/>
            <a:ext cx="9523556" cy="4476750"/>
          </a:xfrm>
          <a:prstGeom prst="rect">
            <a:avLst/>
          </a:prstGeom>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K"/>
          </a:p>
        </p:txBody>
      </p:sp>
      <p:sp>
        <p:nvSpPr>
          <p:cNvPr id="2" name="Title 1">
            <a:extLst>
              <a:ext uri="{FF2B5EF4-FFF2-40B4-BE49-F238E27FC236}">
                <a16:creationId xmlns:a16="http://schemas.microsoft.com/office/drawing/2014/main" id="{E6386036-21EF-4A07-A6CE-792BE9344D37}"/>
              </a:ext>
            </a:extLst>
          </p:cNvPr>
          <p:cNvSpPr>
            <a:spLocks noGrp="1"/>
          </p:cNvSpPr>
          <p:nvPr>
            <p:ph type="title"/>
          </p:nvPr>
        </p:nvSpPr>
        <p:spPr/>
        <p:txBody>
          <a:bodyPr rtlCol="0"/>
          <a:lstStyle/>
          <a:p>
            <a:pPr rtl="0"/>
            <a:r>
              <a:rPr lang="es"/>
              <a:t>Click to edit Master title style</a:t>
            </a:r>
          </a:p>
        </p:txBody>
      </p:sp>
    </p:spTree>
    <p:extLst>
      <p:ext uri="{BB962C8B-B14F-4D97-AF65-F5344CB8AC3E}">
        <p14:creationId xmlns:p14="http://schemas.microsoft.com/office/powerpoint/2010/main" val="4145086156"/>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BC083B-0971-EE44-8965-5C1B1EAA73A2}"/>
              </a:ext>
            </a:extLst>
          </p:cNvPr>
          <p:cNvSpPr/>
          <p:nvPr userDrawn="1"/>
        </p:nvSpPr>
        <p:spPr>
          <a:xfrm>
            <a:off x="0" y="0"/>
            <a:ext cx="479425" cy="6858000"/>
          </a:xfrm>
          <a:prstGeom prst="rect">
            <a:avLst/>
          </a:prstGeom>
          <a:solidFill>
            <a:srgbClr val="A57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A93DC165-D8C6-2C4D-87D0-E01DC0039D82}"/>
              </a:ext>
            </a:extLst>
          </p:cNvPr>
          <p:cNvSpPr>
            <a:spLocks noGrp="1"/>
          </p:cNvSpPr>
          <p:nvPr>
            <p:ph idx="1"/>
          </p:nvPr>
        </p:nvSpPr>
        <p:spPr>
          <a:xfrm>
            <a:off x="811733" y="1805142"/>
            <a:ext cx="9523556" cy="4476750"/>
          </a:xfrm>
          <a:prstGeom prst="rect">
            <a:avLst/>
          </a:prstGeom>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K"/>
          </a:p>
        </p:txBody>
      </p:sp>
      <p:sp>
        <p:nvSpPr>
          <p:cNvPr id="2" name="Title 1">
            <a:extLst>
              <a:ext uri="{FF2B5EF4-FFF2-40B4-BE49-F238E27FC236}">
                <a16:creationId xmlns:a16="http://schemas.microsoft.com/office/drawing/2014/main" id="{BF869DD1-EE61-4EBD-99D0-03078588FC7A}"/>
              </a:ext>
            </a:extLst>
          </p:cNvPr>
          <p:cNvSpPr>
            <a:spLocks noGrp="1"/>
          </p:cNvSpPr>
          <p:nvPr>
            <p:ph type="title"/>
          </p:nvPr>
        </p:nvSpPr>
        <p:spPr/>
        <p:txBody>
          <a:bodyPr rtlCol="0"/>
          <a:lstStyle/>
          <a:p>
            <a:pPr rtl="0"/>
            <a:r>
              <a:rPr lang="es"/>
              <a:t>Click to edit Master title style</a:t>
            </a:r>
          </a:p>
        </p:txBody>
      </p:sp>
    </p:spTree>
    <p:extLst>
      <p:ext uri="{BB962C8B-B14F-4D97-AF65-F5344CB8AC3E}">
        <p14:creationId xmlns:p14="http://schemas.microsoft.com/office/powerpoint/2010/main" val="367113159"/>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A1ED10-E662-2740-A36A-71074A6507B1}"/>
              </a:ext>
            </a:extLst>
          </p:cNvPr>
          <p:cNvSpPr/>
          <p:nvPr userDrawn="1"/>
        </p:nvSpPr>
        <p:spPr>
          <a:xfrm>
            <a:off x="0" y="0"/>
            <a:ext cx="479425"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51C3D6C7-3B5C-BB42-9770-788A38938171}"/>
              </a:ext>
            </a:extLst>
          </p:cNvPr>
          <p:cNvSpPr>
            <a:spLocks noGrp="1"/>
          </p:cNvSpPr>
          <p:nvPr>
            <p:ph idx="1"/>
          </p:nvPr>
        </p:nvSpPr>
        <p:spPr>
          <a:xfrm>
            <a:off x="811733" y="1805142"/>
            <a:ext cx="9523556" cy="4476750"/>
          </a:xfrm>
          <a:prstGeom prst="rect">
            <a:avLst/>
          </a:prstGeom>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K"/>
          </a:p>
        </p:txBody>
      </p:sp>
      <p:sp>
        <p:nvSpPr>
          <p:cNvPr id="2" name="Title 1">
            <a:extLst>
              <a:ext uri="{FF2B5EF4-FFF2-40B4-BE49-F238E27FC236}">
                <a16:creationId xmlns:a16="http://schemas.microsoft.com/office/drawing/2014/main" id="{A84D9912-D5BE-49AD-A7AB-3DC8A9B05312}"/>
              </a:ext>
            </a:extLst>
          </p:cNvPr>
          <p:cNvSpPr>
            <a:spLocks noGrp="1"/>
          </p:cNvSpPr>
          <p:nvPr>
            <p:ph type="title"/>
          </p:nvPr>
        </p:nvSpPr>
        <p:spPr/>
        <p:txBody>
          <a:bodyPr rtlCol="0"/>
          <a:lstStyle/>
          <a:p>
            <a:pPr rtl="0"/>
            <a:r>
              <a:rPr lang="es"/>
              <a:t>Click to edit Master title style</a:t>
            </a:r>
          </a:p>
        </p:txBody>
      </p:sp>
    </p:spTree>
    <p:extLst>
      <p:ext uri="{BB962C8B-B14F-4D97-AF65-F5344CB8AC3E}">
        <p14:creationId xmlns:p14="http://schemas.microsoft.com/office/powerpoint/2010/main" val="410562681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4226F4-18C7-4D48-8BBF-042243518ECB}"/>
              </a:ext>
            </a:extLst>
          </p:cNvPr>
          <p:cNvSpPr/>
          <p:nvPr userDrawn="1"/>
        </p:nvSpPr>
        <p:spPr>
          <a:xfrm>
            <a:off x="0" y="0"/>
            <a:ext cx="479425" cy="6858000"/>
          </a:xfrm>
          <a:prstGeom prst="rect">
            <a:avLst/>
          </a:prstGeom>
          <a:solidFill>
            <a:srgbClr val="71CC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30D888EF-8511-8447-84C9-54FE5B1BCC73}"/>
              </a:ext>
            </a:extLst>
          </p:cNvPr>
          <p:cNvSpPr>
            <a:spLocks noGrp="1"/>
          </p:cNvSpPr>
          <p:nvPr>
            <p:ph idx="1"/>
          </p:nvPr>
        </p:nvSpPr>
        <p:spPr>
          <a:xfrm>
            <a:off x="811733" y="1805142"/>
            <a:ext cx="9523556" cy="4476750"/>
          </a:xfrm>
          <a:prstGeom prst="rect">
            <a:avLst/>
          </a:prstGeom>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K"/>
          </a:p>
        </p:txBody>
      </p:sp>
      <p:sp>
        <p:nvSpPr>
          <p:cNvPr id="2" name="Title 1">
            <a:extLst>
              <a:ext uri="{FF2B5EF4-FFF2-40B4-BE49-F238E27FC236}">
                <a16:creationId xmlns:a16="http://schemas.microsoft.com/office/drawing/2014/main" id="{555AA1C7-A8C7-4EE0-83BE-36035D8460C5}"/>
              </a:ext>
            </a:extLst>
          </p:cNvPr>
          <p:cNvSpPr>
            <a:spLocks noGrp="1"/>
          </p:cNvSpPr>
          <p:nvPr>
            <p:ph type="title"/>
          </p:nvPr>
        </p:nvSpPr>
        <p:spPr/>
        <p:txBody>
          <a:bodyPr rtlCol="0"/>
          <a:lstStyle/>
          <a:p>
            <a:pPr rtl="0"/>
            <a:r>
              <a:rPr lang="es"/>
              <a:t>Click to edit Master title style</a:t>
            </a:r>
          </a:p>
        </p:txBody>
      </p:sp>
    </p:spTree>
    <p:extLst>
      <p:ext uri="{BB962C8B-B14F-4D97-AF65-F5344CB8AC3E}">
        <p14:creationId xmlns:p14="http://schemas.microsoft.com/office/powerpoint/2010/main" val="2551998357"/>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4830938-9E79-4F9C-AB82-F47C6100B0F1}"/>
              </a:ext>
            </a:extLst>
          </p:cNvPr>
          <p:cNvSpPr>
            <a:spLocks noGrp="1"/>
          </p:cNvSpPr>
          <p:nvPr>
            <p:ph type="pic" sz="quarter" idx="10"/>
          </p:nvPr>
        </p:nvSpPr>
        <p:spPr>
          <a:xfrm>
            <a:off x="479425" y="257175"/>
            <a:ext cx="11501438" cy="6051550"/>
          </a:xfrm>
        </p:spPr>
        <p:txBody>
          <a:bodyPr rtlCol="0"/>
          <a:lstStyle/>
          <a:p>
            <a:pPr rtl="0"/>
            <a:endParaRPr lang="en-UK"/>
          </a:p>
        </p:txBody>
      </p:sp>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latin typeface="Gill Sans Infant Std"/>
              <a:cs typeface="Gill Sans Infant Std"/>
            </a:endParaRPr>
          </a:p>
        </p:txBody>
      </p:sp>
    </p:spTree>
    <p:extLst>
      <p:ext uri="{BB962C8B-B14F-4D97-AF65-F5344CB8AC3E}">
        <p14:creationId xmlns:p14="http://schemas.microsoft.com/office/powerpoint/2010/main" val="3400672067"/>
      </p:ext>
    </p:extLst>
  </p:cSld>
  <p:clrMapOvr>
    <a:masterClrMapping/>
  </p:clrMapOvr>
  <p:hf sldNum="0" hdr="0" dt="0"/>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ave the Children">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1B573-4064-4E6C-AB4B-578B45CB4EF8}"/>
              </a:ext>
            </a:extLst>
          </p:cNvPr>
          <p:cNvPicPr>
            <a:picLocks noChangeAspect="1"/>
          </p:cNvPicPr>
          <p:nvPr userDrawn="1"/>
        </p:nvPicPr>
        <p:blipFill>
          <a:blip r:embed="rId2"/>
          <a:stretch>
            <a:fillRect/>
          </a:stretch>
        </p:blipFill>
        <p:spPr>
          <a:xfrm>
            <a:off x="2625381" y="2631030"/>
            <a:ext cx="6948678" cy="1475994"/>
          </a:xfrm>
          <a:prstGeom prst="rect">
            <a:avLst/>
          </a:prstGeom>
        </p:spPr>
      </p:pic>
    </p:spTree>
    <p:extLst>
      <p:ext uri="{BB962C8B-B14F-4D97-AF65-F5344CB8AC3E}">
        <p14:creationId xmlns:p14="http://schemas.microsoft.com/office/powerpoint/2010/main" val="14145454"/>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B1309-8B12-4F57-B05E-971E0657CF6D}"/>
              </a:ext>
            </a:extLst>
          </p:cNvPr>
          <p:cNvPicPr>
            <a:picLocks noChangeAspect="1"/>
          </p:cNvPicPr>
          <p:nvPr userDrawn="1"/>
        </p:nvPicPr>
        <p:blipFill>
          <a:blip r:embed="rId2"/>
          <a:stretch>
            <a:fillRect/>
          </a:stretch>
        </p:blipFill>
        <p:spPr>
          <a:xfrm>
            <a:off x="10277752" y="6413186"/>
            <a:ext cx="1380744" cy="293289"/>
          </a:xfrm>
          <a:prstGeom prst="rect">
            <a:avLst/>
          </a:prstGeom>
        </p:spPr>
      </p:pic>
    </p:spTree>
    <p:extLst>
      <p:ext uri="{BB962C8B-B14F-4D97-AF65-F5344CB8AC3E}">
        <p14:creationId xmlns:p14="http://schemas.microsoft.com/office/powerpoint/2010/main" val="89195106"/>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5BA18A-3EF3-4F77-BA84-CFDEC376884C}"/>
              </a:ext>
            </a:extLst>
          </p:cNvPr>
          <p:cNvPicPr>
            <a:picLocks noChangeAspect="1"/>
          </p:cNvPicPr>
          <p:nvPr userDrawn="1"/>
        </p:nvPicPr>
        <p:blipFill>
          <a:blip r:embed="rId14"/>
          <a:stretch>
            <a:fillRect/>
          </a:stretch>
        </p:blipFill>
        <p:spPr>
          <a:xfrm>
            <a:off x="10355137" y="6413934"/>
            <a:ext cx="1389888" cy="293717"/>
          </a:xfrm>
          <a:prstGeom prst="rect">
            <a:avLst/>
          </a:prstGeom>
        </p:spPr>
      </p:pic>
      <p:sp>
        <p:nvSpPr>
          <p:cNvPr id="2" name="Title Placeholder 1">
            <a:extLst>
              <a:ext uri="{FF2B5EF4-FFF2-40B4-BE49-F238E27FC236}">
                <a16:creationId xmlns:a16="http://schemas.microsoft.com/office/drawing/2014/main" id="{ADB3B62D-B5F3-43D5-AF61-262F4EDB8658}"/>
              </a:ext>
            </a:extLst>
          </p:cNvPr>
          <p:cNvSpPr>
            <a:spLocks noGrp="1"/>
          </p:cNvSpPr>
          <p:nvPr>
            <p:ph type="title"/>
          </p:nvPr>
        </p:nvSpPr>
        <p:spPr>
          <a:xfrm>
            <a:off x="832104" y="640184"/>
            <a:ext cx="9528048" cy="905256"/>
          </a:xfrm>
          <a:prstGeom prst="rect">
            <a:avLst/>
          </a:prstGeom>
        </p:spPr>
        <p:txBody>
          <a:bodyPr vert="horz" lIns="91440" tIns="45720" rIns="91440" bIns="45720" rtlCol="0" anchor="ctr">
            <a:normAutofit/>
          </a:bodyPr>
          <a:lstStyle/>
          <a:p>
            <a:pPr rtl="0"/>
            <a:r>
              <a:rPr lang="es"/>
              <a:t>Click to edit Master title style</a:t>
            </a:r>
          </a:p>
        </p:txBody>
      </p:sp>
      <p:sp>
        <p:nvSpPr>
          <p:cNvPr id="3" name="Text Placeholder 2">
            <a:extLst>
              <a:ext uri="{FF2B5EF4-FFF2-40B4-BE49-F238E27FC236}">
                <a16:creationId xmlns:a16="http://schemas.microsoft.com/office/drawing/2014/main" id="{7782A019-0712-4C58-B69B-2E930E508FE7}"/>
              </a:ext>
            </a:extLst>
          </p:cNvPr>
          <p:cNvSpPr>
            <a:spLocks noGrp="1"/>
          </p:cNvSpPr>
          <p:nvPr>
            <p:ph type="body" idx="1"/>
          </p:nvPr>
        </p:nvSpPr>
        <p:spPr>
          <a:xfrm>
            <a:off x="813816" y="1673351"/>
            <a:ext cx="9528048" cy="4635373"/>
          </a:xfrm>
          <a:prstGeom prst="rect">
            <a:avLst/>
          </a:prstGeom>
        </p:spPr>
        <p:txBody>
          <a:bodyPr vert="horz" lIns="91440" tIns="45720" rIns="91440" bIns="45720" rtlCol="0">
            <a:normAutofit/>
          </a:body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4" name="Date Placeholder 3">
            <a:extLst>
              <a:ext uri="{FF2B5EF4-FFF2-40B4-BE49-F238E27FC236}">
                <a16:creationId xmlns:a16="http://schemas.microsoft.com/office/drawing/2014/main" id="{E6990B4C-104C-4581-BE11-4D52BE864CF9}"/>
              </a:ext>
            </a:extLst>
          </p:cNvPr>
          <p:cNvSpPr>
            <a:spLocks noGrp="1"/>
          </p:cNvSpPr>
          <p:nvPr>
            <p:ph type="dt" sz="half" idx="2"/>
          </p:nvPr>
        </p:nvSpPr>
        <p:spPr>
          <a:xfrm>
            <a:off x="813816" y="6458740"/>
            <a:ext cx="1716733" cy="182880"/>
          </a:xfrm>
          <a:prstGeom prst="rect">
            <a:avLst/>
          </a:prstGeom>
        </p:spPr>
        <p:txBody>
          <a:bodyPr vert="horz" lIns="91440" tIns="45720" rIns="91440" bIns="45720" rtlCol="0" anchor="ctr"/>
          <a:lstStyle>
            <a:lvl1pPr algn="l">
              <a:defRPr sz="1200">
                <a:solidFill>
                  <a:schemeClr val="tx1"/>
                </a:solidFill>
              </a:defRPr>
            </a:lvl1pPr>
          </a:lstStyle>
          <a:p>
            <a:pPr rtl="0"/>
            <a:r>
              <a:rPr lang="en-UK"/>
              <a:t>14 April 2023</a:t>
            </a:r>
          </a:p>
        </p:txBody>
      </p:sp>
      <p:sp>
        <p:nvSpPr>
          <p:cNvPr id="5" name="Footer Placeholder 4">
            <a:extLst>
              <a:ext uri="{FF2B5EF4-FFF2-40B4-BE49-F238E27FC236}">
                <a16:creationId xmlns:a16="http://schemas.microsoft.com/office/drawing/2014/main" id="{DB45E446-7590-4BB6-A46F-9F209928531A}"/>
              </a:ext>
            </a:extLst>
          </p:cNvPr>
          <p:cNvSpPr>
            <a:spLocks noGrp="1"/>
          </p:cNvSpPr>
          <p:nvPr>
            <p:ph type="ftr" sz="quarter" idx="3"/>
          </p:nvPr>
        </p:nvSpPr>
        <p:spPr>
          <a:xfrm>
            <a:off x="2530549" y="6458740"/>
            <a:ext cx="7130902" cy="182880"/>
          </a:xfrm>
          <a:prstGeom prst="rect">
            <a:avLst/>
          </a:prstGeom>
        </p:spPr>
        <p:txBody>
          <a:bodyPr vert="horz" lIns="91440" tIns="45720" rIns="91440" bIns="45720" rtlCol="0" anchor="ctr"/>
          <a:lstStyle>
            <a:lvl1pPr algn="ctr">
              <a:defRPr sz="1200">
                <a:solidFill>
                  <a:schemeClr val="tx1"/>
                </a:solidFill>
              </a:defRPr>
            </a:lvl1pPr>
          </a:lstStyle>
          <a:p>
            <a:pPr rtl="0"/>
            <a:r>
              <a:rPr lang="en-UK"/>
              <a:t>MAMI Care Pathway Implementation Training - Spanish</a:t>
            </a:r>
          </a:p>
        </p:txBody>
      </p:sp>
      <p:sp>
        <p:nvSpPr>
          <p:cNvPr id="6" name="Slide Number Placeholder 5">
            <a:extLst>
              <a:ext uri="{FF2B5EF4-FFF2-40B4-BE49-F238E27FC236}">
                <a16:creationId xmlns:a16="http://schemas.microsoft.com/office/drawing/2014/main" id="{55B05C91-E720-47F5-88B2-1B7D578E38F5}"/>
              </a:ext>
            </a:extLst>
          </p:cNvPr>
          <p:cNvSpPr>
            <a:spLocks noGrp="1"/>
          </p:cNvSpPr>
          <p:nvPr>
            <p:ph type="sldNum" sz="quarter" idx="4"/>
          </p:nvPr>
        </p:nvSpPr>
        <p:spPr>
          <a:xfrm>
            <a:off x="9661451" y="6458740"/>
            <a:ext cx="640589" cy="182880"/>
          </a:xfrm>
          <a:prstGeom prst="rect">
            <a:avLst/>
          </a:prstGeom>
        </p:spPr>
        <p:txBody>
          <a:bodyPr vert="horz" lIns="91440" tIns="45720" rIns="91440" bIns="45720" rtlCol="0" anchor="ctr"/>
          <a:lstStyle>
            <a:lvl1pPr algn="r">
              <a:defRPr sz="1200">
                <a:solidFill>
                  <a:schemeClr val="tx1"/>
                </a:solidFill>
              </a:defRPr>
            </a:lvl1pPr>
          </a:lstStyle>
          <a:p>
            <a:pPr rtl="0"/>
            <a:fld id="{BF413B3B-BFB3-42E3-B409-FAAF558C2ACC}" type="slidenum">
              <a:rPr lang="en-UK" smtClean="0"/>
              <a:pPr rtl="0"/>
              <a:t>‹#›</a:t>
            </a:fld>
            <a:endParaRPr lang="en-UK"/>
          </a:p>
        </p:txBody>
      </p:sp>
    </p:spTree>
    <p:extLst>
      <p:ext uri="{BB962C8B-B14F-4D97-AF65-F5344CB8AC3E}">
        <p14:creationId xmlns:p14="http://schemas.microsoft.com/office/powerpoint/2010/main" val="3746645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7" r:id="rId5"/>
    <p:sldLayoutId id="2147483653" r:id="rId6"/>
    <p:sldLayoutId id="2147483660" r:id="rId7"/>
    <p:sldLayoutId id="2147483654" r:id="rId8"/>
    <p:sldLayoutId id="2147483655" r:id="rId9"/>
    <p:sldLayoutId id="2147483656" r:id="rId10"/>
    <p:sldLayoutId id="2147483659" r:id="rId11"/>
    <p:sldLayoutId id="2147483658"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userDrawn="1">
          <p15:clr>
            <a:srgbClr val="F26B43"/>
          </p15:clr>
        </p15:guide>
        <p15:guide id="2" pos="3840" userDrawn="1">
          <p15:clr>
            <a:srgbClr val="F26B43"/>
          </p15:clr>
        </p15:guide>
        <p15:guide id="3" orient="horz" pos="1049" userDrawn="1">
          <p15:clr>
            <a:srgbClr val="F26B43"/>
          </p15:clr>
        </p15:guide>
        <p15:guide id="4" orient="horz" pos="3974" userDrawn="1">
          <p15:clr>
            <a:srgbClr val="F26B43"/>
          </p15:clr>
        </p15:guide>
        <p15:guide id="5" pos="302" userDrawn="1">
          <p15:clr>
            <a:srgbClr val="F26B43"/>
          </p15:clr>
        </p15:guide>
        <p15:guide id="6" pos="7378" userDrawn="1">
          <p15:clr>
            <a:srgbClr val="F26B43"/>
          </p15:clr>
        </p15:guide>
        <p15:guide id="7" pos="506" userDrawn="1">
          <p15:clr>
            <a:srgbClr val="F26B43"/>
          </p15:clr>
        </p15:guide>
        <p15:guide id="8"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9.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6.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0.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1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2.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1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ennonline.net/mamicarepathway"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hyperlink" Target="https://resourcecentre.savethechildren.net/document/guidance-note-on-save-the-childrens-monitoring-evaluation-accountability-learning-tools-for-mami-implementation/" TargetMode="External"/></Relationships>
</file>

<file path=ppt/slides/_rels/slide11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8lgLOFZb33A?feature=oembed" TargetMode="Externa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R73tLpmMnF4?start=716&amp;feature=oembed" TargetMode="External"/><Relationship Id="rId1" Type="http://schemas.openxmlformats.org/officeDocument/2006/relationships/video" Target="https://www.youtube.com/embed/ep0oKybbpUA?feature=oembed" TargetMode="Externa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R73tLpmMnF4?start=716&amp;feature=oembed" TargetMode="External"/><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ideo" Target="https://www.youtube.com/embed/I-j8WllBk4g" TargetMode="External"/><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ideo" Target="https://www.youtube.com/embed/tJ3cUuUwlH0?feature=oembed" TargetMode="External"/><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ideo" Target="https://www.youtube.com/embed/kNt4y-nX1ZE?feature=oembed" TargetMode="External"/><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539428-C6BC-1024-09C6-A30FA33A50FB}"/>
              </a:ext>
            </a:extLst>
          </p:cNvPr>
          <p:cNvSpPr/>
          <p:nvPr/>
        </p:nvSpPr>
        <p:spPr>
          <a:xfrm>
            <a:off x="6419469" y="257578"/>
            <a:ext cx="5074276" cy="5125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Picture 6" descr="Shape&#10;&#10;Description automatically generated with medium confidence">
            <a:extLst>
              <a:ext uri="{FF2B5EF4-FFF2-40B4-BE49-F238E27FC236}">
                <a16:creationId xmlns:a16="http://schemas.microsoft.com/office/drawing/2014/main" id="{E4E70739-9B32-B5D7-D037-708395DC61F4}"/>
              </a:ext>
            </a:extLst>
          </p:cNvPr>
          <p:cNvPicPr>
            <a:picLocks noChangeAspect="1"/>
          </p:cNvPicPr>
          <p:nvPr/>
        </p:nvPicPr>
        <p:blipFill>
          <a:blip r:embed="rId2"/>
          <a:stretch>
            <a:fillRect/>
          </a:stretch>
        </p:blipFill>
        <p:spPr>
          <a:xfrm>
            <a:off x="8470470" y="5682843"/>
            <a:ext cx="3803136" cy="980496"/>
          </a:xfrm>
          <a:prstGeom prst="rect">
            <a:avLst/>
          </a:prstGeom>
        </p:spPr>
      </p:pic>
      <p:pic>
        <p:nvPicPr>
          <p:cNvPr id="2" name="Picture 1" descr="A logo with a blue and red text&#10;&#10;Description automatically generated">
            <a:extLst>
              <a:ext uri="{FF2B5EF4-FFF2-40B4-BE49-F238E27FC236}">
                <a16:creationId xmlns:a16="http://schemas.microsoft.com/office/drawing/2014/main" id="{16279849-A2B9-CC99-2BC7-889C3E53B877}"/>
              </a:ext>
            </a:extLst>
          </p:cNvPr>
          <p:cNvPicPr>
            <a:picLocks noChangeAspect="1"/>
          </p:cNvPicPr>
          <p:nvPr/>
        </p:nvPicPr>
        <p:blipFill>
          <a:blip r:embed="rId3"/>
          <a:stretch>
            <a:fillRect/>
          </a:stretch>
        </p:blipFill>
        <p:spPr>
          <a:xfrm>
            <a:off x="5817079" y="5684655"/>
            <a:ext cx="2743200" cy="1067105"/>
          </a:xfrm>
          <a:prstGeom prst="rect">
            <a:avLst/>
          </a:prstGeom>
        </p:spPr>
      </p:pic>
      <p:grpSp>
        <p:nvGrpSpPr>
          <p:cNvPr id="6" name="Grupo 5">
            <a:extLst>
              <a:ext uri="{FF2B5EF4-FFF2-40B4-BE49-F238E27FC236}">
                <a16:creationId xmlns:a16="http://schemas.microsoft.com/office/drawing/2014/main" id="{DDCCB3C1-10FA-EA32-941F-162868EED658}"/>
              </a:ext>
            </a:extLst>
          </p:cNvPr>
          <p:cNvGrpSpPr/>
          <p:nvPr/>
        </p:nvGrpSpPr>
        <p:grpSpPr>
          <a:xfrm>
            <a:off x="719640" y="548891"/>
            <a:ext cx="10458417" cy="5241607"/>
            <a:chOff x="719640" y="548891"/>
            <a:chExt cx="10458417" cy="5241607"/>
          </a:xfrm>
        </p:grpSpPr>
        <p:pic>
          <p:nvPicPr>
            <p:cNvPr id="24" name="Imagen 23">
              <a:extLst>
                <a:ext uri="{FF2B5EF4-FFF2-40B4-BE49-F238E27FC236}">
                  <a16:creationId xmlns:a16="http://schemas.microsoft.com/office/drawing/2014/main" id="{7EDD79AF-8E78-0AF6-3EC9-E42250FBF27C}"/>
                </a:ext>
              </a:extLst>
            </p:cNvPr>
            <p:cNvPicPr>
              <a:picLocks noChangeAspect="1"/>
            </p:cNvPicPr>
            <p:nvPr/>
          </p:nvPicPr>
          <p:blipFill>
            <a:blip r:embed="rId4"/>
            <a:stretch>
              <a:fillRect/>
            </a:stretch>
          </p:blipFill>
          <p:spPr>
            <a:xfrm>
              <a:off x="719640" y="548891"/>
              <a:ext cx="10458417" cy="5229209"/>
            </a:xfrm>
            <a:prstGeom prst="rect">
              <a:avLst/>
            </a:prstGeom>
          </p:spPr>
        </p:pic>
        <p:sp>
          <p:nvSpPr>
            <p:cNvPr id="3" name="TextBox 8">
              <a:extLst>
                <a:ext uri="{FF2B5EF4-FFF2-40B4-BE49-F238E27FC236}">
                  <a16:creationId xmlns:a16="http://schemas.microsoft.com/office/drawing/2014/main" id="{7CA6C543-1AAC-EB13-E087-2E74884E86F6}"/>
                </a:ext>
              </a:extLst>
            </p:cNvPr>
            <p:cNvSpPr txBox="1"/>
            <p:nvPr/>
          </p:nvSpPr>
          <p:spPr>
            <a:xfrm>
              <a:off x="6096000" y="5392204"/>
              <a:ext cx="3944429" cy="398294"/>
            </a:xfrm>
            <a:prstGeom prst="rect">
              <a:avLst/>
            </a:prstGeom>
            <a:noFill/>
          </p:spPr>
          <p:txBody>
            <a:bodyPr wrap="square" lIns="0" tIns="0" rIns="0" bIns="0" rtlCol="0">
              <a:spAutoFit/>
            </a:bodyPr>
            <a:lstStyle/>
            <a:p>
              <a:pPr rtl="0"/>
              <a:r>
                <a:rPr lang="es" sz="1500" i="1" dirty="0">
                  <a:solidFill>
                    <a:schemeClr val="bg1"/>
                  </a:solidFill>
                  <a:cs typeface="Gill Sans Infant Std"/>
                </a:rPr>
                <a:t>Save the Children </a:t>
              </a:r>
            </a:p>
          </p:txBody>
        </p:sp>
      </p:grpSp>
      <p:sp>
        <p:nvSpPr>
          <p:cNvPr id="8" name="TextBox 7">
            <a:extLst>
              <a:ext uri="{FF2B5EF4-FFF2-40B4-BE49-F238E27FC236}">
                <a16:creationId xmlns:a16="http://schemas.microsoft.com/office/drawing/2014/main" id="{4C207117-2495-03F6-E4D4-A991B44AF5BF}"/>
              </a:ext>
            </a:extLst>
          </p:cNvPr>
          <p:cNvSpPr txBox="1"/>
          <p:nvPr/>
        </p:nvSpPr>
        <p:spPr>
          <a:xfrm>
            <a:off x="697868" y="4533406"/>
            <a:ext cx="5267503" cy="2058953"/>
          </a:xfrm>
          <a:prstGeom prst="rect">
            <a:avLst/>
          </a:prstGeom>
          <a:solidFill>
            <a:schemeClr val="accent1"/>
          </a:solidFill>
        </p:spPr>
        <p:txBody>
          <a:bodyPr wrap="square" lIns="288000" tIns="288000" rIns="288000" bIns="288000" rtlCol="0" anchor="ctr">
            <a:spAutoFit/>
          </a:bodyPr>
          <a:lstStyle/>
          <a:p>
            <a:pPr algn="l" rtl="0"/>
            <a:r>
              <a:rPr lang="es" sz="2400" dirty="0">
                <a:solidFill>
                  <a:schemeClr val="bg1"/>
                </a:solidFill>
              </a:rPr>
              <a:t>CAPACITACIÓN SOBRE LA RUTA DE ATENCIÓN MAMI PARA TRABAJADORES DE LA SALUD DE PRIMERA LÍNEA</a:t>
            </a:r>
            <a:endParaRPr lang="es" sz="2400" dirty="0">
              <a:solidFill>
                <a:schemeClr val="bg1"/>
              </a:solidFill>
              <a:ea typeface="Lato"/>
              <a:cs typeface="Lato"/>
            </a:endParaRPr>
          </a:p>
        </p:txBody>
      </p:sp>
    </p:spTree>
    <p:extLst>
      <p:ext uri="{BB962C8B-B14F-4D97-AF65-F5344CB8AC3E}">
        <p14:creationId xmlns:p14="http://schemas.microsoft.com/office/powerpoint/2010/main" val="3616711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268240" y="1217492"/>
            <a:ext cx="4155133" cy="3659307"/>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es" sz="5000">
                <a:solidFill>
                  <a:schemeClr val="accent1"/>
                </a:solidFill>
                <a:latin typeface="+mj-lt"/>
              </a:rPr>
              <a:t>MÓDULO 1</a:t>
            </a:r>
          </a:p>
          <a:p>
            <a:pPr algn="ctr" rtl="0">
              <a:spcBef>
                <a:spcPts val="2400"/>
              </a:spcBef>
            </a:pPr>
            <a:endParaRPr lang="en-GB" sz="5000">
              <a:solidFill>
                <a:schemeClr val="tx1"/>
              </a:solidFill>
              <a:latin typeface="+mj-lt"/>
            </a:endParaRPr>
          </a:p>
          <a:p>
            <a:pPr algn="ctr" rtl="0">
              <a:spcBef>
                <a:spcPts val="2400"/>
              </a:spcBef>
            </a:pPr>
            <a:r>
              <a:rPr lang="es" sz="5000">
                <a:solidFill>
                  <a:schemeClr val="tx1"/>
                </a:solidFill>
                <a:latin typeface="+mj-lt"/>
              </a:rPr>
              <a:t>INTRODUCCIÓN A MAMI</a:t>
            </a:r>
            <a:endParaRPr lang="en-UK" sz="5000">
              <a:solidFill>
                <a:schemeClr val="tx1"/>
              </a:solidFill>
              <a:latin typeface="+mj-lt"/>
            </a:endParaRPr>
          </a:p>
        </p:txBody>
      </p:sp>
      <p:grpSp>
        <p:nvGrpSpPr>
          <p:cNvPr id="8" name="Grupo 7">
            <a:extLst>
              <a:ext uri="{FF2B5EF4-FFF2-40B4-BE49-F238E27FC236}">
                <a16:creationId xmlns:a16="http://schemas.microsoft.com/office/drawing/2014/main" id="{CFB9A0CE-87D5-9843-58F5-DECC4AA17792}"/>
              </a:ext>
            </a:extLst>
          </p:cNvPr>
          <p:cNvGrpSpPr/>
          <p:nvPr/>
        </p:nvGrpSpPr>
        <p:grpSpPr>
          <a:xfrm>
            <a:off x="0" y="0"/>
            <a:ext cx="8068214" cy="6956716"/>
            <a:chOff x="0" y="0"/>
            <a:chExt cx="8068214" cy="6956716"/>
          </a:xfrm>
        </p:grpSpPr>
        <p:pic>
          <p:nvPicPr>
            <p:cNvPr id="3" name="Imagen 2">
              <a:extLst>
                <a:ext uri="{FF2B5EF4-FFF2-40B4-BE49-F238E27FC236}">
                  <a16:creationId xmlns:a16="http://schemas.microsoft.com/office/drawing/2014/main" id="{9DCECD84-9375-8456-E5CD-9959B0E1A5E8}"/>
                </a:ext>
              </a:extLst>
            </p:cNvPr>
            <p:cNvPicPr>
              <a:picLocks noChangeAspect="1"/>
            </p:cNvPicPr>
            <p:nvPr/>
          </p:nvPicPr>
          <p:blipFill rotWithShape="1">
            <a:blip r:embed="rId2"/>
            <a:srcRect l="1" r="835" b="4398"/>
            <a:stretch/>
          </p:blipFill>
          <p:spPr>
            <a:xfrm>
              <a:off x="0" y="0"/>
              <a:ext cx="5690847" cy="6858000"/>
            </a:xfrm>
            <a:prstGeom prst="rect">
              <a:avLst/>
            </a:prstGeom>
          </p:spPr>
        </p:pic>
        <p:sp>
          <p:nvSpPr>
            <p:cNvPr id="4" name="TextBox 8">
              <a:extLst>
                <a:ext uri="{FF2B5EF4-FFF2-40B4-BE49-F238E27FC236}">
                  <a16:creationId xmlns:a16="http://schemas.microsoft.com/office/drawing/2014/main" id="{0BF51508-9BFC-B2C9-7A6C-3223CC23997F}"/>
                </a:ext>
              </a:extLst>
            </p:cNvPr>
            <p:cNvSpPr txBox="1"/>
            <p:nvPr/>
          </p:nvSpPr>
          <p:spPr>
            <a:xfrm>
              <a:off x="4123785" y="6558422"/>
              <a:ext cx="3944429" cy="398294"/>
            </a:xfrm>
            <a:prstGeom prst="rect">
              <a:avLst/>
            </a:prstGeom>
            <a:noFill/>
          </p:spPr>
          <p:txBody>
            <a:bodyPr wrap="square" lIns="0" tIns="0" rIns="0" bIns="0" rtlCol="0">
              <a:spAutoFit/>
            </a:bodyPr>
            <a:lstStyle/>
            <a:p>
              <a:pPr rtl="0"/>
              <a:r>
                <a:rPr lang="es" sz="1500" i="1" dirty="0">
                  <a:solidFill>
                    <a:schemeClr val="bg1"/>
                  </a:solidFill>
                  <a:cs typeface="Gill Sans Infant Std"/>
                </a:rPr>
                <a:t>Save the Children </a:t>
              </a:r>
            </a:p>
          </p:txBody>
        </p:sp>
      </p:gr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2284" y="-296315"/>
            <a:ext cx="4846320" cy="4940808"/>
          </a:xfrm>
          <a:prstGeom prst="rect">
            <a:avLst/>
          </a:prstGeom>
        </p:spPr>
      </p:pic>
    </p:spTree>
    <p:extLst>
      <p:ext uri="{BB962C8B-B14F-4D97-AF65-F5344CB8AC3E}">
        <p14:creationId xmlns:p14="http://schemas.microsoft.com/office/powerpoint/2010/main" val="34938334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269860"/>
            <a:ext cx="10641858" cy="905256"/>
          </a:xfrm>
        </p:spPr>
        <p:txBody>
          <a:bodyPr rtlCol="0">
            <a:normAutofit/>
          </a:bodyPr>
          <a:lstStyle/>
          <a:p>
            <a:pPr rtl="0"/>
            <a:r>
              <a:rPr lang="es"/>
              <a:t>Resumen</a:t>
            </a:r>
            <a:endParaRPr lang="en-UK">
              <a:solidFill>
                <a:schemeClr val="accent1"/>
              </a:solidFill>
            </a:endParaRPr>
          </a:p>
        </p:txBody>
      </p:sp>
      <p:sp>
        <p:nvSpPr>
          <p:cNvPr id="8" name="TextBox 1">
            <a:extLst>
              <a:ext uri="{FF2B5EF4-FFF2-40B4-BE49-F238E27FC236}">
                <a16:creationId xmlns:a16="http://schemas.microsoft.com/office/drawing/2014/main" id="{B93A1CFD-F0F9-AD5E-2510-A8AD3FBD611D}"/>
              </a:ext>
            </a:extLst>
          </p:cNvPr>
          <p:cNvSpPr txBox="1"/>
          <p:nvPr/>
        </p:nvSpPr>
        <p:spPr>
          <a:xfrm>
            <a:off x="1246599" y="1239865"/>
            <a:ext cx="3218146"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lIns="91440" tIns="45720" rIns="91440" bIns="45720" rtlCol="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rtl="0"/>
            <a:r>
              <a:rPr lang="es">
                <a:solidFill>
                  <a:srgbClr val="504F51"/>
                </a:solidFill>
                <a:latin typeface="Open Sans"/>
              </a:rPr>
              <a:t>Tamizaje y evaluación</a:t>
            </a:r>
            <a:endParaRPr lang="es">
              <a:solidFill>
                <a:srgbClr val="504F51"/>
              </a:solidFill>
              <a:latin typeface="Open Sans"/>
              <a:ea typeface="Open Sans"/>
              <a:cs typeface="Open Sans"/>
            </a:endParaRPr>
          </a:p>
        </p:txBody>
      </p:sp>
      <p:sp>
        <p:nvSpPr>
          <p:cNvPr id="9" name="TextBox 2">
            <a:extLst>
              <a:ext uri="{FF2B5EF4-FFF2-40B4-BE49-F238E27FC236}">
                <a16:creationId xmlns:a16="http://schemas.microsoft.com/office/drawing/2014/main" id="{4629AB3F-B629-A180-6354-E42877A19E0E}"/>
              </a:ext>
            </a:extLst>
          </p:cNvPr>
          <p:cNvSpPr txBox="1"/>
          <p:nvPr/>
        </p:nvSpPr>
        <p:spPr>
          <a:xfrm>
            <a:off x="4648516" y="1249948"/>
            <a:ext cx="3080072"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lIns="91440" tIns="45720" rIns="91440" bIns="45720" rtlCol="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rtl="0"/>
            <a:r>
              <a:rPr lang="es">
                <a:solidFill>
                  <a:srgbClr val="504F51"/>
                </a:solidFill>
                <a:latin typeface="Open Sans"/>
              </a:rPr>
              <a:t>Manejo y seguimiento</a:t>
            </a:r>
            <a:endParaRPr lang="es">
              <a:solidFill>
                <a:srgbClr val="504F51"/>
              </a:solidFill>
              <a:latin typeface="Open Sans"/>
              <a:ea typeface="Open Sans"/>
              <a:cs typeface="Open Sans"/>
            </a:endParaRPr>
          </a:p>
        </p:txBody>
      </p:sp>
      <p:sp>
        <p:nvSpPr>
          <p:cNvPr id="10" name="TextBox 3">
            <a:extLst>
              <a:ext uri="{FF2B5EF4-FFF2-40B4-BE49-F238E27FC236}">
                <a16:creationId xmlns:a16="http://schemas.microsoft.com/office/drawing/2014/main" id="{6DA749DB-C086-4E6D-8899-AA076E3E8B50}"/>
              </a:ext>
            </a:extLst>
          </p:cNvPr>
          <p:cNvSpPr txBox="1"/>
          <p:nvPr/>
        </p:nvSpPr>
        <p:spPr>
          <a:xfrm>
            <a:off x="7912359" y="1250098"/>
            <a:ext cx="2858683"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lIns="91440" tIns="45720" rIns="91440" bIns="45720" rtlCol="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rtl="0"/>
            <a:r>
              <a:rPr lang="es">
                <a:solidFill>
                  <a:srgbClr val="504F51"/>
                </a:solidFill>
                <a:latin typeface="Open Sans"/>
              </a:rPr>
              <a:t>Revisión y referencia</a:t>
            </a:r>
            <a:endParaRPr lang="es">
              <a:solidFill>
                <a:srgbClr val="504F51"/>
              </a:solidFill>
              <a:latin typeface="Open Sans"/>
              <a:ea typeface="Open Sans"/>
              <a:cs typeface="Open Sans"/>
            </a:endParaRPr>
          </a:p>
        </p:txBody>
      </p:sp>
      <p:pic>
        <p:nvPicPr>
          <p:cNvPr id="2" name="Picture 1" descr="A diagram of a child&amp;#39;s health&#10;&#10;Description automatically generated">
            <a:extLst>
              <a:ext uri="{FF2B5EF4-FFF2-40B4-BE49-F238E27FC236}">
                <a16:creationId xmlns:a16="http://schemas.microsoft.com/office/drawing/2014/main" id="{3E6F4632-53B7-5784-0E34-1552B57631C1}"/>
              </a:ext>
            </a:extLst>
          </p:cNvPr>
          <p:cNvPicPr>
            <a:picLocks noChangeAspect="1"/>
          </p:cNvPicPr>
          <p:nvPr/>
        </p:nvPicPr>
        <p:blipFill>
          <a:blip r:embed="rId3"/>
          <a:stretch>
            <a:fillRect/>
          </a:stretch>
        </p:blipFill>
        <p:spPr>
          <a:xfrm>
            <a:off x="1556085" y="1719574"/>
            <a:ext cx="9066463" cy="4715588"/>
          </a:xfrm>
          <a:prstGeom prst="rect">
            <a:avLst/>
          </a:prstGeom>
        </p:spPr>
      </p:pic>
    </p:spTree>
    <p:extLst>
      <p:ext uri="{BB962C8B-B14F-4D97-AF65-F5344CB8AC3E}">
        <p14:creationId xmlns:p14="http://schemas.microsoft.com/office/powerpoint/2010/main" val="30526699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spcBef>
                <a:spcPts val="2400"/>
              </a:spcBef>
            </a:pPr>
            <a:r>
              <a:rPr lang="es" sz="5000" dirty="0">
                <a:solidFill>
                  <a:schemeClr val="accent1"/>
                </a:solidFill>
                <a:latin typeface="+mj-lt"/>
              </a:rPr>
              <a:t>MÓDULO 7</a:t>
            </a:r>
          </a:p>
          <a:p>
            <a:pPr algn="ctr" rtl="0">
              <a:spcBef>
                <a:spcPts val="2400"/>
              </a:spcBef>
            </a:pPr>
            <a:endParaRPr lang="en-GB" sz="5000" dirty="0">
              <a:solidFill>
                <a:schemeClr val="tx1"/>
              </a:solidFill>
              <a:latin typeface="+mj-lt"/>
            </a:endParaRPr>
          </a:p>
          <a:p>
            <a:pPr algn="ctr" rtl="0"/>
            <a:r>
              <a:rPr lang="es" sz="5400" dirty="0">
                <a:solidFill>
                  <a:schemeClr val="tx1"/>
                </a:solidFill>
                <a:latin typeface="+mj-lt"/>
              </a:rPr>
              <a:t>GÉNERO Y VIOLENCIA BASADA EN GÉNERO</a:t>
            </a:r>
          </a:p>
        </p:txBody>
      </p:sp>
      <p:grpSp>
        <p:nvGrpSpPr>
          <p:cNvPr id="5" name="Grupo 4">
            <a:extLst>
              <a:ext uri="{FF2B5EF4-FFF2-40B4-BE49-F238E27FC236}">
                <a16:creationId xmlns:a16="http://schemas.microsoft.com/office/drawing/2014/main" id="{0EB43F7A-C856-0CF2-304C-EF70066FB1FA}"/>
              </a:ext>
            </a:extLst>
          </p:cNvPr>
          <p:cNvGrpSpPr/>
          <p:nvPr/>
        </p:nvGrpSpPr>
        <p:grpSpPr>
          <a:xfrm>
            <a:off x="0" y="-9948"/>
            <a:ext cx="6238242" cy="6867948"/>
            <a:chOff x="0" y="-9948"/>
            <a:chExt cx="6238242" cy="6867948"/>
          </a:xfrm>
        </p:grpSpPr>
        <p:pic>
          <p:nvPicPr>
            <p:cNvPr id="4" name="Imagen 3" descr="Un grupo de personas junto a una niña&#10;&#10;Descripción generada automáticamente con confianza media">
              <a:extLst>
                <a:ext uri="{FF2B5EF4-FFF2-40B4-BE49-F238E27FC236}">
                  <a16:creationId xmlns:a16="http://schemas.microsoft.com/office/drawing/2014/main" id="{E8A74D01-3974-3F27-B753-91954A973B79}"/>
                </a:ext>
              </a:extLst>
            </p:cNvPr>
            <p:cNvPicPr>
              <a:picLocks noChangeAspect="1"/>
            </p:cNvPicPr>
            <p:nvPr/>
          </p:nvPicPr>
          <p:blipFill rotWithShape="1">
            <a:blip r:embed="rId3"/>
            <a:srcRect b="17429"/>
            <a:stretch/>
          </p:blipFill>
          <p:spPr>
            <a:xfrm>
              <a:off x="0" y="-9948"/>
              <a:ext cx="6238242" cy="686794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47681" y="6459706"/>
              <a:ext cx="3944429" cy="398294"/>
            </a:xfrm>
            <a:prstGeom prst="rect">
              <a:avLst/>
            </a:prstGeom>
            <a:noFill/>
          </p:spPr>
          <p:txBody>
            <a:bodyPr wrap="square" lIns="0" tIns="0" rIns="0" bIns="0" rtlCol="0">
              <a:spAutoFit/>
            </a:bodyPr>
            <a:lstStyle/>
            <a:p>
              <a:pPr rtl="0"/>
              <a:r>
                <a:rPr lang="es" sz="1500" i="1" dirty="0">
                  <a:solidFill>
                    <a:schemeClr val="bg1"/>
                  </a:solidFill>
                  <a:cs typeface="Gill Sans Infant Std"/>
                </a:rPr>
                <a:t>Save the Children </a:t>
              </a:r>
            </a:p>
          </p:txBody>
        </p:sp>
      </p:gr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052" y="-918160"/>
            <a:ext cx="6599595" cy="6728266"/>
          </a:xfrm>
          <a:prstGeom prst="rect">
            <a:avLst/>
          </a:prstGeom>
        </p:spPr>
      </p:pic>
    </p:spTree>
    <p:extLst>
      <p:ext uri="{BB962C8B-B14F-4D97-AF65-F5344CB8AC3E}">
        <p14:creationId xmlns:p14="http://schemas.microsoft.com/office/powerpoint/2010/main" val="7301208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sz="4400"/>
              <a:t>Género y violencia </a:t>
            </a:r>
            <a:r>
              <a:rPr lang="es"/>
              <a:t>basada en</a:t>
            </a:r>
            <a:r>
              <a:rPr lang="es" sz="4400"/>
              <a:t> género</a:t>
            </a:r>
            <a:br>
              <a:rPr lang="en-GB"/>
            </a:br>
            <a:r>
              <a:rPr lang="es" sz="4400">
                <a:solidFill>
                  <a:schemeClr val="accent1"/>
                </a:solidFill>
              </a:rPr>
              <a:t>Definiciones y roles de género</a:t>
            </a:r>
            <a:br>
              <a:rPr lang="en-US" sz="4400">
                <a:solidFill>
                  <a:schemeClr val="accent1"/>
                </a:solidFill>
              </a:rPr>
            </a:br>
            <a:endParaRPr lang="en-US">
              <a:solidFill>
                <a:schemeClr val="accent1"/>
              </a:solidFill>
            </a:endParaRPr>
          </a:p>
        </p:txBody>
      </p:sp>
      <p:pic>
        <p:nvPicPr>
          <p:cNvPr id="8" name="Picture 7" descr="Image">
            <a:extLst>
              <a:ext uri="{FF2B5EF4-FFF2-40B4-BE49-F238E27FC236}">
                <a16:creationId xmlns:a16="http://schemas.microsoft.com/office/drawing/2014/main" id="{F82DF7C1-78A5-514A-2B5B-5A5CF6434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426" y="1915946"/>
            <a:ext cx="7429500" cy="418147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0753AC5D-1334-491F-3DA0-8D61D2BB81A8}"/>
              </a:ext>
            </a:extLst>
          </p:cNvPr>
          <p:cNvSpPr>
            <a:spLocks noGrp="1"/>
          </p:cNvSpPr>
          <p:nvPr/>
        </p:nvSpPr>
        <p:spPr>
          <a:xfrm>
            <a:off x="2729902" y="6080455"/>
            <a:ext cx="7412024" cy="401553"/>
          </a:xfrm>
          <a:prstGeom prst="rect">
            <a:avLst/>
          </a:prstGeom>
        </p:spPr>
        <p:style>
          <a:lnRef idx="0">
            <a:scrgbClr r="0" g="0" b="0"/>
          </a:lnRef>
          <a:fillRef idx="0">
            <a:scrgbClr r="0" g="0" b="0"/>
          </a:fillRef>
          <a:effectRef idx="0">
            <a:scrgbClr r="0" g="0" b="0"/>
          </a:effectRef>
          <a:fontRef idx="major"/>
        </p:style>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l" defTabSz="457200" rtl="0"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rtl="0"/>
            <a:r>
              <a:rPr lang="es" sz="1400" b="0" i="1">
                <a:solidFill>
                  <a:schemeClr val="tx1"/>
                </a:solidFill>
                <a:latin typeface="+mn-lt"/>
              </a:rPr>
              <a:t>Fuente de la imagen: Banco Mundial</a:t>
            </a:r>
          </a:p>
        </p:txBody>
      </p:sp>
    </p:spTree>
    <p:extLst>
      <p:ext uri="{BB962C8B-B14F-4D97-AF65-F5344CB8AC3E}">
        <p14:creationId xmlns:p14="http://schemas.microsoft.com/office/powerpoint/2010/main" val="35075441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sz="4400"/>
              <a:t>Género y violencia basada en género</a:t>
            </a:r>
            <a:br>
              <a:rPr lang="en-GB"/>
            </a:br>
            <a:r>
              <a:rPr lang="es" sz="4400">
                <a:solidFill>
                  <a:schemeClr val="accent1"/>
                </a:solidFill>
              </a:rPr>
              <a:t>Definición de violencia </a:t>
            </a:r>
            <a:r>
              <a:rPr lang="es" sz="4400"/>
              <a:t>basada en</a:t>
            </a:r>
            <a:r>
              <a:rPr lang="es"/>
              <a:t> </a:t>
            </a:r>
            <a:r>
              <a:rPr lang="es" sz="4400">
                <a:solidFill>
                  <a:schemeClr val="accent1"/>
                </a:solidFill>
              </a:rPr>
              <a:t>género</a:t>
            </a:r>
            <a:br>
              <a:rPr lang="en-US" sz="4400">
                <a:solidFill>
                  <a:schemeClr val="accent1"/>
                </a:solidFill>
              </a:rPr>
            </a:br>
            <a:endParaRPr lang="en-US">
              <a:solidFill>
                <a:schemeClr val="accent1"/>
              </a:solidFill>
            </a:endParaRPr>
          </a:p>
        </p:txBody>
      </p:sp>
      <p:sp>
        <p:nvSpPr>
          <p:cNvPr id="2" name="Text Placeholder 7">
            <a:extLst>
              <a:ext uri="{FF2B5EF4-FFF2-40B4-BE49-F238E27FC236}">
                <a16:creationId xmlns:a16="http://schemas.microsoft.com/office/drawing/2014/main" id="{208D37EB-4A3F-5342-1028-8242FC122BCE}"/>
              </a:ext>
            </a:extLst>
          </p:cNvPr>
          <p:cNvSpPr txBox="1">
            <a:spLocks/>
          </p:cNvSpPr>
          <p:nvPr/>
        </p:nvSpPr>
        <p:spPr>
          <a:xfrm>
            <a:off x="2024165" y="1881554"/>
            <a:ext cx="8275320" cy="2549678"/>
          </a:xfrm>
          <a:prstGeom prst="rect">
            <a:avLst/>
          </a:prstGeom>
        </p:spPr>
        <p:txBody>
          <a:bodyPr lIns="91440" tIns="45720" rIns="91440" bIns="45720" rtlCol="0" anchor="t"/>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0">
              <a:lnSpc>
                <a:spcPct val="90000"/>
              </a:lnSpc>
              <a:spcBef>
                <a:spcPts val="750"/>
              </a:spcBef>
            </a:pPr>
            <a:r>
              <a:rPr lang="es" sz="2000" b="1">
                <a:ea typeface="Lato"/>
                <a:cs typeface="+mn-cs"/>
              </a:rPr>
              <a:t>Se define como </a:t>
            </a:r>
            <a:r>
              <a:rPr lang="es" sz="2000">
                <a:ea typeface="Lato"/>
                <a:cs typeface="+mn-cs"/>
              </a:rPr>
              <a:t>cualquier tipo de daño perpetrado contra una persona o grupo de personas a causa de su sexo, género, orientación sexual o identidad de género, ya sea real o percibido.</a:t>
            </a:r>
            <a:endParaRPr lang="es" sz="2000">
              <a:ea typeface="Lato"/>
              <a:cs typeface="Lato"/>
            </a:endParaRPr>
          </a:p>
          <a:p>
            <a:pPr defTabSz="685800" rtl="0">
              <a:lnSpc>
                <a:spcPct val="90000"/>
              </a:lnSpc>
              <a:spcBef>
                <a:spcPts val="750"/>
              </a:spcBef>
            </a:pPr>
            <a:endParaRPr lang="en-GB" sz="2000">
              <a:cs typeface="Lato"/>
            </a:endParaRPr>
          </a:p>
          <a:p>
            <a:pPr algn="ctr" defTabSz="685800" rtl="0">
              <a:lnSpc>
                <a:spcPct val="90000"/>
              </a:lnSpc>
              <a:spcBef>
                <a:spcPts val="750"/>
              </a:spcBef>
            </a:pPr>
            <a:r>
              <a:rPr lang="es" sz="2000" u="sng">
                <a:solidFill>
                  <a:srgbClr val="FF0000"/>
                </a:solidFill>
                <a:ea typeface="Lato"/>
                <a:cs typeface="+mn-cs"/>
              </a:rPr>
              <a:t>[SI ESTÁ DISPONIBLE, INSERTE UNA ESTADÍSTICA SOBRE LA VBG EN CONTEXTO]</a:t>
            </a:r>
            <a:endParaRPr lang="es" sz="2000" u="sng">
              <a:solidFill>
                <a:srgbClr val="FF0000"/>
              </a:solidFill>
              <a:ea typeface="Lato"/>
              <a:cs typeface="Lato"/>
            </a:endParaRPr>
          </a:p>
          <a:p>
            <a:pPr defTabSz="685800" rtl="0">
              <a:lnSpc>
                <a:spcPct val="90000"/>
              </a:lnSpc>
              <a:spcBef>
                <a:spcPts val="750"/>
              </a:spcBef>
            </a:pPr>
            <a:endParaRPr lang="en-GB" sz="2000">
              <a:cs typeface="Lato"/>
            </a:endParaRPr>
          </a:p>
          <a:p>
            <a:pPr defTabSz="685800" rtl="0">
              <a:lnSpc>
                <a:spcPct val="90000"/>
              </a:lnSpc>
              <a:spcBef>
                <a:spcPts val="750"/>
              </a:spcBef>
            </a:pPr>
            <a:r>
              <a:rPr lang="es" sz="2000" b="1">
                <a:ea typeface="Lato"/>
                <a:cs typeface="+mn-cs"/>
              </a:rPr>
              <a:t>Hay cuatro categorías</a:t>
            </a:r>
            <a:endParaRPr lang="es" sz="2000" b="1">
              <a:ea typeface="Lato"/>
              <a:cs typeface="Lato"/>
            </a:endParaRPr>
          </a:p>
          <a:p>
            <a:pPr rtl="0"/>
            <a:endParaRPr lang="en-US"/>
          </a:p>
        </p:txBody>
      </p:sp>
      <p:graphicFrame>
        <p:nvGraphicFramePr>
          <p:cNvPr id="3" name="Table 2">
            <a:extLst>
              <a:ext uri="{FF2B5EF4-FFF2-40B4-BE49-F238E27FC236}">
                <a16:creationId xmlns:a16="http://schemas.microsoft.com/office/drawing/2014/main" id="{A20F1F30-715D-258D-D401-3F7D24074120}"/>
              </a:ext>
            </a:extLst>
          </p:cNvPr>
          <p:cNvGraphicFramePr>
            <a:graphicFrameLocks noGrp="1"/>
          </p:cNvGraphicFramePr>
          <p:nvPr>
            <p:extLst>
              <p:ext uri="{D42A27DB-BD31-4B8C-83A1-F6EECF244321}">
                <p14:modId xmlns:p14="http://schemas.microsoft.com/office/powerpoint/2010/main" val="1984328844"/>
              </p:ext>
            </p:extLst>
          </p:nvPr>
        </p:nvGraphicFramePr>
        <p:xfrm>
          <a:off x="3437861" y="4639606"/>
          <a:ext cx="5447928" cy="1943418"/>
        </p:xfrm>
        <a:graphic>
          <a:graphicData uri="http://schemas.openxmlformats.org/drawingml/2006/table">
            <a:tbl>
              <a:tblPr firstRow="1" bandRow="1">
                <a:tableStyleId>{22838BEF-8BB2-4498-84A7-C5851F593DF1}</a:tableStyleId>
              </a:tblPr>
              <a:tblGrid>
                <a:gridCol w="2723964">
                  <a:extLst>
                    <a:ext uri="{9D8B030D-6E8A-4147-A177-3AD203B41FA5}">
                      <a16:colId xmlns:a16="http://schemas.microsoft.com/office/drawing/2014/main" val="950879533"/>
                    </a:ext>
                  </a:extLst>
                </a:gridCol>
                <a:gridCol w="2723964">
                  <a:extLst>
                    <a:ext uri="{9D8B030D-6E8A-4147-A177-3AD203B41FA5}">
                      <a16:colId xmlns:a16="http://schemas.microsoft.com/office/drawing/2014/main" val="3555694345"/>
                    </a:ext>
                  </a:extLst>
                </a:gridCol>
              </a:tblGrid>
              <a:tr h="971709">
                <a:tc>
                  <a:txBody>
                    <a:bodyPr/>
                    <a:lstStyle/>
                    <a:p>
                      <a:pPr algn="ctr" rtl="0"/>
                      <a:r>
                        <a:rPr lang="es" b="0"/>
                        <a:t>Violencia física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a:r>
                        <a:rPr lang="es" b="0"/>
                        <a:t>Violencia sexual</a:t>
                      </a:r>
                      <a:endParaRPr lang="en-US" b="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73458869"/>
                  </a:ext>
                </a:extLst>
              </a:tr>
              <a:tr h="971709">
                <a:tc>
                  <a:txBody>
                    <a:bodyPr/>
                    <a:lstStyle/>
                    <a:p>
                      <a:pPr algn="ctr" rtl="0"/>
                      <a:r>
                        <a:rPr lang="es" b="0">
                          <a:solidFill>
                            <a:schemeClr val="bg1"/>
                          </a:solidFill>
                        </a:rPr>
                        <a:t>Violencia psicológica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a:r>
                        <a:rPr lang="es" b="0">
                          <a:solidFill>
                            <a:schemeClr val="bg1"/>
                          </a:solidFill>
                        </a:rPr>
                        <a:t>NEGLIGENCIA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00553377"/>
                  </a:ext>
                </a:extLst>
              </a:tr>
            </a:tbl>
          </a:graphicData>
        </a:graphic>
      </p:graphicFrame>
    </p:spTree>
    <p:extLst>
      <p:ext uri="{BB962C8B-B14F-4D97-AF65-F5344CB8AC3E}">
        <p14:creationId xmlns:p14="http://schemas.microsoft.com/office/powerpoint/2010/main" val="21248241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sz="4400"/>
              <a:t>Género y violencia </a:t>
            </a:r>
            <a:r>
              <a:rPr lang="es"/>
              <a:t>basada en</a:t>
            </a:r>
            <a:r>
              <a:rPr lang="es" sz="4400"/>
              <a:t> género</a:t>
            </a:r>
            <a:br>
              <a:rPr lang="en-GB"/>
            </a:br>
            <a:r>
              <a:rPr lang="es" sz="4400">
                <a:solidFill>
                  <a:srgbClr val="FF0000"/>
                </a:solidFill>
              </a:rPr>
              <a:t>Efectos de la VBG en una madre y su bebé</a:t>
            </a:r>
            <a:br>
              <a:rPr lang="en-US" sz="4400">
                <a:solidFill>
                  <a:schemeClr val="accent1"/>
                </a:solidFill>
              </a:rPr>
            </a:br>
            <a:endParaRPr lang="en-US">
              <a:solidFill>
                <a:schemeClr val="accent1"/>
              </a:solidFill>
            </a:endParaRPr>
          </a:p>
        </p:txBody>
      </p:sp>
      <p:sp>
        <p:nvSpPr>
          <p:cNvPr id="2" name="Text Placeholder 7">
            <a:extLst>
              <a:ext uri="{FF2B5EF4-FFF2-40B4-BE49-F238E27FC236}">
                <a16:creationId xmlns:a16="http://schemas.microsoft.com/office/drawing/2014/main" id="{208D37EB-4A3F-5342-1028-8242FC122BCE}"/>
              </a:ext>
            </a:extLst>
          </p:cNvPr>
          <p:cNvSpPr txBox="1">
            <a:spLocks/>
          </p:cNvSpPr>
          <p:nvPr/>
        </p:nvSpPr>
        <p:spPr>
          <a:xfrm>
            <a:off x="840896" y="1816954"/>
            <a:ext cx="4532317" cy="2004646"/>
          </a:xfrm>
          <a:prstGeom prst="rect">
            <a:avLst/>
          </a:prstGeom>
        </p:spPr>
        <p:txBody>
          <a:bodyPr rtlCol="0"/>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0">
              <a:lnSpc>
                <a:spcPct val="90000"/>
              </a:lnSpc>
              <a:spcBef>
                <a:spcPts val="750"/>
              </a:spcBef>
              <a:spcAft>
                <a:spcPts val="0"/>
              </a:spcAft>
            </a:pPr>
            <a:r>
              <a:rPr lang="es" sz="1800" b="0">
                <a:solidFill>
                  <a:prstClr val="black"/>
                </a:solidFill>
                <a:cs typeface="+mn-cs"/>
              </a:rPr>
              <a:t>No solo afecta la salud física, sino también la mental, y puede conducir a autolesiones, aislamiento, depresión e intentos de suicidio.</a:t>
            </a:r>
          </a:p>
        </p:txBody>
      </p:sp>
      <p:sp>
        <p:nvSpPr>
          <p:cNvPr id="4" name="Text Placeholder 7">
            <a:extLst>
              <a:ext uri="{FF2B5EF4-FFF2-40B4-BE49-F238E27FC236}">
                <a16:creationId xmlns:a16="http://schemas.microsoft.com/office/drawing/2014/main" id="{A70F4A6B-16F9-8743-40DF-DB775C9B72AE}"/>
              </a:ext>
            </a:extLst>
          </p:cNvPr>
          <p:cNvSpPr txBox="1">
            <a:spLocks/>
          </p:cNvSpPr>
          <p:nvPr/>
        </p:nvSpPr>
        <p:spPr>
          <a:xfrm>
            <a:off x="6365135" y="1816954"/>
            <a:ext cx="4432144" cy="2004646"/>
          </a:xfrm>
          <a:prstGeom prst="rect">
            <a:avLst/>
          </a:prstGeom>
        </p:spPr>
        <p:txBody>
          <a:bodyPr rtlCol="0"/>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0">
              <a:lnSpc>
                <a:spcPct val="90000"/>
              </a:lnSpc>
              <a:spcBef>
                <a:spcPts val="750"/>
              </a:spcBef>
              <a:spcAft>
                <a:spcPts val="0"/>
              </a:spcAft>
            </a:pPr>
            <a:r>
              <a:rPr lang="es" sz="1800" b="0">
                <a:solidFill>
                  <a:prstClr val="black"/>
                </a:solidFill>
                <a:cs typeface="+mn-cs"/>
              </a:rPr>
              <a:t>Las madres ya no pueden cuidar plenamente de sus hijos, la atención que les dedican es limitada y la lactancia se ve comprometida.</a:t>
            </a:r>
          </a:p>
        </p:txBody>
      </p:sp>
      <p:pic>
        <p:nvPicPr>
          <p:cNvPr id="9" name="Content Placeholder 6">
            <a:extLst>
              <a:ext uri="{FF2B5EF4-FFF2-40B4-BE49-F238E27FC236}">
                <a16:creationId xmlns:a16="http://schemas.microsoft.com/office/drawing/2014/main" id="{45D81F75-D2CE-606A-F1C1-2378B6D4D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810" y="3093138"/>
            <a:ext cx="2447423" cy="3267436"/>
          </a:xfrm>
          <a:prstGeom prst="rect">
            <a:avLst/>
          </a:prstGeom>
        </p:spPr>
      </p:pic>
      <p:pic>
        <p:nvPicPr>
          <p:cNvPr id="10" name="Content Placeholder 7">
            <a:extLst>
              <a:ext uri="{FF2B5EF4-FFF2-40B4-BE49-F238E27FC236}">
                <a16:creationId xmlns:a16="http://schemas.microsoft.com/office/drawing/2014/main" id="{84211FDF-D30B-D472-4E0F-128FC2AB2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845" y="3277938"/>
            <a:ext cx="3902345" cy="2596833"/>
          </a:xfrm>
          <a:prstGeom prst="rect">
            <a:avLst/>
          </a:prstGeom>
        </p:spPr>
      </p:pic>
    </p:spTree>
    <p:extLst>
      <p:ext uri="{BB962C8B-B14F-4D97-AF65-F5344CB8AC3E}">
        <p14:creationId xmlns:p14="http://schemas.microsoft.com/office/powerpoint/2010/main" val="22457656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sz="4400"/>
              <a:t>Género y violencia basada en género</a:t>
            </a:r>
            <a:br>
              <a:rPr lang="en-GB"/>
            </a:br>
            <a:r>
              <a:rPr lang="es" sz="4400">
                <a:solidFill>
                  <a:srgbClr val="FF0000"/>
                </a:solidFill>
              </a:rPr>
              <a:t>Mitigación de la VBG</a:t>
            </a:r>
            <a:br>
              <a:rPr lang="en-US" sz="4400">
                <a:solidFill>
                  <a:schemeClr val="accent1"/>
                </a:solidFill>
              </a:rPr>
            </a:br>
            <a:endParaRPr lang="en-US">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476750"/>
          </a:xfrm>
        </p:spPr>
        <p:txBody>
          <a:bodyPr vert="horz" lIns="91440" tIns="45720" rIns="91440" bIns="45720" rtlCol="0" anchor="t">
            <a:normAutofit fontScale="85000" lnSpcReduction="10000"/>
          </a:bodyPr>
          <a:lstStyle/>
          <a:p>
            <a:pPr marL="171450" indent="-171450" defTabSz="685800" rtl="0">
              <a:lnSpc>
                <a:spcPct val="150000"/>
              </a:lnSpc>
              <a:spcBef>
                <a:spcPts val="750"/>
              </a:spcBef>
              <a:spcAft>
                <a:spcPts val="0"/>
              </a:spcAft>
              <a:buFont typeface="Arial" panose="020B0604020202020204" pitchFamily="34" charset="0"/>
              <a:buChar char="•"/>
            </a:pPr>
            <a:r>
              <a:rPr lang="es" sz="2400" b="0">
                <a:ea typeface="Lato"/>
                <a:cs typeface="+mn-cs"/>
              </a:rPr>
              <a:t>Reportar cualquier caso de VBG a las autoridades.</a:t>
            </a:r>
            <a:endParaRPr lang="es" sz="2400" b="0">
              <a:ea typeface="Lato"/>
              <a:cs typeface="Lato"/>
            </a:endParaRPr>
          </a:p>
          <a:p>
            <a:pPr marL="171450" indent="-171450" defTabSz="685800" rtl="0">
              <a:lnSpc>
                <a:spcPct val="150000"/>
              </a:lnSpc>
              <a:spcBef>
                <a:spcPts val="750"/>
              </a:spcBef>
              <a:spcAft>
                <a:spcPts val="0"/>
              </a:spcAft>
              <a:buFont typeface="Arial" panose="020B0604020202020204" pitchFamily="34" charset="0"/>
              <a:buChar char="•"/>
            </a:pPr>
            <a:r>
              <a:rPr lang="es" sz="2400" b="0">
                <a:ea typeface="Lato"/>
                <a:cs typeface="+mn-cs"/>
              </a:rPr>
              <a:t>Vincular a las víctimas con organizaciones de apoyo.</a:t>
            </a:r>
            <a:endParaRPr lang="es" sz="2400" b="0">
              <a:ea typeface="Lato"/>
              <a:cs typeface="Lato"/>
            </a:endParaRPr>
          </a:p>
          <a:p>
            <a:pPr marL="171450" indent="-171450" defTabSz="685800" rtl="0">
              <a:lnSpc>
                <a:spcPct val="150000"/>
              </a:lnSpc>
              <a:spcBef>
                <a:spcPts val="750"/>
              </a:spcBef>
              <a:spcAft>
                <a:spcPts val="0"/>
              </a:spcAft>
              <a:buFont typeface="Arial" panose="020B0604020202020204" pitchFamily="34" charset="0"/>
              <a:buChar char="•"/>
            </a:pPr>
            <a:r>
              <a:rPr lang="es">
                <a:ea typeface="Lato"/>
                <a:cs typeface="+mn-cs"/>
              </a:rPr>
              <a:t>Educarse</a:t>
            </a:r>
            <a:r>
              <a:rPr lang="es" sz="2400" b="0">
                <a:ea typeface="Lato"/>
                <a:cs typeface="+mn-cs"/>
              </a:rPr>
              <a:t> sobre las causas subyacentes de la violencia.</a:t>
            </a:r>
            <a:endParaRPr lang="es" sz="2400" b="0">
              <a:ea typeface="Lato"/>
              <a:cs typeface="Lato"/>
            </a:endParaRPr>
          </a:p>
          <a:p>
            <a:pPr marL="171450" indent="-171450" defTabSz="685800" rtl="0">
              <a:lnSpc>
                <a:spcPct val="150000"/>
              </a:lnSpc>
              <a:spcBef>
                <a:spcPts val="750"/>
              </a:spcBef>
              <a:spcAft>
                <a:spcPts val="0"/>
              </a:spcAft>
              <a:buFont typeface="Arial" panose="020B0604020202020204" pitchFamily="34" charset="0"/>
              <a:buChar char="•"/>
            </a:pPr>
            <a:r>
              <a:rPr lang="es" sz="2400" b="0">
                <a:ea typeface="Lato"/>
                <a:cs typeface="+mn-cs"/>
              </a:rPr>
              <a:t>Detener el acoso sexual, la cultura de la violación y la culpabilización de la víctima.</a:t>
            </a:r>
            <a:endParaRPr lang="es" sz="2400" b="0">
              <a:ea typeface="Lato"/>
              <a:cs typeface="Lato"/>
            </a:endParaRPr>
          </a:p>
          <a:p>
            <a:pPr marL="171450" indent="-171450" defTabSz="685800" rtl="0">
              <a:lnSpc>
                <a:spcPct val="150000"/>
              </a:lnSpc>
              <a:spcBef>
                <a:spcPts val="750"/>
              </a:spcBef>
              <a:spcAft>
                <a:spcPts val="0"/>
              </a:spcAft>
              <a:buFont typeface="Arial" panose="020B0604020202020204" pitchFamily="34" charset="0"/>
              <a:buChar char="•"/>
            </a:pPr>
            <a:r>
              <a:rPr lang="es" sz="2400" b="0">
                <a:ea typeface="Lato"/>
                <a:cs typeface="+mn-cs"/>
              </a:rPr>
              <a:t>Crear órganos de reconciliación para prestar apoyo psicosocial a las víctimas.</a:t>
            </a:r>
            <a:endParaRPr lang="es" sz="2400" b="0">
              <a:ea typeface="Lato"/>
              <a:cs typeface="Lato"/>
            </a:endParaRPr>
          </a:p>
          <a:p>
            <a:pPr marL="171450" indent="-171450" defTabSz="685800" rtl="0">
              <a:lnSpc>
                <a:spcPct val="150000"/>
              </a:lnSpc>
              <a:spcBef>
                <a:spcPts val="750"/>
              </a:spcBef>
              <a:spcAft>
                <a:spcPts val="0"/>
              </a:spcAft>
              <a:buFont typeface="Arial" panose="020B0604020202020204" pitchFamily="34" charset="0"/>
              <a:buChar char="•"/>
            </a:pPr>
            <a:r>
              <a:rPr lang="es" sz="2400" b="0">
                <a:ea typeface="Lato"/>
                <a:cs typeface="+mn-cs"/>
              </a:rPr>
              <a:t>Más promoción y sensibilización contra la violencia basada en género.</a:t>
            </a:r>
            <a:endParaRPr lang="es" sz="2400" b="0">
              <a:ea typeface="Lato"/>
              <a:cs typeface="Lato"/>
            </a:endParaRPr>
          </a:p>
          <a:p>
            <a:pPr marL="171450" indent="-171450" defTabSz="685800" rtl="0">
              <a:lnSpc>
                <a:spcPct val="150000"/>
              </a:lnSpc>
              <a:spcBef>
                <a:spcPts val="750"/>
              </a:spcBef>
              <a:spcAft>
                <a:spcPts val="0"/>
              </a:spcAft>
              <a:buFont typeface="Arial" panose="020B0604020202020204" pitchFamily="34" charset="0"/>
              <a:buChar char="•"/>
            </a:pPr>
            <a:r>
              <a:rPr lang="es" sz="2400" b="0">
                <a:ea typeface="Lato"/>
                <a:cs typeface="+mn-cs"/>
              </a:rPr>
              <a:t>Capacitar a los trabajadores de la salud en materia de violencia basada ej género para que puedan ayudar a las madres afectadas.</a:t>
            </a:r>
            <a:endParaRPr lang="en-US" sz="2400" b="0">
              <a:ea typeface="Lato"/>
              <a:cs typeface="+mn-cs"/>
            </a:endParaRPr>
          </a:p>
          <a:p>
            <a:pPr rtl="0"/>
            <a:endParaRPr lang="en-US"/>
          </a:p>
        </p:txBody>
      </p:sp>
    </p:spTree>
    <p:extLst>
      <p:ext uri="{BB962C8B-B14F-4D97-AF65-F5344CB8AC3E}">
        <p14:creationId xmlns:p14="http://schemas.microsoft.com/office/powerpoint/2010/main" val="32654656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sz="4400"/>
              <a:t>Género y violencia basada en género</a:t>
            </a:r>
            <a:br>
              <a:rPr lang="en-GB"/>
            </a:br>
            <a:r>
              <a:rPr lang="es" sz="4400">
                <a:solidFill>
                  <a:srgbClr val="FF0000"/>
                </a:solidFill>
              </a:rPr>
              <a:t>Salud mental y apoyo psicosocial </a:t>
            </a:r>
            <a:br>
              <a:rPr lang="en-US" sz="4400">
                <a:solidFill>
                  <a:schemeClr val="accent1"/>
                </a:solidFill>
              </a:rPr>
            </a:br>
            <a:endParaRPr lang="en-US">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476750"/>
          </a:xfrm>
        </p:spPr>
        <p:txBody>
          <a:bodyPr vert="horz" lIns="91440" tIns="45720" rIns="91440" bIns="45720" rtlCol="0" anchor="t">
            <a:normAutofit fontScale="92500" lnSpcReduction="20000"/>
          </a:bodyPr>
          <a:lstStyle/>
          <a:p>
            <a:pPr marL="257175" indent="-257175" rtl="0">
              <a:buFont typeface="Arial" panose="020B0604020202020204" pitchFamily="34" charset="0"/>
              <a:buChar char="•"/>
            </a:pPr>
            <a:r>
              <a:rPr lang="es" sz="2400" b="0">
                <a:ea typeface="Lato"/>
                <a:cs typeface="Lato"/>
              </a:rPr>
              <a:t>Esté atento a los signos de alarma de un apego deficiente entre el lactante y la madre</a:t>
            </a:r>
          </a:p>
          <a:p>
            <a:pPr marL="257175" indent="-257175" rtl="0">
              <a:buFont typeface="Arial" panose="020B0604020202020204" pitchFamily="34" charset="0"/>
              <a:buChar char="•"/>
            </a:pPr>
            <a:endParaRPr lang="en-US" sz="2400" b="0"/>
          </a:p>
          <a:p>
            <a:pPr marL="257175" indent="-257175" rtl="0">
              <a:buFont typeface="Arial" panose="020B0604020202020204" pitchFamily="34" charset="0"/>
              <a:buChar char="•"/>
            </a:pPr>
            <a:r>
              <a:rPr lang="es" sz="2400" b="0">
                <a:ea typeface="Lato"/>
                <a:cs typeface="Lato"/>
              </a:rPr>
              <a:t>Enseñarles técnicas de relajación</a:t>
            </a:r>
          </a:p>
          <a:p>
            <a:pPr rtl="0"/>
            <a:endParaRPr lang="en-US" sz="2400" b="0"/>
          </a:p>
          <a:p>
            <a:pPr marL="257175" indent="-257175" rtl="0">
              <a:buFont typeface="Arial" panose="020B0604020202020204" pitchFamily="34" charset="0"/>
              <a:buChar char="•"/>
            </a:pPr>
            <a:r>
              <a:rPr lang="es" sz="2400" b="0">
                <a:ea typeface="Lato"/>
                <a:cs typeface="Lato"/>
              </a:rPr>
              <a:t>Poner en contacto a las madres con grupos de apoyo.</a:t>
            </a:r>
          </a:p>
          <a:p>
            <a:pPr rtl="0"/>
            <a:endParaRPr lang="en-US" sz="2400" b="0"/>
          </a:p>
          <a:p>
            <a:pPr marL="257175" indent="-257175">
              <a:buFont typeface="Arial" panose="020B0604020202020204" pitchFamily="34" charset="0"/>
              <a:buChar char="•"/>
            </a:pPr>
            <a:r>
              <a:rPr lang="es" sz="2400" b="0">
                <a:ea typeface="Lato"/>
                <a:cs typeface="Lato"/>
              </a:rPr>
              <a:t>Poner en contacto a las madres con un trabajador comunitario de apoyo psicosocial</a:t>
            </a:r>
            <a:r>
              <a:rPr lang="es">
                <a:ea typeface="Lato"/>
                <a:cs typeface="Lato"/>
              </a:rPr>
              <a:t> </a:t>
            </a:r>
            <a:endParaRPr lang="es" sz="2400" b="0"/>
          </a:p>
          <a:p>
            <a:pPr rtl="0"/>
            <a:endParaRPr lang="en-US" sz="2400" b="0"/>
          </a:p>
          <a:p>
            <a:pPr marL="257175" indent="-257175" rtl="0">
              <a:buFont typeface="Arial" panose="020B0604020202020204" pitchFamily="34" charset="0"/>
              <a:buChar char="•"/>
            </a:pPr>
            <a:r>
              <a:rPr lang="es" sz="2400" b="0">
                <a:ea typeface="Lato"/>
                <a:cs typeface="Lato"/>
              </a:rPr>
              <a:t>Saber cuándo y a dónde referir casos para recibir apoyo profesional en materia de salud mental</a:t>
            </a:r>
          </a:p>
        </p:txBody>
      </p:sp>
    </p:spTree>
    <p:extLst>
      <p:ext uri="{BB962C8B-B14F-4D97-AF65-F5344CB8AC3E}">
        <p14:creationId xmlns:p14="http://schemas.microsoft.com/office/powerpoint/2010/main" val="29613697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sz="4400"/>
              <a:t>Género y violencia basada en género</a:t>
            </a:r>
            <a:br>
              <a:rPr lang="en-GB"/>
            </a:br>
            <a:r>
              <a:rPr lang="es">
                <a:solidFill>
                  <a:srgbClr val="FF0000"/>
                </a:solidFill>
              </a:rPr>
              <a:t>Poner en contacto con grupos de apoyo</a:t>
            </a:r>
            <a:r>
              <a:rPr lang="es" sz="4400">
                <a:solidFill>
                  <a:srgbClr val="FF0000"/>
                </a:solidFill>
              </a:rPr>
              <a:t> </a:t>
            </a:r>
            <a:br>
              <a:rPr lang="en-US" sz="4400">
                <a:solidFill>
                  <a:schemeClr val="accent1"/>
                </a:solidFill>
              </a:rPr>
            </a:br>
            <a:endParaRPr lang="en-US">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476750"/>
          </a:xfrm>
        </p:spPr>
        <p:txBody>
          <a:bodyPr rtlCol="0">
            <a:normAutofit fontScale="92500" lnSpcReduction="20000"/>
          </a:bodyPr>
          <a:lstStyle/>
          <a:p>
            <a:pPr rtl="0"/>
            <a:r>
              <a:rPr lang="es" sz="2400" b="0">
                <a:solidFill>
                  <a:schemeClr val="tx1"/>
                </a:solidFill>
              </a:rPr>
              <a:t>Un grupo de cuidados o de apoyo se forma cuando se reúnen personas con un interés o una vivencia común. </a:t>
            </a:r>
          </a:p>
          <a:p>
            <a:pPr rtl="0"/>
            <a:endParaRPr lang="en-US" sz="2400" b="0">
              <a:solidFill>
                <a:schemeClr val="tx1"/>
              </a:solidFill>
            </a:endParaRPr>
          </a:p>
          <a:p>
            <a:pPr rtl="0"/>
            <a:r>
              <a:rPr lang="es" sz="2400" b="0">
                <a:solidFill>
                  <a:schemeClr val="tx1"/>
                </a:solidFill>
              </a:rPr>
              <a:t>Puede ser formal o informal, pero incluye los siguientes aspectos: </a:t>
            </a:r>
          </a:p>
          <a:p>
            <a:pPr rtl="0"/>
            <a:endParaRPr lang="en-US" sz="2400" b="0">
              <a:solidFill>
                <a:schemeClr val="tx1"/>
              </a:solidFill>
            </a:endParaRPr>
          </a:p>
          <a:p>
            <a:pPr marL="285750" indent="-285750" rtl="0">
              <a:buFont typeface="Arial" panose="020B0604020202020204" pitchFamily="34" charset="0"/>
              <a:buChar char="•"/>
            </a:pPr>
            <a:r>
              <a:rPr lang="es" sz="2400" b="0">
                <a:solidFill>
                  <a:schemeClr val="tx1"/>
                </a:solidFill>
              </a:rPr>
              <a:t>Ambiente seguro </a:t>
            </a:r>
          </a:p>
          <a:p>
            <a:pPr marL="285750" indent="-285750" rtl="0">
              <a:buFont typeface="Arial" panose="020B0604020202020204" pitchFamily="34" charset="0"/>
              <a:buChar char="•"/>
            </a:pPr>
            <a:r>
              <a:rPr lang="es" sz="2400" b="0">
                <a:solidFill>
                  <a:schemeClr val="tx1"/>
                </a:solidFill>
              </a:rPr>
              <a:t>Sentido de respeto </a:t>
            </a:r>
          </a:p>
          <a:p>
            <a:pPr marL="285750" indent="-285750" rtl="0">
              <a:buFont typeface="Arial" panose="020B0604020202020204" pitchFamily="34" charset="0"/>
              <a:buChar char="•"/>
            </a:pPr>
            <a:r>
              <a:rPr lang="es" sz="2400" b="0">
                <a:solidFill>
                  <a:schemeClr val="tx1"/>
                </a:solidFill>
              </a:rPr>
              <a:t>Intercambio de información </a:t>
            </a:r>
          </a:p>
          <a:p>
            <a:pPr marL="285750" indent="-285750" rtl="0">
              <a:buFont typeface="Arial" panose="020B0604020202020204" pitchFamily="34" charset="0"/>
              <a:buChar char="•"/>
            </a:pPr>
            <a:r>
              <a:rPr lang="es" sz="2400" b="0">
                <a:solidFill>
                  <a:schemeClr val="tx1"/>
                </a:solidFill>
              </a:rPr>
              <a:t>Disponibilidad de ayuda práctica </a:t>
            </a:r>
          </a:p>
          <a:p>
            <a:pPr marL="285750" indent="-285750" rtl="0">
              <a:buFont typeface="Arial" panose="020B0604020202020204" pitchFamily="34" charset="0"/>
              <a:buChar char="•"/>
            </a:pPr>
            <a:r>
              <a:rPr lang="es" sz="2400" b="0">
                <a:solidFill>
                  <a:schemeClr val="tx1"/>
                </a:solidFill>
              </a:rPr>
              <a:t>Compartir la responsabilidad </a:t>
            </a:r>
          </a:p>
          <a:p>
            <a:pPr marL="285750" indent="-285750" rtl="0">
              <a:buFont typeface="Arial" panose="020B0604020202020204" pitchFamily="34" charset="0"/>
              <a:buChar char="•"/>
            </a:pPr>
            <a:r>
              <a:rPr lang="es" sz="2400" b="0">
                <a:solidFill>
                  <a:schemeClr val="tx1"/>
                </a:solidFill>
              </a:rPr>
              <a:t>Aceptación </a:t>
            </a:r>
          </a:p>
          <a:p>
            <a:pPr marL="285750" indent="-285750" rtl="0">
              <a:buFont typeface="Arial" panose="020B0604020202020204" pitchFamily="34" charset="0"/>
              <a:buChar char="•"/>
            </a:pPr>
            <a:r>
              <a:rPr lang="es" sz="2400" b="0">
                <a:solidFill>
                  <a:schemeClr val="tx1"/>
                </a:solidFill>
              </a:rPr>
              <a:t>Aprender juntos y aprender de los otros </a:t>
            </a:r>
          </a:p>
          <a:p>
            <a:pPr marL="285750" indent="-285750" rtl="0">
              <a:buFont typeface="Arial" panose="020B0604020202020204" pitchFamily="34" charset="0"/>
              <a:buChar char="•"/>
            </a:pPr>
            <a:r>
              <a:rPr lang="es" sz="2400" b="0">
                <a:solidFill>
                  <a:schemeClr val="tx1"/>
                </a:solidFill>
              </a:rPr>
              <a:t>Conexión emocional</a:t>
            </a:r>
          </a:p>
        </p:txBody>
      </p:sp>
    </p:spTree>
    <p:extLst>
      <p:ext uri="{BB962C8B-B14F-4D97-AF65-F5344CB8AC3E}">
        <p14:creationId xmlns:p14="http://schemas.microsoft.com/office/powerpoint/2010/main" val="33425897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DB2EEA5B-A80F-A78A-DAF7-F81FA88D8C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127"/>
          <a:stretch/>
        </p:blipFill>
        <p:spPr>
          <a:xfrm>
            <a:off x="0" y="1"/>
            <a:ext cx="6238242"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es" sz="5000">
                <a:solidFill>
                  <a:schemeClr val="accent1"/>
                </a:solidFill>
                <a:latin typeface="+mj-lt"/>
              </a:rPr>
              <a:t>MÓDULO 8</a:t>
            </a:r>
          </a:p>
          <a:p>
            <a:pPr algn="ctr" rtl="0">
              <a:spcBef>
                <a:spcPts val="2400"/>
              </a:spcBef>
            </a:pPr>
            <a:endParaRPr lang="en-GB" sz="5000">
              <a:solidFill>
                <a:schemeClr val="tx1"/>
              </a:solidFill>
              <a:latin typeface="+mj-lt"/>
            </a:endParaRPr>
          </a:p>
          <a:p>
            <a:pPr algn="ctr" rtl="0"/>
            <a:r>
              <a:rPr lang="es" sz="5400">
                <a:solidFill>
                  <a:schemeClr val="tx1"/>
                </a:solidFill>
                <a:latin typeface="+mj-lt"/>
              </a:rPr>
              <a:t>ESCENARIOS DE CASOS</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2479" y="-802171"/>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91223" y="6394111"/>
            <a:ext cx="3944429" cy="246221"/>
          </a:xfrm>
          <a:prstGeom prst="rect">
            <a:avLst/>
          </a:prstGeom>
          <a:noFill/>
        </p:spPr>
        <p:txBody>
          <a:bodyPr wrap="square" lIns="0" tIns="0" rIns="0" bIns="0" rtlCol="0">
            <a:spAutoFit/>
          </a:bodyPr>
          <a:lstStyle/>
          <a:p>
            <a:pPr rtl="0"/>
            <a:r>
              <a:rPr lang="es" sz="1600" i="1">
                <a:solidFill>
                  <a:schemeClr val="bg1"/>
                </a:solidFill>
                <a:cs typeface="Gill Sans Infant Std"/>
              </a:rPr>
              <a:t>Crédito de la foto: Save the Children</a:t>
            </a:r>
          </a:p>
        </p:txBody>
      </p:sp>
    </p:spTree>
    <p:extLst>
      <p:ext uri="{BB962C8B-B14F-4D97-AF65-F5344CB8AC3E}">
        <p14:creationId xmlns:p14="http://schemas.microsoft.com/office/powerpoint/2010/main" val="19135501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a:t>Escenarios</a:t>
            </a:r>
            <a:br>
              <a:rPr lang="en-GB"/>
            </a:br>
            <a:r>
              <a:rPr lang="es">
                <a:solidFill>
                  <a:srgbClr val="FF0000"/>
                </a:solidFill>
              </a:rPr>
              <a:t>Cómo usar las tarjetas de consejería</a:t>
            </a:r>
            <a:br>
              <a:rPr lang="en-US" sz="4400">
                <a:solidFill>
                  <a:schemeClr val="accent1"/>
                </a:solidFill>
              </a:rPr>
            </a:br>
            <a:endParaRPr lang="en-US">
              <a:solidFill>
                <a:schemeClr val="accent1"/>
              </a:solidFill>
            </a:endParaRPr>
          </a:p>
        </p:txBody>
      </p:sp>
      <p:pic>
        <p:nvPicPr>
          <p:cNvPr id="2" name="Picture 1" descr="A person holding a baby and a person holding a baby&#10;&#10;Description automatically generated">
            <a:extLst>
              <a:ext uri="{FF2B5EF4-FFF2-40B4-BE49-F238E27FC236}">
                <a16:creationId xmlns:a16="http://schemas.microsoft.com/office/drawing/2014/main" id="{CC5ECACB-121B-7169-8E1E-A664219483F0}"/>
              </a:ext>
            </a:extLst>
          </p:cNvPr>
          <p:cNvPicPr>
            <a:picLocks noChangeAspect="1"/>
          </p:cNvPicPr>
          <p:nvPr/>
        </p:nvPicPr>
        <p:blipFill>
          <a:blip r:embed="rId3"/>
          <a:stretch>
            <a:fillRect/>
          </a:stretch>
        </p:blipFill>
        <p:spPr>
          <a:xfrm>
            <a:off x="2093343" y="1721112"/>
            <a:ext cx="7056406" cy="4997285"/>
          </a:xfrm>
          <a:prstGeom prst="rect">
            <a:avLst/>
          </a:prstGeom>
        </p:spPr>
      </p:pic>
    </p:spTree>
    <p:extLst>
      <p:ext uri="{BB962C8B-B14F-4D97-AF65-F5344CB8AC3E}">
        <p14:creationId xmlns:p14="http://schemas.microsoft.com/office/powerpoint/2010/main" val="3049680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st-clip-art-cpa-school-test - Croota: Men's &amp; Women's Underwear">
            <a:extLst>
              <a:ext uri="{FF2B5EF4-FFF2-40B4-BE49-F238E27FC236}">
                <a16:creationId xmlns:a16="http://schemas.microsoft.com/office/drawing/2014/main" id="{824352D3-B5FB-73BB-0BC0-F470647A6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305" y="1611593"/>
            <a:ext cx="4742955" cy="389941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7D2789-7F09-C44E-A521-92E0AF25D5DC}"/>
              </a:ext>
            </a:extLst>
          </p:cNvPr>
          <p:cNvSpPr>
            <a:spLocks noGrp="1"/>
          </p:cNvSpPr>
          <p:nvPr>
            <p:ph idx="1"/>
          </p:nvPr>
        </p:nvSpPr>
        <p:spPr>
          <a:xfrm>
            <a:off x="811733" y="1741066"/>
            <a:ext cx="5072431" cy="4476750"/>
          </a:xfrm>
        </p:spPr>
        <p:txBody>
          <a:bodyPr vert="horz" lIns="91440" tIns="45720" rIns="91440" bIns="45720" rtlCol="0" anchor="t">
            <a:normAutofit fontScale="92500" lnSpcReduction="20000"/>
          </a:bodyPr>
          <a:lstStyle/>
          <a:p>
            <a:pPr marL="171450" indent="-171450" rtl="0">
              <a:buFont typeface="Arial" panose="020B0604020202020204" pitchFamily="34" charset="0"/>
              <a:buChar char="•"/>
            </a:pPr>
            <a:r>
              <a:rPr lang="es">
                <a:ea typeface="Lato"/>
                <a:cs typeface="Lato"/>
              </a:rPr>
              <a:t>Complete la prueba previa</a:t>
            </a:r>
          </a:p>
          <a:p>
            <a:pPr marL="171450" indent="-171450" rtl="0">
              <a:buFont typeface="Arial" panose="020B0604020202020204" pitchFamily="34" charset="0"/>
              <a:buChar char="•"/>
            </a:pPr>
            <a:r>
              <a:rPr lang="es">
                <a:ea typeface="Lato"/>
                <a:cs typeface="Lato"/>
              </a:rPr>
              <a:t>Repetiremos la prueba al finalizar la capacitación para determinar los conocimientos alcanzados</a:t>
            </a:r>
          </a:p>
          <a:p>
            <a:pPr marL="171450" indent="-171450" rtl="0">
              <a:buFont typeface="Arial" panose="020B0604020202020204" pitchFamily="34" charset="0"/>
              <a:buChar char="•"/>
            </a:pPr>
            <a:r>
              <a:rPr lang="es">
                <a:ea typeface="Lato"/>
                <a:cs typeface="Lato"/>
              </a:rPr>
              <a:t>Las puntuaciones nos ayudarán a mejorar el contenido y la ejecución de la capacitación para próximas oportunidades</a:t>
            </a:r>
          </a:p>
          <a:p>
            <a:pPr marL="171450" indent="-171450" rtl="0">
              <a:buFont typeface="Arial" panose="020B0604020202020204" pitchFamily="34" charset="0"/>
              <a:buChar char="•"/>
            </a:pPr>
            <a:r>
              <a:rPr lang="es">
                <a:ea typeface="Lato"/>
                <a:cs typeface="Lato"/>
              </a:rPr>
              <a:t>No se evalúan las puntuaciones de las pruebas a un nivel individual, sino de todo el grupo</a:t>
            </a:r>
            <a:br>
              <a:rPr lang="en-GB"/>
            </a:br>
            <a:endParaRPr lang="en-UK"/>
          </a:p>
          <a:p>
            <a:pPr rtl="0"/>
            <a:endParaRPr lang="en-UK"/>
          </a:p>
        </p:txBody>
      </p:sp>
      <p:sp>
        <p:nvSpPr>
          <p:cNvPr id="4" name="Title 3">
            <a:extLst>
              <a:ext uri="{FF2B5EF4-FFF2-40B4-BE49-F238E27FC236}">
                <a16:creationId xmlns:a16="http://schemas.microsoft.com/office/drawing/2014/main" id="{6ED2FCA0-534D-430E-B35D-242EBC789A10}"/>
              </a:ext>
            </a:extLst>
          </p:cNvPr>
          <p:cNvSpPr>
            <a:spLocks noGrp="1"/>
          </p:cNvSpPr>
          <p:nvPr>
            <p:ph type="title"/>
          </p:nvPr>
        </p:nvSpPr>
        <p:spPr/>
        <p:txBody>
          <a:bodyPr rtlCol="0">
            <a:normAutofit/>
          </a:bodyPr>
          <a:lstStyle/>
          <a:p>
            <a:pPr rtl="0"/>
            <a:r>
              <a:rPr lang="es"/>
              <a:t>Prueba</a:t>
            </a:r>
            <a:r>
              <a:rPr lang="es" sz="4400"/>
              <a:t> previa</a:t>
            </a:r>
            <a:endParaRPr lang="en-UK"/>
          </a:p>
        </p:txBody>
      </p:sp>
    </p:spTree>
    <p:extLst>
      <p:ext uri="{BB962C8B-B14F-4D97-AF65-F5344CB8AC3E}">
        <p14:creationId xmlns:p14="http://schemas.microsoft.com/office/powerpoint/2010/main" val="13751526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a:t>Escenarios</a:t>
            </a:r>
            <a:br>
              <a:rPr lang="en-GB"/>
            </a:br>
            <a:r>
              <a:rPr lang="es">
                <a:solidFill>
                  <a:srgbClr val="FF0000"/>
                </a:solidFill>
              </a:rPr>
              <a:t>Repaso de las etapas de consejería</a:t>
            </a:r>
            <a:br>
              <a:rPr lang="en-US" sz="4400">
                <a:solidFill>
                  <a:schemeClr val="accent1"/>
                </a:solidFill>
              </a:rPr>
            </a:br>
            <a:endParaRPr lang="en-US">
              <a:solidFill>
                <a:schemeClr val="accent1"/>
              </a:solidFill>
            </a:endParaRPr>
          </a:p>
        </p:txBody>
      </p:sp>
      <p:sp>
        <p:nvSpPr>
          <p:cNvPr id="2" name="Rounded Rectangle 6">
            <a:extLst>
              <a:ext uri="{FF2B5EF4-FFF2-40B4-BE49-F238E27FC236}">
                <a16:creationId xmlns:a16="http://schemas.microsoft.com/office/drawing/2014/main" id="{AFB1852C-4183-8F65-644B-5B478263310C}"/>
              </a:ext>
            </a:extLst>
          </p:cNvPr>
          <p:cNvSpPr/>
          <p:nvPr/>
        </p:nvSpPr>
        <p:spPr>
          <a:xfrm>
            <a:off x="2445502" y="2281822"/>
            <a:ext cx="7432646" cy="3229744"/>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rtl="0"/>
            <a:r>
              <a:rPr lang="es" sz="2000" cap="all">
                <a:solidFill>
                  <a:schemeClr val="bg1"/>
                </a:solidFill>
                <a:latin typeface="Oswald" pitchFamily="2" charset="77"/>
                <a:cs typeface="Trade Gothic LT Std Bold Cn"/>
              </a:rPr>
              <a:t>Paso 1: Evaluar: preguntar, escuchar y observar</a:t>
            </a:r>
          </a:p>
          <a:p>
            <a:pPr rtl="0"/>
            <a:endParaRPr lang="en-GB" sz="2000" cap="all">
              <a:solidFill>
                <a:schemeClr val="bg1"/>
              </a:solidFill>
              <a:latin typeface="Oswald" pitchFamily="2" charset="77"/>
              <a:cs typeface="Trade Gothic LT Std Bold Cn"/>
            </a:endParaRPr>
          </a:p>
          <a:p>
            <a:pPr rtl="0"/>
            <a:endParaRPr lang="en-GB" sz="2000" cap="all">
              <a:solidFill>
                <a:schemeClr val="bg1"/>
              </a:solidFill>
              <a:latin typeface="Oswald" pitchFamily="2" charset="77"/>
              <a:cs typeface="Trade Gothic LT Std Bold Cn"/>
            </a:endParaRPr>
          </a:p>
          <a:p>
            <a:pPr rtl="0"/>
            <a:r>
              <a:rPr lang="es" sz="2000" cap="all">
                <a:solidFill>
                  <a:schemeClr val="bg1"/>
                </a:solidFill>
                <a:latin typeface="Oswald"/>
                <a:cs typeface="Trade Gothic LT Std Bold Cn"/>
              </a:rPr>
              <a:t>Paso 2: Analizar: identificar dificultades y, si hay más de una dificultad, PRIORIZAR.</a:t>
            </a:r>
          </a:p>
          <a:p>
            <a:pPr rtl="0"/>
            <a:endParaRPr lang="en-GB" sz="2000" cap="all">
              <a:solidFill>
                <a:schemeClr val="bg1"/>
              </a:solidFill>
              <a:latin typeface="Oswald" pitchFamily="2" charset="77"/>
              <a:cs typeface="Trade Gothic LT Std Bold Cn"/>
            </a:endParaRPr>
          </a:p>
          <a:p>
            <a:pPr rtl="0"/>
            <a:endParaRPr lang="en-GB" sz="2000" cap="all">
              <a:solidFill>
                <a:schemeClr val="bg1"/>
              </a:solidFill>
              <a:latin typeface="Oswald" pitchFamily="2" charset="77"/>
              <a:cs typeface="Trade Gothic LT Std Bold Cn"/>
            </a:endParaRPr>
          </a:p>
          <a:p>
            <a:pPr rtl="0"/>
            <a:r>
              <a:rPr lang="es" sz="2000" cap="all">
                <a:solidFill>
                  <a:schemeClr val="bg1"/>
                </a:solidFill>
                <a:latin typeface="Oswald" pitchFamily="2" charset="77"/>
                <a:cs typeface="Trade Gothic LT Std Bold Cn"/>
              </a:rPr>
              <a:t>Paso 3: Actuar: discutir, sugerir y ponerse de acuerdo</a:t>
            </a:r>
          </a:p>
        </p:txBody>
      </p:sp>
    </p:spTree>
    <p:extLst>
      <p:ext uri="{BB962C8B-B14F-4D97-AF65-F5344CB8AC3E}">
        <p14:creationId xmlns:p14="http://schemas.microsoft.com/office/powerpoint/2010/main" val="37426225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a:t>Módulo 8 — Actividad</a:t>
            </a:r>
            <a:br>
              <a:rPr lang="en-GB"/>
            </a:br>
            <a:r>
              <a:rPr lang="es">
                <a:solidFill>
                  <a:srgbClr val="FF0000"/>
                </a:solidFill>
              </a:rPr>
              <a:t>Escenarios: Cómo usar las tarjetas de consejería</a:t>
            </a:r>
            <a:br>
              <a:rPr lang="en-US" sz="4400">
                <a:solidFill>
                  <a:schemeClr val="accent1"/>
                </a:solidFill>
              </a:rPr>
            </a:br>
            <a:endParaRPr lang="en-UK">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251709"/>
          </a:xfrm>
        </p:spPr>
        <p:txBody>
          <a:bodyPr vert="horz" lIns="91440" tIns="45720" rIns="91440" bIns="45720" rtlCol="0" anchor="t">
            <a:normAutofit fontScale="77500" lnSpcReduction="20000"/>
          </a:bodyPr>
          <a:lstStyle/>
          <a:p>
            <a:r>
              <a:rPr lang="es" sz="2400" b="0">
                <a:ea typeface="Lato"/>
                <a:cs typeface="Lato"/>
              </a:rPr>
              <a:t>Hay CINCO escenarios: A, B, C</a:t>
            </a:r>
            <a:r>
              <a:rPr lang="es">
                <a:ea typeface="Lato"/>
                <a:cs typeface="Lato"/>
              </a:rPr>
              <a:t> y</a:t>
            </a:r>
            <a:r>
              <a:rPr lang="es" sz="2400" b="0">
                <a:ea typeface="Lato"/>
                <a:cs typeface="Lato"/>
              </a:rPr>
              <a:t> D</a:t>
            </a:r>
          </a:p>
          <a:p>
            <a:pPr rtl="0"/>
            <a:endParaRPr lang="en-US" sz="2400" b="0"/>
          </a:p>
          <a:p>
            <a:pPr rtl="0"/>
            <a:r>
              <a:rPr lang="es" sz="2400" b="0">
                <a:ea typeface="Lato"/>
                <a:cs typeface="Lato"/>
              </a:rPr>
              <a:t>Repase el escenario que le han asignado y siga los siguientes pasos:</a:t>
            </a:r>
          </a:p>
          <a:p>
            <a:pPr marL="457200" indent="-457200">
              <a:buFont typeface="+mj-lt"/>
              <a:buAutoNum type="arabicPeriod"/>
            </a:pPr>
            <a:r>
              <a:rPr lang="es" sz="2400" b="0">
                <a:ea typeface="Lato"/>
                <a:cs typeface="Lato"/>
              </a:rPr>
              <a:t>Examine la información facilitada en los formularios completados (EVALUAR)</a:t>
            </a:r>
            <a:r>
              <a:rPr lang="es">
                <a:ea typeface="Lato"/>
                <a:cs typeface="Lato"/>
              </a:rPr>
              <a:t> </a:t>
            </a:r>
            <a:endParaRPr lang="es" sz="2400" b="0"/>
          </a:p>
          <a:p>
            <a:pPr marL="457200" indent="-457200" rtl="0">
              <a:buFont typeface="+mj-lt"/>
              <a:buAutoNum type="arabicPeriod"/>
            </a:pPr>
            <a:r>
              <a:rPr lang="es" sz="2400" b="0">
                <a:ea typeface="Lato"/>
                <a:cs typeface="Lato"/>
              </a:rPr>
              <a:t>Identifique DOS PROBLEMAS PRIORITARIOS durante la evaluación (ANALIZAR)</a:t>
            </a:r>
          </a:p>
          <a:p>
            <a:pPr marL="457200" indent="-457200" rtl="0">
              <a:buFont typeface="+mj-lt"/>
              <a:buAutoNum type="arabicPeriod"/>
            </a:pPr>
            <a:r>
              <a:rPr lang="es" sz="2400" b="0">
                <a:ea typeface="Lato"/>
                <a:cs typeface="Lato"/>
              </a:rPr>
              <a:t>Decida cuál de las tarjetas de consejería MAMI de las secciones A y B sería útil para brindar apoyo a esta persona cuidadora y a su lactante en función de los problemas identificados (ACTUAR)</a:t>
            </a:r>
          </a:p>
          <a:p>
            <a:pPr marL="457200" indent="-457200" rtl="0">
              <a:buFont typeface="+mj-lt"/>
              <a:buAutoNum type="arabicPeriod"/>
            </a:pPr>
            <a:r>
              <a:rPr lang="es" sz="2400" b="0">
                <a:ea typeface="Lato"/>
                <a:cs typeface="Lato"/>
              </a:rPr>
              <a:t>Decida si alguno de los temas de la sección C sería pertinente para la primera sesión de consejería</a:t>
            </a:r>
          </a:p>
          <a:p>
            <a:pPr marL="457200" indent="-457200" rtl="0">
              <a:buFont typeface="+mj-lt"/>
              <a:buAutoNum type="arabicPeriod"/>
            </a:pPr>
            <a:r>
              <a:rPr lang="es" sz="2400" b="0">
                <a:ea typeface="Lato"/>
                <a:cs typeface="Lato"/>
              </a:rPr>
              <a:t>Prepare un breve juego de rol de la primera sesión de consejería utilizando las tarjetas de consejería identificadas. Céntrese únicamente en los dos problemas prioritarios de su escenario asignado y preséntelo al grupo.</a:t>
            </a:r>
          </a:p>
        </p:txBody>
      </p:sp>
    </p:spTree>
    <p:extLst>
      <p:ext uri="{BB962C8B-B14F-4D97-AF65-F5344CB8AC3E}">
        <p14:creationId xmlns:p14="http://schemas.microsoft.com/office/powerpoint/2010/main" val="23947963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047551" y="1062790"/>
            <a:ext cx="480609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spcBef>
                <a:spcPts val="2400"/>
              </a:spcBef>
            </a:pPr>
            <a:r>
              <a:rPr lang="es" sz="5000" dirty="0">
                <a:solidFill>
                  <a:schemeClr val="accent1"/>
                </a:solidFill>
                <a:latin typeface="+mj-lt"/>
              </a:rPr>
              <a:t>MÓDULO 9</a:t>
            </a:r>
          </a:p>
          <a:p>
            <a:pPr algn="ctr" rtl="0">
              <a:spcBef>
                <a:spcPts val="2400"/>
              </a:spcBef>
            </a:pPr>
            <a:endParaRPr lang="en-GB" sz="5000" dirty="0">
              <a:solidFill>
                <a:schemeClr val="tx1"/>
              </a:solidFill>
              <a:latin typeface="+mj-lt"/>
            </a:endParaRPr>
          </a:p>
          <a:p>
            <a:pPr algn="ctr" rtl="0"/>
            <a:r>
              <a:rPr lang="es" sz="5400" dirty="0">
                <a:solidFill>
                  <a:schemeClr val="tx1"/>
                </a:solidFill>
                <a:latin typeface="+mj-lt"/>
              </a:rPr>
              <a:t>MONITOREO, EVALUACIÓN, RENDICIÓN DE CUENTAS Y APRENDIZAJE</a:t>
            </a:r>
          </a:p>
        </p:txBody>
      </p:sp>
      <p:grpSp>
        <p:nvGrpSpPr>
          <p:cNvPr id="5" name="Grupo 4">
            <a:extLst>
              <a:ext uri="{FF2B5EF4-FFF2-40B4-BE49-F238E27FC236}">
                <a16:creationId xmlns:a16="http://schemas.microsoft.com/office/drawing/2014/main" id="{14B1AB1E-92E9-F854-0B9F-D7BAA02B3CC5}"/>
              </a:ext>
            </a:extLst>
          </p:cNvPr>
          <p:cNvGrpSpPr/>
          <p:nvPr/>
        </p:nvGrpSpPr>
        <p:grpSpPr>
          <a:xfrm>
            <a:off x="0" y="0"/>
            <a:ext cx="6238241" cy="6858000"/>
            <a:chOff x="979714" y="0"/>
            <a:chExt cx="6238241" cy="6858000"/>
          </a:xfrm>
        </p:grpSpPr>
        <p:pic>
          <p:nvPicPr>
            <p:cNvPr id="4" name="Imagen 3">
              <a:extLst>
                <a:ext uri="{FF2B5EF4-FFF2-40B4-BE49-F238E27FC236}">
                  <a16:creationId xmlns:a16="http://schemas.microsoft.com/office/drawing/2014/main" id="{5083BC8D-E639-CD70-4E6D-7F0EB8EC101B}"/>
                </a:ext>
              </a:extLst>
            </p:cNvPr>
            <p:cNvPicPr>
              <a:picLocks noChangeAspect="1"/>
            </p:cNvPicPr>
            <p:nvPr/>
          </p:nvPicPr>
          <p:blipFill rotWithShape="1">
            <a:blip r:embed="rId3"/>
            <a:srcRect b="26756"/>
            <a:stretch/>
          </p:blipFill>
          <p:spPr>
            <a:xfrm>
              <a:off x="979714" y="0"/>
              <a:ext cx="6238241" cy="6858000"/>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146905" y="6581733"/>
              <a:ext cx="3944429" cy="246221"/>
            </a:xfrm>
            <a:prstGeom prst="rect">
              <a:avLst/>
            </a:prstGeom>
            <a:noFill/>
          </p:spPr>
          <p:txBody>
            <a:bodyPr wrap="square" lIns="0" tIns="0" rIns="0" bIns="0" rtlCol="0">
              <a:spAutoFit/>
            </a:bodyPr>
            <a:lstStyle/>
            <a:p>
              <a:pPr rtl="0"/>
              <a:r>
                <a:rPr lang="es" sz="1600" i="1" dirty="0">
                  <a:solidFill>
                    <a:schemeClr val="bg1"/>
                  </a:solidFill>
                  <a:cs typeface="Gill Sans Infant Std"/>
                </a:rPr>
                <a:t>Save the Children </a:t>
              </a:r>
            </a:p>
          </p:txBody>
        </p:sp>
      </p:gr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2401" y="-505224"/>
            <a:ext cx="7717972" cy="7868448"/>
          </a:xfrm>
          <a:prstGeom prst="rect">
            <a:avLst/>
          </a:prstGeom>
        </p:spPr>
      </p:pic>
    </p:spTree>
    <p:extLst>
      <p:ext uri="{BB962C8B-B14F-4D97-AF65-F5344CB8AC3E}">
        <p14:creationId xmlns:p14="http://schemas.microsoft.com/office/powerpoint/2010/main" val="11341220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a:t>Módulo 9 — Actividad</a:t>
            </a:r>
            <a:br>
              <a:rPr lang="en-GB"/>
            </a:br>
            <a:r>
              <a:rPr lang="es">
                <a:solidFill>
                  <a:srgbClr val="FF0000"/>
                </a:solidFill>
              </a:rPr>
              <a:t>Registro e informes MAMI</a:t>
            </a:r>
            <a:br>
              <a:rPr lang="en-US" sz="4400">
                <a:solidFill>
                  <a:schemeClr val="accent1"/>
                </a:solidFill>
              </a:rPr>
            </a:br>
            <a:endParaRPr lang="en-UK">
              <a:solidFill>
                <a:schemeClr val="accent1"/>
              </a:solidFill>
            </a:endParaRPr>
          </a:p>
        </p:txBody>
      </p:sp>
      <p:pic>
        <p:nvPicPr>
          <p:cNvPr id="2" name="Picture 1" descr="A screenshot of a document&#10;&#10;Description automatically generated">
            <a:extLst>
              <a:ext uri="{FF2B5EF4-FFF2-40B4-BE49-F238E27FC236}">
                <a16:creationId xmlns:a16="http://schemas.microsoft.com/office/drawing/2014/main" id="{1F494E99-D83E-EA4F-3BE2-DF9CFAEED6FA}"/>
              </a:ext>
            </a:extLst>
          </p:cNvPr>
          <p:cNvPicPr>
            <a:picLocks noChangeAspect="1"/>
          </p:cNvPicPr>
          <p:nvPr/>
        </p:nvPicPr>
        <p:blipFill>
          <a:blip r:embed="rId3"/>
          <a:stretch>
            <a:fillRect/>
          </a:stretch>
        </p:blipFill>
        <p:spPr>
          <a:xfrm rot="-780000">
            <a:off x="1348611" y="2424828"/>
            <a:ext cx="3404558" cy="3220311"/>
          </a:xfrm>
          <a:prstGeom prst="rect">
            <a:avLst/>
          </a:prstGeom>
        </p:spPr>
      </p:pic>
      <p:pic>
        <p:nvPicPr>
          <p:cNvPr id="3" name="Picture 2" descr="A table with numbers and text&#10;&#10;Description automatically generated">
            <a:extLst>
              <a:ext uri="{FF2B5EF4-FFF2-40B4-BE49-F238E27FC236}">
                <a16:creationId xmlns:a16="http://schemas.microsoft.com/office/drawing/2014/main" id="{6FBDC303-8AC9-969D-D124-9FE5AAAE147C}"/>
              </a:ext>
            </a:extLst>
          </p:cNvPr>
          <p:cNvPicPr>
            <a:picLocks noChangeAspect="1"/>
          </p:cNvPicPr>
          <p:nvPr/>
        </p:nvPicPr>
        <p:blipFill>
          <a:blip r:embed="rId4"/>
          <a:stretch>
            <a:fillRect/>
          </a:stretch>
        </p:blipFill>
        <p:spPr>
          <a:xfrm rot="300000">
            <a:off x="4537494" y="2379519"/>
            <a:ext cx="6783237" cy="2329002"/>
          </a:xfrm>
          <a:prstGeom prst="rect">
            <a:avLst/>
          </a:prstGeom>
        </p:spPr>
      </p:pic>
    </p:spTree>
    <p:extLst>
      <p:ext uri="{BB962C8B-B14F-4D97-AF65-F5344CB8AC3E}">
        <p14:creationId xmlns:p14="http://schemas.microsoft.com/office/powerpoint/2010/main" val="21165946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BFAEA9A0-CC96-EE66-3C11-48B57E4204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127"/>
          <a:stretch/>
        </p:blipFill>
        <p:spPr>
          <a:xfrm>
            <a:off x="-1" y="1"/>
            <a:ext cx="6238241"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047551" y="1062790"/>
            <a:ext cx="480609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es" sz="5000">
                <a:solidFill>
                  <a:schemeClr val="accent1"/>
                </a:solidFill>
                <a:latin typeface="+mj-lt"/>
              </a:rPr>
              <a:t>MÓDULO 10</a:t>
            </a:r>
          </a:p>
          <a:p>
            <a:pPr algn="ctr" rtl="0">
              <a:spcBef>
                <a:spcPts val="2400"/>
              </a:spcBef>
            </a:pPr>
            <a:endParaRPr lang="en-GB" sz="5000">
              <a:solidFill>
                <a:schemeClr val="tx1"/>
              </a:solidFill>
              <a:latin typeface="+mj-lt"/>
            </a:endParaRPr>
          </a:p>
          <a:p>
            <a:pPr algn="ctr" rtl="0"/>
            <a:r>
              <a:rPr lang="es" sz="5400">
                <a:solidFill>
                  <a:schemeClr val="tx1"/>
                </a:solidFill>
                <a:latin typeface="+mj-lt"/>
              </a:rPr>
              <a:t>PLANIFICACIÓN DE ACCIONES</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81439" y="-792011"/>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91223" y="6394111"/>
            <a:ext cx="3944429" cy="246221"/>
          </a:xfrm>
          <a:prstGeom prst="rect">
            <a:avLst/>
          </a:prstGeom>
          <a:noFill/>
        </p:spPr>
        <p:txBody>
          <a:bodyPr wrap="square" lIns="0" tIns="0" rIns="0" bIns="0" rtlCol="0">
            <a:spAutoFit/>
          </a:bodyPr>
          <a:lstStyle/>
          <a:p>
            <a:pPr rtl="0"/>
            <a:r>
              <a:rPr lang="es" sz="1600" i="1" dirty="0">
                <a:solidFill>
                  <a:schemeClr val="bg1"/>
                </a:solidFill>
                <a:cs typeface="Gill Sans Infant Std"/>
              </a:rPr>
              <a:t>Crédito de la foto: Save the Children</a:t>
            </a:r>
          </a:p>
        </p:txBody>
      </p:sp>
    </p:spTree>
    <p:extLst>
      <p:ext uri="{BB962C8B-B14F-4D97-AF65-F5344CB8AC3E}">
        <p14:creationId xmlns:p14="http://schemas.microsoft.com/office/powerpoint/2010/main" val="839659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a:t>Módulo 10 — Actividad</a:t>
            </a:r>
            <a:br>
              <a:rPr lang="en-GB"/>
            </a:br>
            <a:r>
              <a:rPr lang="es">
                <a:solidFill>
                  <a:srgbClr val="FF0000"/>
                </a:solidFill>
              </a:rPr>
              <a:t>Planificación de Acciones</a:t>
            </a:r>
            <a:br>
              <a:rPr lang="en-US" sz="4400">
                <a:solidFill>
                  <a:schemeClr val="accent1"/>
                </a:solidFill>
              </a:rPr>
            </a:br>
            <a:endParaRPr lang="en-UK">
              <a:solidFill>
                <a:schemeClr val="accent1"/>
              </a:solidFill>
            </a:endParaRPr>
          </a:p>
        </p:txBody>
      </p:sp>
      <p:pic>
        <p:nvPicPr>
          <p:cNvPr id="7" name="Picture 6">
            <a:extLst>
              <a:ext uri="{FF2B5EF4-FFF2-40B4-BE49-F238E27FC236}">
                <a16:creationId xmlns:a16="http://schemas.microsoft.com/office/drawing/2014/main" id="{FFCF2276-7E12-EB9E-C588-847B54A51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597" y="2073801"/>
            <a:ext cx="7926455" cy="4507200"/>
          </a:xfrm>
          <a:prstGeom prst="rect">
            <a:avLst/>
          </a:prstGeom>
        </p:spPr>
      </p:pic>
      <p:pic>
        <p:nvPicPr>
          <p:cNvPr id="8" name="Imagen 7">
            <a:extLst>
              <a:ext uri="{FF2B5EF4-FFF2-40B4-BE49-F238E27FC236}">
                <a16:creationId xmlns:a16="http://schemas.microsoft.com/office/drawing/2014/main" id="{F7C698F9-06B0-6BB0-4728-DD52BDEA9596}"/>
              </a:ext>
            </a:extLst>
          </p:cNvPr>
          <p:cNvPicPr>
            <a:picLocks noChangeAspect="1"/>
          </p:cNvPicPr>
          <p:nvPr/>
        </p:nvPicPr>
        <p:blipFill>
          <a:blip r:embed="rId4"/>
          <a:stretch>
            <a:fillRect/>
          </a:stretch>
        </p:blipFill>
        <p:spPr>
          <a:xfrm>
            <a:off x="2198597" y="1982956"/>
            <a:ext cx="7999556" cy="4321046"/>
          </a:xfrm>
          <a:prstGeom prst="rect">
            <a:avLst/>
          </a:prstGeom>
        </p:spPr>
      </p:pic>
    </p:spTree>
    <p:extLst>
      <p:ext uri="{BB962C8B-B14F-4D97-AF65-F5344CB8AC3E}">
        <p14:creationId xmlns:p14="http://schemas.microsoft.com/office/powerpoint/2010/main" val="22392208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85907" y="1506615"/>
            <a:ext cx="480609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spcBef>
                <a:spcPts val="2400"/>
              </a:spcBef>
            </a:pPr>
            <a:r>
              <a:rPr lang="es" sz="5000" dirty="0">
                <a:solidFill>
                  <a:schemeClr val="accent1"/>
                </a:solidFill>
                <a:latin typeface="+mj-lt"/>
              </a:rPr>
              <a:t>COMENTARIOS DE CLAUSURA</a:t>
            </a:r>
          </a:p>
          <a:p>
            <a:pPr algn="ctr" rtl="0">
              <a:spcBef>
                <a:spcPts val="2400"/>
              </a:spcBef>
            </a:pPr>
            <a:endParaRPr lang="en-GB" sz="5000" dirty="0">
              <a:solidFill>
                <a:schemeClr val="tx1"/>
              </a:solidFill>
              <a:latin typeface="+mj-lt"/>
            </a:endParaRPr>
          </a:p>
        </p:txBody>
      </p:sp>
      <p:sp>
        <p:nvSpPr>
          <p:cNvPr id="9" name="TextBox 8">
            <a:extLst>
              <a:ext uri="{FF2B5EF4-FFF2-40B4-BE49-F238E27FC236}">
                <a16:creationId xmlns:a16="http://schemas.microsoft.com/office/drawing/2014/main" id="{983D9214-A401-A7DD-9580-929C1E1F29E0}"/>
              </a:ext>
            </a:extLst>
          </p:cNvPr>
          <p:cNvSpPr txBox="1"/>
          <p:nvPr/>
        </p:nvSpPr>
        <p:spPr>
          <a:xfrm>
            <a:off x="191223" y="6394111"/>
            <a:ext cx="3944429" cy="246221"/>
          </a:xfrm>
          <a:prstGeom prst="rect">
            <a:avLst/>
          </a:prstGeom>
          <a:noFill/>
        </p:spPr>
        <p:txBody>
          <a:bodyPr wrap="square" lIns="0" tIns="0" rIns="0" bIns="0" rtlCol="0">
            <a:spAutoFit/>
          </a:bodyPr>
          <a:lstStyle/>
          <a:p>
            <a:pPr rtl="0"/>
            <a:r>
              <a:rPr lang="es" sz="1600" i="1">
                <a:solidFill>
                  <a:schemeClr val="bg1"/>
                </a:solidFill>
                <a:cs typeface="Gill Sans Infant Std"/>
              </a:rPr>
              <a:t>Crédito de la foto: Save the Children</a:t>
            </a:r>
          </a:p>
        </p:txBody>
      </p:sp>
      <p:grpSp>
        <p:nvGrpSpPr>
          <p:cNvPr id="8" name="Grupo 7">
            <a:extLst>
              <a:ext uri="{FF2B5EF4-FFF2-40B4-BE49-F238E27FC236}">
                <a16:creationId xmlns:a16="http://schemas.microsoft.com/office/drawing/2014/main" id="{CE2FFBC4-FD1F-612E-B75B-08988BEC652C}"/>
              </a:ext>
            </a:extLst>
          </p:cNvPr>
          <p:cNvGrpSpPr/>
          <p:nvPr/>
        </p:nvGrpSpPr>
        <p:grpSpPr>
          <a:xfrm>
            <a:off x="0" y="0"/>
            <a:ext cx="6284166" cy="6858000"/>
            <a:chOff x="0" y="0"/>
            <a:chExt cx="6284166" cy="6858000"/>
          </a:xfrm>
        </p:grpSpPr>
        <p:pic>
          <p:nvPicPr>
            <p:cNvPr id="4" name="Imagen 3">
              <a:extLst>
                <a:ext uri="{FF2B5EF4-FFF2-40B4-BE49-F238E27FC236}">
                  <a16:creationId xmlns:a16="http://schemas.microsoft.com/office/drawing/2014/main" id="{116E1327-D391-BE0E-0C6B-178E9DF9C235}"/>
                </a:ext>
              </a:extLst>
            </p:cNvPr>
            <p:cNvPicPr>
              <a:picLocks noChangeAspect="1"/>
            </p:cNvPicPr>
            <p:nvPr/>
          </p:nvPicPr>
          <p:blipFill rotWithShape="1">
            <a:blip r:embed="rId3"/>
            <a:srcRect t="16187" b="11058"/>
            <a:stretch/>
          </p:blipFill>
          <p:spPr>
            <a:xfrm>
              <a:off x="0" y="0"/>
              <a:ext cx="6284166" cy="6858000"/>
            </a:xfrm>
            <a:prstGeom prst="rect">
              <a:avLst/>
            </a:prstGeom>
          </p:spPr>
        </p:pic>
        <p:sp>
          <p:nvSpPr>
            <p:cNvPr id="5" name="TextBox 8">
              <a:extLst>
                <a:ext uri="{FF2B5EF4-FFF2-40B4-BE49-F238E27FC236}">
                  <a16:creationId xmlns:a16="http://schemas.microsoft.com/office/drawing/2014/main" id="{23CB2DC9-6D66-2E63-3877-423E66DC09A9}"/>
                </a:ext>
              </a:extLst>
            </p:cNvPr>
            <p:cNvSpPr txBox="1"/>
            <p:nvPr/>
          </p:nvSpPr>
          <p:spPr>
            <a:xfrm>
              <a:off x="191222" y="6517221"/>
              <a:ext cx="3944429" cy="246221"/>
            </a:xfrm>
            <a:prstGeom prst="rect">
              <a:avLst/>
            </a:prstGeom>
            <a:noFill/>
          </p:spPr>
          <p:txBody>
            <a:bodyPr wrap="square" lIns="0" tIns="0" rIns="0" bIns="0" rtlCol="0">
              <a:spAutoFit/>
            </a:bodyPr>
            <a:lstStyle/>
            <a:p>
              <a:pPr rtl="0"/>
              <a:r>
                <a:rPr lang="es" sz="1600" i="1" dirty="0">
                  <a:solidFill>
                    <a:schemeClr val="bg1"/>
                  </a:solidFill>
                  <a:cs typeface="Gill Sans Infant Std"/>
                </a:rPr>
                <a:t>Save the Children</a:t>
              </a:r>
            </a:p>
          </p:txBody>
        </p:sp>
      </p:gr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459378"/>
            <a:ext cx="5969628" cy="6086017"/>
          </a:xfrm>
          <a:prstGeom prst="rect">
            <a:avLst/>
          </a:prstGeom>
        </p:spPr>
      </p:pic>
    </p:spTree>
    <p:extLst>
      <p:ext uri="{BB962C8B-B14F-4D97-AF65-F5344CB8AC3E}">
        <p14:creationId xmlns:p14="http://schemas.microsoft.com/office/powerpoint/2010/main" val="26305512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st-clip-art-cpa-school-test - Croota: Men's &amp; Women's Underwear">
            <a:extLst>
              <a:ext uri="{FF2B5EF4-FFF2-40B4-BE49-F238E27FC236}">
                <a16:creationId xmlns:a16="http://schemas.microsoft.com/office/drawing/2014/main" id="{1CFA5994-7C1F-CCE3-C5FD-43F8D55FF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665" y="1910666"/>
            <a:ext cx="5676900" cy="46672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a:t>Conclusión de la capacitación</a:t>
            </a:r>
            <a:br>
              <a:rPr lang="en-GB"/>
            </a:br>
            <a:r>
              <a:rPr lang="es">
                <a:solidFill>
                  <a:srgbClr val="FF0000"/>
                </a:solidFill>
              </a:rPr>
              <a:t>Prueba final y evaluación de la capacitación</a:t>
            </a:r>
            <a:br>
              <a:rPr lang="en-US" sz="4400">
                <a:solidFill>
                  <a:schemeClr val="accent1"/>
                </a:solidFill>
              </a:rPr>
            </a:br>
            <a:endParaRPr lang="en-US">
              <a:solidFill>
                <a:schemeClr val="accent1"/>
              </a:solidFill>
            </a:endParaRPr>
          </a:p>
        </p:txBody>
      </p:sp>
      <p:sp>
        <p:nvSpPr>
          <p:cNvPr id="2" name="Rectangle 1">
            <a:extLst>
              <a:ext uri="{FF2B5EF4-FFF2-40B4-BE49-F238E27FC236}">
                <a16:creationId xmlns:a16="http://schemas.microsoft.com/office/drawing/2014/main" id="{FA1F9CD9-228A-6AA2-D5FD-705F0E324817}"/>
              </a:ext>
            </a:extLst>
          </p:cNvPr>
          <p:cNvSpPr/>
          <p:nvPr/>
        </p:nvSpPr>
        <p:spPr>
          <a:xfrm>
            <a:off x="840896" y="1816954"/>
            <a:ext cx="4572000" cy="707886"/>
          </a:xfrm>
          <a:prstGeom prst="rect">
            <a:avLst/>
          </a:prstGeom>
        </p:spPr>
        <p:txBody>
          <a:bodyPr lIns="91440" tIns="45720" rIns="91440" bIns="45720" rtlCol="0" anchor="t">
            <a:spAutoFit/>
          </a:bodyPr>
          <a:lstStyle/>
          <a:p>
            <a:pPr marL="342900" indent="-342900" rtl="0">
              <a:buFont typeface="+mj-lt"/>
              <a:buAutoNum type="arabicPeriod"/>
            </a:pPr>
            <a:r>
              <a:rPr lang="es" sz="2000"/>
              <a:t>Prueba final</a:t>
            </a:r>
            <a:endParaRPr lang="es" sz="2000">
              <a:ea typeface="Lato"/>
              <a:cs typeface="Lato"/>
            </a:endParaRPr>
          </a:p>
          <a:p>
            <a:pPr marL="342900" indent="-342900" rtl="0">
              <a:buFont typeface="+mj-lt"/>
              <a:buAutoNum type="arabicPeriod"/>
            </a:pPr>
            <a:r>
              <a:rPr lang="es" sz="2000"/>
              <a:t>Evaluación de la capacitación</a:t>
            </a:r>
          </a:p>
        </p:txBody>
      </p:sp>
    </p:spTree>
    <p:extLst>
      <p:ext uri="{BB962C8B-B14F-4D97-AF65-F5344CB8AC3E}">
        <p14:creationId xmlns:p14="http://schemas.microsoft.com/office/powerpoint/2010/main" val="8432274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a:t>Conclusión de la capacitación</a:t>
            </a:r>
            <a:br>
              <a:rPr lang="en-GB"/>
            </a:br>
            <a:r>
              <a:rPr lang="es">
                <a:solidFill>
                  <a:srgbClr val="FF0000"/>
                </a:solidFill>
              </a:rPr>
              <a:t>Lista de recursos</a:t>
            </a:r>
            <a:br>
              <a:rPr lang="en-US" sz="4400">
                <a:solidFill>
                  <a:schemeClr val="accent1"/>
                </a:solidFill>
              </a:rPr>
            </a:br>
            <a:endParaRPr lang="en-UK">
              <a:solidFill>
                <a:schemeClr val="accent1"/>
              </a:solidFill>
            </a:endParaRPr>
          </a:p>
        </p:txBody>
      </p:sp>
      <p:sp>
        <p:nvSpPr>
          <p:cNvPr id="2" name="Rectangle 1">
            <a:extLst>
              <a:ext uri="{FF2B5EF4-FFF2-40B4-BE49-F238E27FC236}">
                <a16:creationId xmlns:a16="http://schemas.microsoft.com/office/drawing/2014/main" id="{FA1F9CD9-228A-6AA2-D5FD-705F0E324817}"/>
              </a:ext>
            </a:extLst>
          </p:cNvPr>
          <p:cNvSpPr/>
          <p:nvPr/>
        </p:nvSpPr>
        <p:spPr>
          <a:xfrm>
            <a:off x="840896" y="1816954"/>
            <a:ext cx="9715344" cy="2862322"/>
          </a:xfrm>
          <a:prstGeom prst="rect">
            <a:avLst/>
          </a:prstGeom>
        </p:spPr>
        <p:txBody>
          <a:bodyPr wrap="square" lIns="91440" tIns="45720" rIns="91440" bIns="45720" rtlCol="0" anchor="t">
            <a:spAutoFit/>
          </a:bodyPr>
          <a:lstStyle/>
          <a:p>
            <a:pPr rtl="0"/>
            <a:r>
              <a:rPr lang="es" sz="2000"/>
              <a:t>El paquete de la ruta de atención MAMI: </a:t>
            </a:r>
            <a:r>
              <a:rPr lang="es" sz="2000">
                <a:hlinkClick r:id="rId3"/>
              </a:rPr>
              <a:t>MAMI Care Pathway Package, Version 3 (2021) | ENN (ennonline.net)</a:t>
            </a:r>
            <a:endParaRPr lang="en-GB" sz="2000"/>
          </a:p>
          <a:p>
            <a:pPr rtl="0"/>
            <a:endParaRPr lang="en-GB" sz="2000"/>
          </a:p>
          <a:p>
            <a:pPr rtl="0"/>
            <a:r>
              <a:rPr lang="es" sz="2000"/>
              <a:t>Kit de monitoreo, evaluación, rendición de cuentas y aprendizaje MAMI de Save the Children: </a:t>
            </a:r>
            <a:r>
              <a:rPr lang="es" sz="2000">
                <a:hlinkClick r:id="rId4"/>
              </a:rPr>
              <a:t>Nota de orientación sobre las herramientas de supervisión, evaluación, rendición de cuentas y aprendizaje para la implementación MAMI | Centro de recursos de Save the Children</a:t>
            </a:r>
            <a:endParaRPr lang="en-US" sz="2000">
              <a:ea typeface="Lato"/>
              <a:cs typeface="Lato"/>
            </a:endParaRPr>
          </a:p>
          <a:p>
            <a:pPr rtl="0"/>
            <a:endParaRPr lang="en-US" sz="2000"/>
          </a:p>
          <a:p>
            <a:pPr rtl="0"/>
            <a:endParaRPr lang="en-GB" sz="2000"/>
          </a:p>
        </p:txBody>
      </p:sp>
    </p:spTree>
    <p:extLst>
      <p:ext uri="{BB962C8B-B14F-4D97-AF65-F5344CB8AC3E}">
        <p14:creationId xmlns:p14="http://schemas.microsoft.com/office/powerpoint/2010/main" val="9239062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sitting on a couch&#10;&#10;Description automatically generated with low confidence">
            <a:extLst>
              <a:ext uri="{FF2B5EF4-FFF2-40B4-BE49-F238E27FC236}">
                <a16:creationId xmlns:a16="http://schemas.microsoft.com/office/drawing/2014/main" id="{C90676C3-DCBC-44BE-9CA9-95F8C44A11E7}"/>
              </a:ext>
            </a:extLst>
          </p:cNvPr>
          <p:cNvPicPr>
            <a:picLocks noChangeAspect="1"/>
          </p:cNvPicPr>
          <p:nvPr/>
        </p:nvPicPr>
        <p:blipFill>
          <a:blip r:embed="rId2"/>
          <a:stretch>
            <a:fillRect/>
          </a:stretch>
        </p:blipFill>
        <p:spPr>
          <a:xfrm>
            <a:off x="15569" y="-97431"/>
            <a:ext cx="12233888" cy="6876288"/>
          </a:xfrm>
          <a:prstGeom prst="rect">
            <a:avLst/>
          </a:prstGeom>
        </p:spPr>
      </p:pic>
      <p:sp>
        <p:nvSpPr>
          <p:cNvPr id="5" name="Rounded Rectangle 6">
            <a:extLst>
              <a:ext uri="{FF2B5EF4-FFF2-40B4-BE49-F238E27FC236}">
                <a16:creationId xmlns:a16="http://schemas.microsoft.com/office/drawing/2014/main" id="{F9F3784F-A304-4728-AA25-95A909C7C0C4}"/>
              </a:ext>
            </a:extLst>
          </p:cNvPr>
          <p:cNvSpPr/>
          <p:nvPr/>
        </p:nvSpPr>
        <p:spPr>
          <a:xfrm>
            <a:off x="429334" y="215763"/>
            <a:ext cx="7071396" cy="158400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es" sz="11000" cap="all">
                <a:solidFill>
                  <a:schemeClr val="tx1"/>
                </a:solidFill>
                <a:latin typeface="+mj-lt"/>
              </a:rPr>
              <a:t>¿DUDAS?</a:t>
            </a:r>
            <a:endParaRPr lang="en-UK" sz="11000" cap="all">
              <a:solidFill>
                <a:schemeClr val="tx1"/>
              </a:solidFill>
              <a:latin typeface="+mj-lt"/>
            </a:endParaRPr>
          </a:p>
        </p:txBody>
      </p:sp>
    </p:spTree>
    <p:extLst>
      <p:ext uri="{BB962C8B-B14F-4D97-AF65-F5344CB8AC3E}">
        <p14:creationId xmlns:p14="http://schemas.microsoft.com/office/powerpoint/2010/main" val="55513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Centro de contenidos: </a:t>
            </a:r>
            <a:r>
              <a:rPr kumimoji="0" lang="es" sz="1200" b="0" i="0" u="none" strike="noStrike" kern="1200" cap="none" spc="0" normalizeH="0" baseline="0" noProof="0">
                <a:ln>
                  <a:noFill/>
                </a:ln>
                <a:solidFill>
                  <a:srgbClr val="FFFFFF"/>
                </a:solidFill>
                <a:effectLst/>
                <a:uLnTx/>
                <a:uFillTx/>
                <a:latin typeface="Lato"/>
                <a:ea typeface="+mn-ea"/>
                <a:cs typeface="+mn-cs"/>
              </a:rPr>
              <a:t>CH1304412 </a:t>
            </a:r>
            <a:endParaRPr kumimoji="0" lang="en-UK" sz="12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2D4B5E18-E451-496D-860C-E0A0E54DCA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0529" y="674549"/>
            <a:ext cx="4104456" cy="4467165"/>
          </a:xfrm>
          <a:prstGeom prst="rect">
            <a:avLst/>
          </a:prstGeom>
        </p:spPr>
      </p:pic>
      <p:sp>
        <p:nvSpPr>
          <p:cNvPr id="12" name="Subtitle 1">
            <a:extLst>
              <a:ext uri="{FF2B5EF4-FFF2-40B4-BE49-F238E27FC236}">
                <a16:creationId xmlns:a16="http://schemas.microsoft.com/office/drawing/2014/main" id="{8859C213-E64D-D93D-6F04-B36177053A1D}"/>
              </a:ext>
            </a:extLst>
          </p:cNvPr>
          <p:cNvSpPr txBox="1">
            <a:spLocks/>
          </p:cNvSpPr>
          <p:nvPr/>
        </p:nvSpPr>
        <p:spPr>
          <a:xfrm>
            <a:off x="1504495" y="5105693"/>
            <a:ext cx="9176524" cy="1367555"/>
          </a:xfrm>
          <a:prstGeom prst="rect">
            <a:avLst/>
          </a:prstGeom>
        </p:spPr>
        <p:txBody>
          <a:bodyPr vert="horz" lIns="0" tIns="0" rIns="0" bIns="0" numCol="1" rtlCol="0" anchor="t">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450"/>
              </a:spcAft>
              <a:buClrTx/>
              <a:buSzTx/>
              <a:buFont typeface="Arial"/>
              <a:buNone/>
              <a:tabLst/>
              <a:defRPr/>
            </a:pPr>
            <a:r>
              <a:rPr kumimoji="0" lang="es" sz="3300" b="1" i="0" u="none" strike="noStrike" kern="1200" cap="none" spc="0" normalizeH="0" baseline="0" noProof="0">
                <a:ln>
                  <a:noFill/>
                </a:ln>
                <a:solidFill>
                  <a:srgbClr val="222221"/>
                </a:solidFill>
                <a:effectLst/>
                <a:uLnTx/>
                <a:uFillTx/>
                <a:latin typeface="Oswald Medium"/>
                <a:ea typeface="+mn-ea"/>
              </a:rPr>
              <a:t>Manejo de lactantes pequeños menores de seis meses de edad, en riesgo nutricional y de sus madres</a:t>
            </a:r>
          </a:p>
        </p:txBody>
      </p:sp>
      <p:pic>
        <p:nvPicPr>
          <p:cNvPr id="6" name="Imagen 5">
            <a:extLst>
              <a:ext uri="{FF2B5EF4-FFF2-40B4-BE49-F238E27FC236}">
                <a16:creationId xmlns:a16="http://schemas.microsoft.com/office/drawing/2014/main" id="{BDBBED3D-644A-F335-35A3-C07684B167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42441" y="763571"/>
            <a:ext cx="5043339" cy="4339533"/>
          </a:xfrm>
          <a:prstGeom prst="rect">
            <a:avLst/>
          </a:prstGeom>
        </p:spPr>
      </p:pic>
      <p:sp>
        <p:nvSpPr>
          <p:cNvPr id="3" name="Title 5">
            <a:extLst>
              <a:ext uri="{FF2B5EF4-FFF2-40B4-BE49-F238E27FC236}">
                <a16:creationId xmlns:a16="http://schemas.microsoft.com/office/drawing/2014/main" id="{C1883C07-3DE1-7F29-512E-0412EDB0E0D9}"/>
              </a:ext>
            </a:extLst>
          </p:cNvPr>
          <p:cNvSpPr>
            <a:spLocks noGrp="1"/>
          </p:cNvSpPr>
          <p:nvPr>
            <p:ph type="title"/>
          </p:nvPr>
        </p:nvSpPr>
        <p:spPr>
          <a:xfrm>
            <a:off x="745840" y="237618"/>
            <a:ext cx="9528048" cy="905256"/>
          </a:xfrm>
        </p:spPr>
        <p:txBody>
          <a:bodyPr rtlCol="0">
            <a:normAutofit fontScale="90000"/>
          </a:bodyPr>
          <a:lstStyle/>
          <a:p>
            <a:pPr rtl="0"/>
            <a:r>
              <a:rPr lang="es"/>
              <a:t>¿Qué es la ruta de atención MAMI?</a:t>
            </a:r>
            <a:br>
              <a:rPr lang="en-GB"/>
            </a:br>
            <a:r>
              <a:rPr lang="es">
                <a:solidFill>
                  <a:schemeClr val="accent1"/>
                </a:solidFill>
              </a:rPr>
              <a:t>Visión general</a:t>
            </a:r>
            <a:endParaRPr lang="en-UK">
              <a:solidFill>
                <a:schemeClr val="accent1"/>
              </a:solidFill>
            </a:endParaRPr>
          </a:p>
        </p:txBody>
      </p:sp>
    </p:spTree>
    <p:extLst>
      <p:ext uri="{BB962C8B-B14F-4D97-AF65-F5344CB8AC3E}">
        <p14:creationId xmlns:p14="http://schemas.microsoft.com/office/powerpoint/2010/main" val="23135069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ECF79C-0315-4F41-9628-15A8B1D3C11D}"/>
              </a:ext>
            </a:extLst>
          </p:cNvPr>
          <p:cNvPicPr>
            <a:picLocks/>
          </p:cNvPicPr>
          <p:nvPr/>
        </p:nvPicPr>
        <p:blipFill>
          <a:blip r:embed="rId3"/>
          <a:srcRect/>
          <a:stretch/>
        </p:blipFill>
        <p:spPr>
          <a:xfrm>
            <a:off x="-9144" y="-9144"/>
            <a:ext cx="12207240" cy="6876288"/>
          </a:xfrm>
          <a:prstGeom prst="rect">
            <a:avLst/>
          </a:prstGeom>
        </p:spPr>
      </p:pic>
      <p:sp>
        <p:nvSpPr>
          <p:cNvPr id="5" name="TextBox 4">
            <a:extLst>
              <a:ext uri="{FF2B5EF4-FFF2-40B4-BE49-F238E27FC236}">
                <a16:creationId xmlns:a16="http://schemas.microsoft.com/office/drawing/2014/main" id="{6042FD98-203F-4A4C-8155-22F5DEFD4528}"/>
              </a:ext>
            </a:extLst>
          </p:cNvPr>
          <p:cNvSpPr txBox="1"/>
          <p:nvPr/>
        </p:nvSpPr>
        <p:spPr>
          <a:xfrm>
            <a:off x="0" y="6552508"/>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CH1575085</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Rounded Rectangle 6">
            <a:extLst>
              <a:ext uri="{FF2B5EF4-FFF2-40B4-BE49-F238E27FC236}">
                <a16:creationId xmlns:a16="http://schemas.microsoft.com/office/drawing/2014/main" id="{3F80ECB7-F548-428E-B2B0-4C222FC49134}"/>
              </a:ext>
            </a:extLst>
          </p:cNvPr>
          <p:cNvSpPr/>
          <p:nvPr/>
        </p:nvSpPr>
        <p:spPr>
          <a:xfrm>
            <a:off x="4378346" y="3355542"/>
            <a:ext cx="6952344" cy="3179886"/>
          </a:xfrm>
          <a:prstGeom prst="roundRect">
            <a:avLst>
              <a:gd name="adj" fmla="val 5019"/>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es" sz="11000" cap="all">
                <a:solidFill>
                  <a:schemeClr val="tx1"/>
                </a:solidFill>
                <a:latin typeface="+mj-lt"/>
              </a:rPr>
              <a:t>Muchas gracias</a:t>
            </a:r>
            <a:endParaRPr lang="en-UK" sz="11000" cap="all">
              <a:solidFill>
                <a:schemeClr val="tx1"/>
              </a:solidFill>
              <a:latin typeface="+mj-lt"/>
            </a:endParaRPr>
          </a:p>
        </p:txBody>
      </p:sp>
    </p:spTree>
    <p:extLst>
      <p:ext uri="{BB962C8B-B14F-4D97-AF65-F5344CB8AC3E}">
        <p14:creationId xmlns:p14="http://schemas.microsoft.com/office/powerpoint/2010/main" val="3862717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MAMI, AIEPI, CMAM e ALNP</a:t>
            </a:r>
            <a:br>
              <a:rPr lang="en-GB"/>
            </a:br>
            <a:r>
              <a:rPr lang="es">
                <a:solidFill>
                  <a:schemeClr val="accent1"/>
                </a:solidFill>
              </a:rPr>
              <a:t>¿Qué significan estas siglas?</a:t>
            </a:r>
            <a:endParaRPr lang="en-UK">
              <a:solidFill>
                <a:schemeClr val="accent1"/>
              </a:solidFill>
            </a:endParaRPr>
          </a:p>
        </p:txBody>
      </p:sp>
      <p:sp>
        <p:nvSpPr>
          <p:cNvPr id="8" name="Content Placeholder 2">
            <a:extLst>
              <a:ext uri="{FF2B5EF4-FFF2-40B4-BE49-F238E27FC236}">
                <a16:creationId xmlns:a16="http://schemas.microsoft.com/office/drawing/2014/main" id="{73A20AFF-4F29-36AE-B7FE-ADB46F93AB02}"/>
              </a:ext>
            </a:extLst>
          </p:cNvPr>
          <p:cNvSpPr>
            <a:spLocks noGrp="1"/>
          </p:cNvSpPr>
          <p:nvPr>
            <p:ph idx="1"/>
          </p:nvPr>
        </p:nvSpPr>
        <p:spPr>
          <a:xfrm>
            <a:off x="828861" y="2104251"/>
            <a:ext cx="9523556" cy="4476750"/>
          </a:xfrm>
        </p:spPr>
        <p:txBody>
          <a:bodyPr vert="horz" lIns="91440" tIns="45720" rIns="91440" bIns="45720" rtlCol="0" anchor="t">
            <a:normAutofit fontScale="92500" lnSpcReduction="20000"/>
          </a:bodyPr>
          <a:lstStyle/>
          <a:p>
            <a:pPr marL="342900" indent="-342900">
              <a:buFont typeface="+mj-lt"/>
              <a:buAutoNum type="arabicPeriod"/>
            </a:pPr>
            <a:r>
              <a:rPr lang="es" sz="2400" b="0">
                <a:ea typeface="Lato"/>
                <a:cs typeface="Lato"/>
              </a:rPr>
              <a:t>Este programa apoya a</a:t>
            </a:r>
            <a:r>
              <a:rPr lang="es">
                <a:ea typeface="Lato"/>
                <a:cs typeface="Lato"/>
              </a:rPr>
              <a:t> </a:t>
            </a:r>
            <a:r>
              <a:rPr lang="es" sz="2400" b="0">
                <a:ea typeface="Lato"/>
                <a:cs typeface="Lato"/>
              </a:rPr>
              <a:t> niños/as menores de 5 años que presentan desnutrición aguda, a acceder a </a:t>
            </a:r>
            <a:r>
              <a:rPr lang="es-ES" sz="2400" b="0">
                <a:ea typeface="Lato"/>
                <a:cs typeface="Lato"/>
              </a:rPr>
              <a:t>gestión comunitaria de la desnutrición aguda </a:t>
            </a:r>
            <a:endParaRPr lang="en-US"/>
          </a:p>
          <a:p>
            <a:pPr marL="342900" indent="-342900">
              <a:buAutoNum type="arabicPeriod"/>
            </a:pPr>
            <a:r>
              <a:rPr lang="es" sz="2400" b="0">
                <a:ea typeface="Lato"/>
                <a:cs typeface="Lato"/>
              </a:rPr>
              <a:t>Este programa adopta un enfoque integral para la salud infantil que se centra en el bienestar del niño en su totalidad, y tiene como fin reducir la mortalidad, enfermedades y discapacidades, y promover una mejora en el crecimiento y desarrollo de lactantes y niños/as menores de 5 años. </a:t>
            </a:r>
            <a:endParaRPr lang="es" b="1">
              <a:solidFill>
                <a:schemeClr val="accent1"/>
              </a:solidFill>
            </a:endParaRPr>
          </a:p>
          <a:p>
            <a:pPr marL="342900" indent="-342900">
              <a:buAutoNum type="arabicPeriod"/>
            </a:pPr>
            <a:r>
              <a:rPr lang="es" sz="2400" b="0">
                <a:ea typeface="Lato"/>
                <a:cs typeface="Lato"/>
              </a:rPr>
              <a:t>Este programa apoya a las madres y lactantes pequeños/as y en riesgo nutricional menores de seis meses </a:t>
            </a:r>
            <a:endParaRPr lang="es">
              <a:ea typeface="Lato"/>
              <a:cs typeface="Lato"/>
            </a:endParaRPr>
          </a:p>
          <a:p>
            <a:pPr marL="342900" indent="-342900">
              <a:buAutoNum type="arabicPeriod"/>
            </a:pPr>
            <a:r>
              <a:rPr lang="es" sz="2400" b="0">
                <a:ea typeface="Lato"/>
                <a:cs typeface="Lato"/>
              </a:rPr>
              <a:t>Este programa apoya a las madres para </a:t>
            </a:r>
            <a:r>
              <a:rPr lang="es">
                <a:ea typeface="Lato"/>
                <a:cs typeface="Lato"/>
              </a:rPr>
              <a:t>que practiquen las </a:t>
            </a:r>
            <a:r>
              <a:rPr lang="es" sz="2400" b="0">
                <a:ea typeface="Lato"/>
                <a:cs typeface="Lato"/>
              </a:rPr>
              <a:t>prácticas de alimentación recomendadas para sus hijos por medio de una variedad de opciones de apoyo, destacando en particular la consejería</a:t>
            </a:r>
            <a:r>
              <a:rPr lang="es">
                <a:ea typeface="Lato"/>
                <a:cs typeface="Lato"/>
              </a:rPr>
              <a:t> </a:t>
            </a:r>
            <a:r>
              <a:rPr lang="es" sz="2400" b="0">
                <a:ea typeface="Lato"/>
                <a:cs typeface="Lato"/>
              </a:rPr>
              <a:t> entre pares </a:t>
            </a:r>
            <a:endParaRPr lang="es" b="1"/>
          </a:p>
        </p:txBody>
      </p:sp>
    </p:spTree>
    <p:extLst>
      <p:ext uri="{BB962C8B-B14F-4D97-AF65-F5344CB8AC3E}">
        <p14:creationId xmlns:p14="http://schemas.microsoft.com/office/powerpoint/2010/main" val="73272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MAMI, AIEPI, CMAM e ALNP</a:t>
            </a:r>
            <a:br>
              <a:rPr lang="en-GB"/>
            </a:br>
            <a:r>
              <a:rPr lang="es">
                <a:solidFill>
                  <a:schemeClr val="accent1"/>
                </a:solidFill>
              </a:rPr>
              <a:t>¿Qué significan estas siglas?</a:t>
            </a:r>
            <a:endParaRPr lang="en-UK">
              <a:solidFill>
                <a:schemeClr val="accent1"/>
              </a:solidFill>
            </a:endParaRPr>
          </a:p>
        </p:txBody>
      </p:sp>
      <p:sp>
        <p:nvSpPr>
          <p:cNvPr id="8" name="Content Placeholder 2">
            <a:extLst>
              <a:ext uri="{FF2B5EF4-FFF2-40B4-BE49-F238E27FC236}">
                <a16:creationId xmlns:a16="http://schemas.microsoft.com/office/drawing/2014/main" id="{73A20AFF-4F29-36AE-B7FE-ADB46F93AB02}"/>
              </a:ext>
            </a:extLst>
          </p:cNvPr>
          <p:cNvSpPr>
            <a:spLocks noGrp="1"/>
          </p:cNvSpPr>
          <p:nvPr>
            <p:ph idx="1"/>
          </p:nvPr>
        </p:nvSpPr>
        <p:spPr>
          <a:xfrm>
            <a:off x="828861" y="2104251"/>
            <a:ext cx="9523556" cy="4476750"/>
          </a:xfrm>
        </p:spPr>
        <p:txBody>
          <a:bodyPr vert="horz" lIns="91440" tIns="45720" rIns="91440" bIns="45720" rtlCol="0" anchor="t">
            <a:normAutofit fontScale="92500" lnSpcReduction="20000"/>
          </a:bodyPr>
          <a:lstStyle/>
          <a:p>
            <a:pPr marL="342900" indent="-342900">
              <a:buFont typeface="+mj-lt"/>
              <a:buAutoNum type="arabicPeriod"/>
            </a:pPr>
            <a:r>
              <a:rPr lang="es" sz="2400" b="0">
                <a:ea typeface="Lato"/>
                <a:cs typeface="Lato"/>
              </a:rPr>
              <a:t>Este programa apoya a</a:t>
            </a:r>
            <a:r>
              <a:rPr lang="es">
                <a:ea typeface="Lato"/>
                <a:cs typeface="Lato"/>
              </a:rPr>
              <a:t> </a:t>
            </a:r>
            <a:r>
              <a:rPr lang="es" sz="2400" b="0">
                <a:ea typeface="Lato"/>
                <a:cs typeface="Lato"/>
              </a:rPr>
              <a:t> niños/as menores de 5 años que presentan desnutrición aguda, a acceder a </a:t>
            </a:r>
            <a:r>
              <a:rPr lang="es-ES" sz="2400" b="0">
                <a:ea typeface="Lato"/>
                <a:cs typeface="Lato"/>
              </a:rPr>
              <a:t>gestión comunitaria de la desnutrición aguda </a:t>
            </a:r>
            <a:r>
              <a:rPr lang="es" sz="2400" b="1">
                <a:solidFill>
                  <a:schemeClr val="accent1"/>
                </a:solidFill>
                <a:ea typeface="Lato"/>
                <a:cs typeface="Lato"/>
              </a:rPr>
              <a:t>CMAM</a:t>
            </a:r>
          </a:p>
          <a:p>
            <a:pPr marL="342900" indent="-342900" rtl="0">
              <a:buAutoNum type="arabicPeriod"/>
            </a:pPr>
            <a:r>
              <a:rPr lang="es" sz="2400" b="0">
                <a:ea typeface="Lato"/>
                <a:cs typeface="Lato"/>
              </a:rPr>
              <a:t>Este programa adopta un enfoque integral para la salud infantil que se centra en el bienestar del niño en su totalidad, y tiene como fin reducir la mortalidad, enfermedades y discapacidades, y promover una mejora en el crecimiento y desarrollo de lactantes y niños/as menores de 5 años. </a:t>
            </a:r>
            <a:r>
              <a:rPr lang="es" sz="2400" b="1">
                <a:solidFill>
                  <a:schemeClr val="accent1"/>
                </a:solidFill>
                <a:ea typeface="Lato"/>
                <a:cs typeface="Lato"/>
              </a:rPr>
              <a:t>AIEPI</a:t>
            </a:r>
          </a:p>
          <a:p>
            <a:pPr marL="342900" indent="-342900" rtl="0">
              <a:buAutoNum type="arabicPeriod"/>
            </a:pPr>
            <a:r>
              <a:rPr lang="es" sz="2400" b="0">
                <a:ea typeface="Lato"/>
                <a:cs typeface="Lato"/>
              </a:rPr>
              <a:t>Este programa apoya a las madres y lactantes pequeños/as y en riesgo nutricional menores de seis meses </a:t>
            </a:r>
            <a:r>
              <a:rPr lang="es" sz="2400" b="1">
                <a:solidFill>
                  <a:schemeClr val="accent1"/>
                </a:solidFill>
                <a:ea typeface="Lato"/>
                <a:cs typeface="Lato"/>
              </a:rPr>
              <a:t>MAMI</a:t>
            </a:r>
          </a:p>
          <a:p>
            <a:pPr marL="342900" indent="-342900">
              <a:buAutoNum type="arabicPeriod"/>
            </a:pPr>
            <a:r>
              <a:rPr lang="es" sz="2400" b="0">
                <a:ea typeface="Lato"/>
                <a:cs typeface="Lato"/>
              </a:rPr>
              <a:t>Este programa apoya a las madres para </a:t>
            </a:r>
            <a:r>
              <a:rPr lang="es">
                <a:ea typeface="Lato"/>
                <a:cs typeface="Lato"/>
              </a:rPr>
              <a:t>que practiquen las </a:t>
            </a:r>
            <a:r>
              <a:rPr lang="es" sz="2400" b="0">
                <a:ea typeface="Lato"/>
                <a:cs typeface="Lato"/>
              </a:rPr>
              <a:t>prácticas de alimentación recomendadas para sus hijos por medio de una variedad de opciones de apoyo, destacando en particular la consejería</a:t>
            </a:r>
            <a:r>
              <a:rPr lang="es">
                <a:ea typeface="Lato"/>
                <a:cs typeface="Lato"/>
              </a:rPr>
              <a:t> </a:t>
            </a:r>
            <a:r>
              <a:rPr lang="es" sz="2400" b="0">
                <a:ea typeface="Lato"/>
                <a:cs typeface="Lato"/>
              </a:rPr>
              <a:t> entre pares </a:t>
            </a:r>
            <a:r>
              <a:rPr lang="es" sz="2400" b="1">
                <a:solidFill>
                  <a:schemeClr val="accent1"/>
                </a:solidFill>
                <a:ea typeface="Lato"/>
                <a:cs typeface="Lato"/>
              </a:rPr>
              <a:t>ALNP</a:t>
            </a:r>
          </a:p>
        </p:txBody>
      </p:sp>
    </p:spTree>
    <p:extLst>
      <p:ext uri="{BB962C8B-B14F-4D97-AF65-F5344CB8AC3E}">
        <p14:creationId xmlns:p14="http://schemas.microsoft.com/office/powerpoint/2010/main" val="4260896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86D398-7930-43E5-B54C-621E4A76C880}"/>
              </a:ext>
            </a:extLst>
          </p:cNvPr>
          <p:cNvSpPr>
            <a:spLocks noGrp="1"/>
          </p:cNvSpPr>
          <p:nvPr>
            <p:ph idx="1"/>
          </p:nvPr>
        </p:nvSpPr>
        <p:spPr>
          <a:xfrm>
            <a:off x="1175670" y="1448451"/>
            <a:ext cx="4717071" cy="4476750"/>
          </a:xfrm>
        </p:spPr>
        <p:txBody>
          <a:bodyPr vert="horz" lIns="91440" tIns="45720" rIns="91440" bIns="45720" rtlCol="0" anchor="t">
            <a:normAutofit fontScale="92500" lnSpcReduction="20000"/>
          </a:bodyPr>
          <a:lstStyle/>
          <a:p>
            <a:pPr rtl="0"/>
            <a:r>
              <a:rPr lang="es" b="1"/>
              <a:t>Terciario: </a:t>
            </a:r>
          </a:p>
          <a:p>
            <a:pPr rtl="0"/>
            <a:r>
              <a:rPr lang="es"/>
              <a:t>    </a:t>
            </a:r>
            <a:r>
              <a:rPr lang="es" i="1"/>
              <a:t>Impacto de la enfermedad</a:t>
            </a:r>
          </a:p>
          <a:p>
            <a:pPr rtl="0"/>
            <a:endParaRPr lang="en-GB"/>
          </a:p>
          <a:p>
            <a:pPr rtl="0"/>
            <a:r>
              <a:rPr lang="es" b="1"/>
              <a:t>Secundario: </a:t>
            </a:r>
          </a:p>
          <a:p>
            <a:pPr rtl="0"/>
            <a:r>
              <a:rPr lang="es" b="1" i="1"/>
              <a:t>Detección temprana </a:t>
            </a:r>
            <a:r>
              <a:rPr lang="es"/>
              <a:t>de la enfermedad </a:t>
            </a:r>
          </a:p>
          <a:p>
            <a:pPr rtl="0"/>
            <a:r>
              <a:rPr lang="en-GB">
                <a:ea typeface="Lato"/>
                <a:cs typeface="Lato"/>
              </a:rPr>
              <a:t>S</a:t>
            </a:r>
            <a:r>
              <a:rPr lang="es">
                <a:ea typeface="Lato"/>
                <a:cs typeface="Lato"/>
              </a:rPr>
              <a:t>eguido por una </a:t>
            </a:r>
            <a:r>
              <a:rPr lang="es" b="1" i="1">
                <a:ea typeface="Lato"/>
                <a:cs typeface="Lato"/>
              </a:rPr>
              <a:t>intervención apropiada</a:t>
            </a:r>
          </a:p>
          <a:p>
            <a:r>
              <a:rPr lang="es">
                <a:ea typeface="Lato"/>
                <a:cs typeface="Lato"/>
              </a:rPr>
              <a:t>(       </a:t>
            </a:r>
            <a:r>
              <a:rPr lang="es">
                <a:solidFill>
                  <a:srgbClr val="FF0000"/>
                </a:solidFill>
                <a:ea typeface="Lato"/>
                <a:cs typeface="Lato"/>
              </a:rPr>
              <a:t>tratar Y prevenir un deterioro aún mayor</a:t>
            </a:r>
            <a:r>
              <a:rPr lang="es">
                <a:ea typeface="Lato"/>
                <a:cs typeface="Lato"/>
              </a:rPr>
              <a:t>)</a:t>
            </a:r>
          </a:p>
          <a:p>
            <a:pPr rtl="0"/>
            <a:endParaRPr lang="en-GB"/>
          </a:p>
          <a:p>
            <a:pPr rtl="0"/>
            <a:r>
              <a:rPr lang="es" b="1"/>
              <a:t>Primario: </a:t>
            </a:r>
          </a:p>
          <a:p>
            <a:pPr rtl="0"/>
            <a:r>
              <a:rPr lang="es" i="1"/>
              <a:t>Prevenir la aparición de la enfermedad  </a:t>
            </a:r>
          </a:p>
          <a:p>
            <a:pPr rtl="0"/>
            <a:endParaRPr lang="es" i="1"/>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lstStyle/>
          <a:p>
            <a:pPr rtl="0"/>
            <a:r>
              <a:rPr lang="es"/>
              <a:t>Apoyo clínico, MAMI y ALNP</a:t>
            </a:r>
            <a:endParaRPr lang="en-US"/>
          </a:p>
        </p:txBody>
      </p:sp>
      <p:sp>
        <p:nvSpPr>
          <p:cNvPr id="2" name="Down Arrow 1">
            <a:extLst>
              <a:ext uri="{FF2B5EF4-FFF2-40B4-BE49-F238E27FC236}">
                <a16:creationId xmlns:a16="http://schemas.microsoft.com/office/drawing/2014/main" id="{C66EE833-1EAD-CD09-4BE1-51B7680729FB}"/>
              </a:ext>
            </a:extLst>
          </p:cNvPr>
          <p:cNvSpPr/>
          <p:nvPr/>
        </p:nvSpPr>
        <p:spPr>
          <a:xfrm>
            <a:off x="1175670" y="1884517"/>
            <a:ext cx="188686" cy="20320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Down Arrow 3">
            <a:extLst>
              <a:ext uri="{FF2B5EF4-FFF2-40B4-BE49-F238E27FC236}">
                <a16:creationId xmlns:a16="http://schemas.microsoft.com/office/drawing/2014/main" id="{7D0D333D-1304-0D37-8004-59C0C006ABC9}"/>
              </a:ext>
            </a:extLst>
          </p:cNvPr>
          <p:cNvSpPr/>
          <p:nvPr/>
        </p:nvSpPr>
        <p:spPr>
          <a:xfrm rot="16200000">
            <a:off x="1449847" y="4235208"/>
            <a:ext cx="188686" cy="34834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Isosceles Triangle 8">
            <a:extLst>
              <a:ext uri="{FF2B5EF4-FFF2-40B4-BE49-F238E27FC236}">
                <a16:creationId xmlns:a16="http://schemas.microsoft.com/office/drawing/2014/main" id="{71D6BDF5-7CB1-9044-1A4A-A66D460A51C2}"/>
              </a:ext>
            </a:extLst>
          </p:cNvPr>
          <p:cNvSpPr/>
          <p:nvPr/>
        </p:nvSpPr>
        <p:spPr>
          <a:xfrm rot="10800000" flipV="1">
            <a:off x="5331136" y="1257050"/>
            <a:ext cx="6732240" cy="4529671"/>
          </a:xfrm>
          <a:prstGeom prst="triangle">
            <a:avLst>
              <a:gd name="adj" fmla="val 50526"/>
            </a:avLst>
          </a:prstGeom>
          <a:gradFill flip="none" rotWithShape="1">
            <a:gsLst>
              <a:gs pos="45000">
                <a:schemeClr val="accent5">
                  <a:lumMod val="60000"/>
                  <a:lumOff val="40000"/>
                </a:schemeClr>
              </a:gs>
              <a:gs pos="79000">
                <a:srgbClr val="FF0000">
                  <a:alpha val="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rtl="0"/>
            <a:endParaRPr lang="en-GB" sz="1200">
              <a:solidFill>
                <a:srgbClr val="FFFFFF"/>
              </a:solidFill>
              <a:latin typeface="Gill Sans Infant Std"/>
            </a:endParaRPr>
          </a:p>
        </p:txBody>
      </p:sp>
      <p:sp>
        <p:nvSpPr>
          <p:cNvPr id="10" name="Rectangle 9">
            <a:extLst>
              <a:ext uri="{FF2B5EF4-FFF2-40B4-BE49-F238E27FC236}">
                <a16:creationId xmlns:a16="http://schemas.microsoft.com/office/drawing/2014/main" id="{3A9EF8C5-6132-6A66-375D-8FBD6CC44B8D}"/>
              </a:ext>
            </a:extLst>
          </p:cNvPr>
          <p:cNvSpPr/>
          <p:nvPr/>
        </p:nvSpPr>
        <p:spPr>
          <a:xfrm>
            <a:off x="6067255" y="4265689"/>
            <a:ext cx="5274035" cy="1463964"/>
          </a:xfrm>
          <a:prstGeom prst="rect">
            <a:avLst/>
          </a:prstGeom>
          <a:noFill/>
        </p:spPr>
        <p:txBody>
          <a:bodyPr wrap="square" lIns="68580" tIns="34290" rIns="68580" bIns="34290" numCol="1" rtlCol="0" anchor="t">
            <a:prstTxWarp prst="textTriangle">
              <a:avLst>
                <a:gd name="adj" fmla="val 50007"/>
              </a:avLst>
            </a:prstTxWarp>
            <a:spAutoFit/>
          </a:bodyPr>
          <a:lstStyle/>
          <a:p>
            <a:pPr algn="ctr" defTabSz="342900"/>
            <a:r>
              <a:rPr lang="es" sz="4800" b="1">
                <a:ln w="12700">
                  <a:solidFill>
                    <a:srgbClr val="000000"/>
                  </a:solidFill>
                  <a:prstDash val="solid"/>
                </a:ln>
                <a:solidFill>
                  <a:srgbClr val="9A3324"/>
                </a:solidFill>
                <a:effectLst>
                  <a:outerShdw blurRad="50800" dist="38100" dir="8100000" algn="tr" rotWithShape="0">
                    <a:prstClr val="black">
                      <a:alpha val="40000"/>
                    </a:prstClr>
                  </a:outerShdw>
                </a:effectLst>
                <a:latin typeface="Gill Sans Infant Std"/>
              </a:rPr>
              <a:t>ALNP (Alimentación del lactante y del niño/a pequeña)</a:t>
            </a:r>
          </a:p>
        </p:txBody>
      </p:sp>
      <p:sp>
        <p:nvSpPr>
          <p:cNvPr id="11" name="Rectangle 10">
            <a:extLst>
              <a:ext uri="{FF2B5EF4-FFF2-40B4-BE49-F238E27FC236}">
                <a16:creationId xmlns:a16="http://schemas.microsoft.com/office/drawing/2014/main" id="{DFF99FE8-E6F3-86CF-DB00-346996C026B8}"/>
              </a:ext>
            </a:extLst>
          </p:cNvPr>
          <p:cNvSpPr/>
          <p:nvPr/>
        </p:nvSpPr>
        <p:spPr>
          <a:xfrm>
            <a:off x="7221754" y="2587313"/>
            <a:ext cx="2944354" cy="1463964"/>
          </a:xfrm>
          <a:prstGeom prst="rect">
            <a:avLst/>
          </a:prstGeom>
          <a:noFill/>
        </p:spPr>
        <p:txBody>
          <a:bodyPr wrap="square" lIns="68580" tIns="34290" rIns="68580" bIns="34290" numCol="1" rtlCol="0">
            <a:prstTxWarp prst="textTriangle">
              <a:avLst/>
            </a:prstTxWarp>
            <a:spAutoFit/>
          </a:bodyPr>
          <a:lstStyle/>
          <a:p>
            <a:pPr algn="ctr" defTabSz="342900" rtl="0"/>
            <a:r>
              <a:rPr lang="es" sz="2700" b="1">
                <a:ln w="12700">
                  <a:solidFill>
                    <a:srgbClr val="000000"/>
                  </a:solidFill>
                  <a:prstDash val="solid"/>
                </a:ln>
                <a:gradFill>
                  <a:gsLst>
                    <a:gs pos="37000">
                      <a:srgbClr val="F20F0E"/>
                    </a:gs>
                    <a:gs pos="0">
                      <a:srgbClr val="FF4C02"/>
                    </a:gs>
                    <a:gs pos="73000">
                      <a:srgbClr val="9A3324">
                        <a:lumMod val="45000"/>
                        <a:lumOff val="55000"/>
                      </a:srgbClr>
                    </a:gs>
                    <a:gs pos="83000">
                      <a:srgbClr val="9A3324">
                        <a:lumMod val="45000"/>
                        <a:lumOff val="55000"/>
                      </a:srgbClr>
                    </a:gs>
                    <a:gs pos="100000">
                      <a:srgbClr val="9A3324">
                        <a:lumMod val="30000"/>
                        <a:lumOff val="70000"/>
                      </a:srgbClr>
                    </a:gs>
                  </a:gsLst>
                  <a:lin ang="5400000" scaled="1"/>
                </a:gradFill>
                <a:effectLst>
                  <a:outerShdw blurRad="50800" dist="38100" dir="8100000" algn="tr" rotWithShape="0">
                    <a:prstClr val="black">
                      <a:alpha val="40000"/>
                    </a:prstClr>
                  </a:outerShdw>
                </a:effectLst>
                <a:latin typeface="Gill Sans Infant Std"/>
              </a:rPr>
              <a:t>MAMI</a:t>
            </a:r>
          </a:p>
        </p:txBody>
      </p:sp>
      <p:sp>
        <p:nvSpPr>
          <p:cNvPr id="15" name="Rectangle 14">
            <a:extLst>
              <a:ext uri="{FF2B5EF4-FFF2-40B4-BE49-F238E27FC236}">
                <a16:creationId xmlns:a16="http://schemas.microsoft.com/office/drawing/2014/main" id="{A4B5E040-8D3B-73EF-E446-3F73BD684C07}"/>
              </a:ext>
            </a:extLst>
          </p:cNvPr>
          <p:cNvSpPr/>
          <p:nvPr/>
        </p:nvSpPr>
        <p:spPr>
          <a:xfrm>
            <a:off x="7989162" y="1803785"/>
            <a:ext cx="1330501" cy="556421"/>
          </a:xfrm>
          <a:prstGeom prst="rect">
            <a:avLst/>
          </a:prstGeom>
          <a:noFill/>
        </p:spPr>
        <p:txBody>
          <a:bodyPr wrap="square" lIns="68580" tIns="34290" rIns="68580" bIns="34290" numCol="1" rtlCol="0">
            <a:prstTxWarp prst="textTriangle">
              <a:avLst/>
            </a:prstTxWarp>
            <a:spAutoFit/>
          </a:bodyPr>
          <a:lstStyle/>
          <a:p>
            <a:pPr algn="ctr" defTabSz="342900" rtl="0"/>
            <a:r>
              <a:rPr lang="es" sz="2400" b="1">
                <a:ln w="12700">
                  <a:solidFill>
                    <a:srgbClr val="000000"/>
                  </a:solidFill>
                  <a:prstDash val="solid"/>
                </a:ln>
                <a:solidFill>
                  <a:srgbClr val="FF0000"/>
                </a:solidFill>
                <a:effectLst>
                  <a:outerShdw blurRad="50800" dist="38100" dir="8100000" algn="tr" rotWithShape="0">
                    <a:prstClr val="black">
                      <a:alpha val="40000"/>
                    </a:prstClr>
                  </a:outerShdw>
                </a:effectLst>
                <a:latin typeface="Gill Sans Infant Std"/>
              </a:rPr>
              <a:t>clínico</a:t>
            </a:r>
          </a:p>
        </p:txBody>
      </p:sp>
      <p:sp>
        <p:nvSpPr>
          <p:cNvPr id="12" name="TextBox 11">
            <a:extLst>
              <a:ext uri="{FF2B5EF4-FFF2-40B4-BE49-F238E27FC236}">
                <a16:creationId xmlns:a16="http://schemas.microsoft.com/office/drawing/2014/main" id="{A7FD3928-1908-D29D-2474-9C0128F2E4FA}"/>
              </a:ext>
            </a:extLst>
          </p:cNvPr>
          <p:cNvSpPr txBox="1"/>
          <p:nvPr/>
        </p:nvSpPr>
        <p:spPr>
          <a:xfrm>
            <a:off x="1882490" y="6311987"/>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es" sz="1500" b="1" i="1">
                <a:solidFill>
                  <a:schemeClr val="accent4"/>
                </a:solidFill>
              </a:rPr>
              <a:t>Diapositiva creada por MAMI Global Network</a:t>
            </a:r>
            <a:endParaRPr lang="en-US" b="1" i="1">
              <a:solidFill>
                <a:schemeClr val="accent4"/>
              </a:solidFill>
            </a:endParaRPr>
          </a:p>
        </p:txBody>
      </p:sp>
    </p:spTree>
    <p:extLst>
      <p:ext uri="{BB962C8B-B14F-4D97-AF65-F5344CB8AC3E}">
        <p14:creationId xmlns:p14="http://schemas.microsoft.com/office/powerpoint/2010/main" val="3932210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lstStyle/>
          <a:p>
            <a:pPr rtl="0"/>
            <a:r>
              <a:rPr lang="es"/>
              <a:t>Directrices existentes</a:t>
            </a:r>
            <a:endParaRPr lang="en-UK"/>
          </a:p>
        </p:txBody>
      </p:sp>
      <p:grpSp>
        <p:nvGrpSpPr>
          <p:cNvPr id="11" name="Group 10">
            <a:extLst>
              <a:ext uri="{FF2B5EF4-FFF2-40B4-BE49-F238E27FC236}">
                <a16:creationId xmlns:a16="http://schemas.microsoft.com/office/drawing/2014/main" id="{6FEA4A17-E122-0421-642C-B88BD93EC874}"/>
              </a:ext>
            </a:extLst>
          </p:cNvPr>
          <p:cNvGrpSpPr/>
          <p:nvPr/>
        </p:nvGrpSpPr>
        <p:grpSpPr>
          <a:xfrm>
            <a:off x="1191241" y="1985256"/>
            <a:ext cx="9985934" cy="3376749"/>
            <a:chOff x="458065" y="1049045"/>
            <a:chExt cx="11509697" cy="3892010"/>
          </a:xfrm>
        </p:grpSpPr>
        <p:pic>
          <p:nvPicPr>
            <p:cNvPr id="7" name="Picture 6">
              <a:extLst>
                <a:ext uri="{FF2B5EF4-FFF2-40B4-BE49-F238E27FC236}">
                  <a16:creationId xmlns:a16="http://schemas.microsoft.com/office/drawing/2014/main" id="{9C4C563B-E349-23AE-0C0A-422A0D55CE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41" t="13863" r="7880"/>
            <a:stretch/>
          </p:blipFill>
          <p:spPr>
            <a:xfrm>
              <a:off x="458065" y="1049045"/>
              <a:ext cx="2710525" cy="3884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4987BF1-B294-625C-C434-619D3168AA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91" t="3622" r="2191" b="3417"/>
            <a:stretch/>
          </p:blipFill>
          <p:spPr>
            <a:xfrm>
              <a:off x="3516648" y="1052623"/>
              <a:ext cx="2736304"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10F4223-FE79-ED3E-9EDF-0634492054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78"/>
            <a:stretch/>
          </p:blipFill>
          <p:spPr>
            <a:xfrm>
              <a:off x="9248530" y="1802285"/>
              <a:ext cx="2719232" cy="2693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7D4B018-C6A5-ABD9-1F85-098E40181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7615" y="1108051"/>
              <a:ext cx="2611597" cy="3667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248752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
            <a:extLst>
              <a:ext uri="{FF2B5EF4-FFF2-40B4-BE49-F238E27FC236}">
                <a16:creationId xmlns:a16="http://schemas.microsoft.com/office/drawing/2014/main" id="{77559015-246B-4A3D-A771-94C00AA2A8DF}"/>
              </a:ext>
            </a:extLst>
          </p:cNvPr>
          <p:cNvSpPr/>
          <p:nvPr/>
        </p:nvSpPr>
        <p:spPr>
          <a:xfrm>
            <a:off x="1595536" y="2813366"/>
            <a:ext cx="5274494" cy="2227972"/>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rtl="0"/>
            <a:r>
              <a:rPr lang="es" sz="2800" cap="all">
                <a:solidFill>
                  <a:schemeClr val="bg1"/>
                </a:solidFill>
                <a:latin typeface="Oswald"/>
                <a:cs typeface="Trade Gothic LT Std Bold Cn"/>
              </a:rPr>
              <a:t>Todo lactante pequeño y en riesgo nutricional MENOR de seis meses, así como su madre, recibe apoyo para sobrevivir y prosperar.</a:t>
            </a:r>
          </a:p>
        </p:txBody>
      </p:sp>
      <p:pic>
        <p:nvPicPr>
          <p:cNvPr id="2" name="Picture 1" descr="Logo&#10;&#10;Description automatically generated">
            <a:extLst>
              <a:ext uri="{FF2B5EF4-FFF2-40B4-BE49-F238E27FC236}">
                <a16:creationId xmlns:a16="http://schemas.microsoft.com/office/drawing/2014/main" id="{58E06EA1-EF2C-A1AA-2424-B2DA10484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301" y="826380"/>
            <a:ext cx="4214346" cy="1369662"/>
          </a:xfrm>
          <a:prstGeom prst="rect">
            <a:avLst/>
          </a:prstGeom>
        </p:spPr>
      </p:pic>
      <p:pic>
        <p:nvPicPr>
          <p:cNvPr id="3" name="Picture 2" descr="https://southcentralus1-mediap.svc.ms/transform/thumbnail?provider=spo&amp;inputFormat=png&amp;cs=fFNQTw&amp;docid=https%3A%2F%2Fsavechildrenusa.sharepoint.com%3A443%2F_api%2Fv2.0%2Fdrives%2Fb!2XsgDHmJ_0OV4_hZIyuDm9DhSC-4fNlBgovtgf3rCXJsDQD_11CyRI29WdtExBG2%2Fitems%2F014BCWXIFMSXIONNWIBZCKOKWRCIY3O2MW%3Fversion%3DPublished&amp;access_token=eyJ0eXAiOiJKV1QiLCJhbGciOiJub25lIn0.eyJhdWQiOiIwMDAwMDAwMy0wMDAwLTBmZjEtY2UwMC0wMDAwMDAwMDAwMDAvc2F2ZWNoaWxkcmVudXNhLnNoYXJlcG9pbnQuY29tQGQxOTM0YjJkLTc5MmMtNDdjYy1hMmY1LWZjNjM0MTgzY2QyZCIsImlzcyI6IjAwMDAwMDAzLTAwMDAtMGZmMS1jZTAwLTAwMDAwMDAwMDAwMCIsIm5iZiI6IjE1ODczOTA2NDIiLCJleHAiOiIxNTg3NDEyMjQyIiwiZW5kcG9pbnR1cmwiOiJpbUxFSS8xNmNvYkNIc2NNMkRWd0Z3c1QzZ3Vnak95L1BKVDlGUUVHclZBPSIsImVuZHBvaW50dXJsTGVuZ3RoIjoiMTIyIiwiaXNsb29wYmFjayI6IlRydWUiLCJjaWQiOiJOMlJoTURSaE9XWXRZekF5TWkwd01EQXdMVFl4TWpJdE5Ua3daV0l6TldVMFpUa3giLCJ2ZXIiOiJoYXNoZWRwcm9vZnRva2VuIiwic2l0ZWlkIjoiTUdNeU1EZGlaRGt0T0RrM09TMDBNMlptTFRrMVpUTXRaamcxT1RJek1tSTRNemxpIiwic2lnbmluX3N0YXRlIjoiW1wia21zaVwiXSIsIm5hbWVpZCI6IjAjLmZ8bWVtYmVyc2hpcHxhYnVycmVsbEBzYXZlY2hpbGRyZW4ub3JnIiwibmlpIjoibWljcm9zb2Z0LnNoYXJlcG9pbnQiLCJpc3VzZXIiOiJ0cnVlIiwiY2FjaGVrZXkiOiIwaC5mfG1lbWJlcnNoaXB8MTAwMzIwMDA5OTY0ZmY4MkBsaXZlLmNvbSIsInR0IjoiMCIsInVzZVBlcnNpc3RlbnRDb29raWUiOiIzIn0.TzQyd0ZiTjdlS3dNdUhEUk11bEs4L0JGUFlpQTltTUdzUE96bW4zWlN4Yz0&amp;encodeFailures=1&amp;srcWidth=&amp;srcHeight=&amp;width=432&amp;height=432&amp;action=Access">
            <a:extLst>
              <a:ext uri="{FF2B5EF4-FFF2-40B4-BE49-F238E27FC236}">
                <a16:creationId xmlns:a16="http://schemas.microsoft.com/office/drawing/2014/main" id="{35534326-B1F3-311C-B044-58C5EB1F2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412" y="1356992"/>
            <a:ext cx="4030809" cy="403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664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spcBef>
                <a:spcPts val="2400"/>
              </a:spcBef>
            </a:pPr>
            <a:r>
              <a:rPr lang="es" sz="5000">
                <a:solidFill>
                  <a:schemeClr val="accent1"/>
                </a:solidFill>
                <a:latin typeface="+mj-lt"/>
              </a:rPr>
              <a:t>MÓDULO 2</a:t>
            </a:r>
          </a:p>
          <a:p>
            <a:pPr algn="ctr" rtl="0">
              <a:spcBef>
                <a:spcPts val="2400"/>
              </a:spcBef>
            </a:pPr>
            <a:r>
              <a:rPr lang="es" sz="5000">
                <a:solidFill>
                  <a:schemeClr val="tx1"/>
                </a:solidFill>
                <a:latin typeface="+mj-lt"/>
              </a:rPr>
              <a:t>RIESGO NUTRICIONAL EN LACTANTES MENORES DE 6 MESES</a:t>
            </a:r>
          </a:p>
        </p:txBody>
      </p:sp>
      <p:grpSp>
        <p:nvGrpSpPr>
          <p:cNvPr id="10" name="Grupo 9">
            <a:extLst>
              <a:ext uri="{FF2B5EF4-FFF2-40B4-BE49-F238E27FC236}">
                <a16:creationId xmlns:a16="http://schemas.microsoft.com/office/drawing/2014/main" id="{1B09C8A8-591D-B8F0-5F3A-104EA7632DFD}"/>
              </a:ext>
            </a:extLst>
          </p:cNvPr>
          <p:cNvGrpSpPr/>
          <p:nvPr/>
        </p:nvGrpSpPr>
        <p:grpSpPr>
          <a:xfrm>
            <a:off x="0" y="0"/>
            <a:ext cx="8267353" cy="6858000"/>
            <a:chOff x="0" y="0"/>
            <a:chExt cx="8267353" cy="6858000"/>
          </a:xfrm>
        </p:grpSpPr>
        <p:pic>
          <p:nvPicPr>
            <p:cNvPr id="8" name="Imagen 7">
              <a:extLst>
                <a:ext uri="{FF2B5EF4-FFF2-40B4-BE49-F238E27FC236}">
                  <a16:creationId xmlns:a16="http://schemas.microsoft.com/office/drawing/2014/main" id="{DF65300A-0DEB-95AD-94FB-96B2C119A965}"/>
                </a:ext>
              </a:extLst>
            </p:cNvPr>
            <p:cNvPicPr>
              <a:picLocks noChangeAspect="1"/>
            </p:cNvPicPr>
            <p:nvPr/>
          </p:nvPicPr>
          <p:blipFill rotWithShape="1">
            <a:blip r:embed="rId2"/>
            <a:srcRect t="1066" b="21452"/>
            <a:stretch/>
          </p:blipFill>
          <p:spPr>
            <a:xfrm>
              <a:off x="0" y="0"/>
              <a:ext cx="5896863" cy="6858000"/>
            </a:xfrm>
            <a:prstGeom prst="rect">
              <a:avLst/>
            </a:prstGeom>
          </p:spPr>
        </p:pic>
        <p:sp>
          <p:nvSpPr>
            <p:cNvPr id="9" name="TextBox 8">
              <a:extLst>
                <a:ext uri="{FF2B5EF4-FFF2-40B4-BE49-F238E27FC236}">
                  <a16:creationId xmlns:a16="http://schemas.microsoft.com/office/drawing/2014/main" id="{A28D4163-302A-8D03-CF1D-A642881667C0}"/>
                </a:ext>
              </a:extLst>
            </p:cNvPr>
            <p:cNvSpPr txBox="1"/>
            <p:nvPr/>
          </p:nvSpPr>
          <p:spPr>
            <a:xfrm>
              <a:off x="4322924" y="6459706"/>
              <a:ext cx="3944429" cy="398294"/>
            </a:xfrm>
            <a:prstGeom prst="rect">
              <a:avLst/>
            </a:prstGeom>
            <a:noFill/>
          </p:spPr>
          <p:txBody>
            <a:bodyPr wrap="square" lIns="0" tIns="0" rIns="0" bIns="0" rtlCol="0">
              <a:spAutoFit/>
            </a:bodyPr>
            <a:lstStyle/>
            <a:p>
              <a:pPr rtl="0"/>
              <a:r>
                <a:rPr lang="es" sz="1500" i="1" dirty="0">
                  <a:solidFill>
                    <a:schemeClr val="bg1"/>
                  </a:solidFill>
                  <a:cs typeface="Gill Sans Infant Std"/>
                </a:rPr>
                <a:t>Save the Children </a:t>
              </a:r>
            </a:p>
          </p:txBody>
        </p:sp>
      </p:gr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195" y="-463038"/>
            <a:ext cx="4846320" cy="4940808"/>
          </a:xfrm>
          <a:prstGeom prst="rect">
            <a:avLst/>
          </a:prstGeom>
        </p:spPr>
      </p:pic>
    </p:spTree>
    <p:extLst>
      <p:ext uri="{BB962C8B-B14F-4D97-AF65-F5344CB8AC3E}">
        <p14:creationId xmlns:p14="http://schemas.microsoft.com/office/powerpoint/2010/main" val="270713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Módulo 2 — Actividad</a:t>
            </a:r>
            <a:br>
              <a:rPr lang="en-GB"/>
            </a:br>
            <a:r>
              <a:rPr lang="es">
                <a:solidFill>
                  <a:schemeClr val="accent1"/>
                </a:solidFill>
              </a:rPr>
              <a:t>Definición de “pequeño y en riesgo nutricional”</a:t>
            </a:r>
            <a:endParaRPr lang="en-UK">
              <a:solidFill>
                <a:schemeClr val="accent1"/>
              </a:solidFill>
            </a:endParaRPr>
          </a:p>
        </p:txBody>
      </p:sp>
      <p:sp>
        <p:nvSpPr>
          <p:cNvPr id="4" name="Rounded Rectangle 6">
            <a:extLst>
              <a:ext uri="{FF2B5EF4-FFF2-40B4-BE49-F238E27FC236}">
                <a16:creationId xmlns:a16="http://schemas.microsoft.com/office/drawing/2014/main" id="{05691FD2-C094-836D-3C9B-72D6945DB2F3}"/>
              </a:ext>
            </a:extLst>
          </p:cNvPr>
          <p:cNvSpPr/>
          <p:nvPr/>
        </p:nvSpPr>
        <p:spPr>
          <a:xfrm>
            <a:off x="2817253" y="2522053"/>
            <a:ext cx="6909374" cy="2697310"/>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defTabSz="685800">
              <a:lnSpc>
                <a:spcPct val="107000"/>
              </a:lnSpc>
            </a:pPr>
            <a:r>
              <a:rPr lang="es" sz="3200">
                <a:solidFill>
                  <a:schemeClr val="bg1"/>
                </a:solidFill>
                <a:latin typeface="Oswald"/>
                <a:ea typeface="Calibri" panose="020F0502020204030204" pitchFamily="34" charset="0"/>
                <a:cs typeface="Times New Roman"/>
              </a:rPr>
              <a:t>¿QUÉ SIGNIFICA PARA USTED UN “LACTANTE PEQUEÑO Y EN RIESGO NUTRICIONAL MENOR  DE SEIS MESES”?</a:t>
            </a:r>
          </a:p>
        </p:txBody>
      </p:sp>
    </p:spTree>
    <p:extLst>
      <p:ext uri="{BB962C8B-B14F-4D97-AF65-F5344CB8AC3E}">
        <p14:creationId xmlns:p14="http://schemas.microsoft.com/office/powerpoint/2010/main" val="3164639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832967"/>
            <a:ext cx="4236335" cy="903288"/>
          </a:xfrm>
          <a:prstGeom prst="rect">
            <a:avLst/>
          </a:prstGeom>
          <a:noFill/>
        </p:spPr>
        <p:txBody>
          <a:bodyPr tIns="7200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es">
                <a:solidFill>
                  <a:schemeClr val="bg1"/>
                </a:solidFill>
              </a:rPr>
              <a:t>PRESENTACIONES</a:t>
            </a:r>
            <a:endParaRPr lang="en-UK">
              <a:solidFill>
                <a:schemeClr val="bg1"/>
              </a:solidFill>
            </a:endParaRPr>
          </a:p>
        </p:txBody>
      </p:sp>
      <p:pic>
        <p:nvPicPr>
          <p:cNvPr id="4" name="Graphic 3" descr="Boardroom outline">
            <a:extLst>
              <a:ext uri="{FF2B5EF4-FFF2-40B4-BE49-F238E27FC236}">
                <a16:creationId xmlns:a16="http://schemas.microsoft.com/office/drawing/2014/main" id="{DD133E6E-F295-FE69-4CBB-FBB200E87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893" y="2158037"/>
            <a:ext cx="3594212" cy="3594212"/>
          </a:xfrm>
          <a:prstGeom prst="rect">
            <a:avLst/>
          </a:prstGeom>
        </p:spPr>
      </p:pic>
    </p:spTree>
    <p:extLst>
      <p:ext uri="{BB962C8B-B14F-4D97-AF65-F5344CB8AC3E}">
        <p14:creationId xmlns:p14="http://schemas.microsoft.com/office/powerpoint/2010/main" val="427517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Riesgo nutricional en lactantes menores de 6 meses</a:t>
            </a:r>
            <a:br>
              <a:rPr lang="en-GB"/>
            </a:br>
            <a:r>
              <a:rPr lang="es">
                <a:solidFill>
                  <a:schemeClr val="accent1"/>
                </a:solidFill>
              </a:rPr>
              <a:t>Evaluación del riesgo nutricional</a:t>
            </a:r>
            <a:endParaRPr lang="en-UK">
              <a:solidFill>
                <a:schemeClr val="accent1"/>
              </a:solidFill>
            </a:endParaRPr>
          </a:p>
        </p:txBody>
      </p:sp>
      <p:pic>
        <p:nvPicPr>
          <p:cNvPr id="2" name="Picture 4" descr="https://southcentralus1-mediap.svc.ms/transform/thumbnail?provider=spo&amp;inputFormat=png&amp;cs=fFNQTw&amp;docid=https%3A%2F%2Fsavechildrenusa.sharepoint.com%3A443%2F_api%2Fv2.0%2Fdrives%2Fb!2XsgDHmJ_0OV4_hZIyuDm9DhSC-4fNlBgovtgf3rCXJsDQD_11CyRI29WdtExBG2%2Fitems%2F014BCWXIHYOPEKIGJXQBDKRDSITIH7F4MD%3Fversion%3DPublished&amp;access_token=eyJ0eXAiOiJKV1QiLCJhbGciOiJub25lIn0.eyJhdWQiOiIwMDAwMDAwMy0wMDAwLTBmZjEtY2UwMC0wMDAwMDAwMDAwMDAvc2F2ZWNoaWxkcmVudXNhLnNoYXJlcG9pbnQuY29tQGQxOTM0YjJkLTc5MmMtNDdjYy1hMmY1LWZjNjM0MTgzY2QyZCIsImlzcyI6IjAwMDAwMDAzLTAwMDAtMGZmMS1jZTAwLTAwMDAwMDAwMDAwMCIsIm5iZiI6IjE1ODczOTA2NDIiLCJleHAiOiIxNTg3NDEyMjQyIiwiZW5kcG9pbnR1cmwiOiJpbUxFSS8xNmNvYkNIc2NNMkRWd0Z3c1QzZ3Vnak95L1BKVDlGUUVHclZBPSIsImVuZHBvaW50dXJsTGVuZ3RoIjoiMTIyIiwiaXNsb29wYmFjayI6IlRydWUiLCJjaWQiOiJOMlJoTURSaE9XWXRZekF5TWkwd01EQXdMVFl4TWpJdE5Ua3daV0l6TldVMFpUa3giLCJ2ZXIiOiJoYXNoZWRwcm9vZnRva2VuIiwic2l0ZWlkIjoiTUdNeU1EZGlaRGt0T0RrM09TMDBNMlptTFRrMVpUTXRaamcxT1RJek1tSTRNemxpIiwic2lnbmluX3N0YXRlIjoiW1wia21zaVwiXSIsIm5hbWVpZCI6IjAjLmZ8bWVtYmVyc2hpcHxhYnVycmVsbEBzYXZlY2hpbGRyZW4ub3JnIiwibmlpIjoibWljcm9zb2Z0LnNoYXJlcG9pbnQiLCJpc3VzZXIiOiJ0cnVlIiwiY2FjaGVrZXkiOiIwaC5mfG1lbWJlcnNoaXB8MTAwMzIwMDA5OTY0ZmY4MkBsaXZlLmNvbSIsInR0IjoiMCIsInVzZVBlcnNpc3RlbnRDb29raWUiOiIzIn0.TzQyd0ZiTjdlS3dNdUhEUk11bEs4L0JGUFlpQTltTUdzUE96bW4zWlN4Yz0&amp;encodeFailures=1&amp;srcWidth=&amp;srcHeight=&amp;width=801&amp;height=801&amp;action=Access">
            <a:extLst>
              <a:ext uri="{FF2B5EF4-FFF2-40B4-BE49-F238E27FC236}">
                <a16:creationId xmlns:a16="http://schemas.microsoft.com/office/drawing/2014/main" id="{7E389FEE-920C-6F97-E1E0-E3AA777DDF5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831870" y="1073262"/>
            <a:ext cx="2453179" cy="47114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E45260D-F54A-A5C8-C817-892DF715C953}"/>
              </a:ext>
            </a:extLst>
          </p:cNvPr>
          <p:cNvGrpSpPr/>
          <p:nvPr/>
        </p:nvGrpSpPr>
        <p:grpSpPr>
          <a:xfrm>
            <a:off x="2722004" y="1867593"/>
            <a:ext cx="5328022" cy="4379348"/>
            <a:chOff x="251520" y="1382521"/>
            <a:chExt cx="6025951" cy="4953008"/>
          </a:xfrm>
        </p:grpSpPr>
        <p:grpSp>
          <p:nvGrpSpPr>
            <p:cNvPr id="7" name="Group 6">
              <a:extLst>
                <a:ext uri="{FF2B5EF4-FFF2-40B4-BE49-F238E27FC236}">
                  <a16:creationId xmlns:a16="http://schemas.microsoft.com/office/drawing/2014/main" id="{5C169646-50AE-CAB5-9E41-D6BA4F582C7C}"/>
                </a:ext>
              </a:extLst>
            </p:cNvPr>
            <p:cNvGrpSpPr/>
            <p:nvPr/>
          </p:nvGrpSpPr>
          <p:grpSpPr>
            <a:xfrm>
              <a:off x="724435" y="1382521"/>
              <a:ext cx="5553036" cy="4953008"/>
              <a:chOff x="876366" y="1053233"/>
              <a:chExt cx="7352494" cy="6490239"/>
            </a:xfrm>
          </p:grpSpPr>
          <p:sp>
            <p:nvSpPr>
              <p:cNvPr id="9" name="Cross 8">
                <a:extLst>
                  <a:ext uri="{FF2B5EF4-FFF2-40B4-BE49-F238E27FC236}">
                    <a16:creationId xmlns:a16="http://schemas.microsoft.com/office/drawing/2014/main" id="{1FD7CD94-30AB-AE19-6305-A15BE293E644}"/>
                  </a:ext>
                </a:extLst>
              </p:cNvPr>
              <p:cNvSpPr/>
              <p:nvPr/>
            </p:nvSpPr>
            <p:spPr>
              <a:xfrm>
                <a:off x="4465739" y="1053233"/>
                <a:ext cx="3162381" cy="2587274"/>
              </a:xfrm>
              <a:prstGeom prst="plus">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1600">
                    <a:cs typeface="Gill Sans Infant Std"/>
                  </a:rPr>
                  <a:t>ESTADO NUTRICIONAL DEL LACTANTE</a:t>
                </a:r>
              </a:p>
            </p:txBody>
          </p:sp>
          <p:sp>
            <p:nvSpPr>
              <p:cNvPr id="10" name="Cross 9">
                <a:extLst>
                  <a:ext uri="{FF2B5EF4-FFF2-40B4-BE49-F238E27FC236}">
                    <a16:creationId xmlns:a16="http://schemas.microsoft.com/office/drawing/2014/main" id="{B4A1FF83-E986-5B54-0DF4-30AE5AB7FAED}"/>
                  </a:ext>
                </a:extLst>
              </p:cNvPr>
              <p:cNvSpPr/>
              <p:nvPr/>
            </p:nvSpPr>
            <p:spPr>
              <a:xfrm>
                <a:off x="876366" y="4849499"/>
                <a:ext cx="3116205" cy="2693973"/>
              </a:xfrm>
              <a:prstGeom prst="plus">
                <a:avLst/>
              </a:prstGeom>
              <a:solidFill>
                <a:schemeClr val="tx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1600">
                    <a:cs typeface="Gill Sans Infant Std"/>
                  </a:rPr>
                  <a:t>PRÁCTICAS DE ALIMENTACIÓN</a:t>
                </a:r>
              </a:p>
            </p:txBody>
          </p:sp>
          <p:sp>
            <p:nvSpPr>
              <p:cNvPr id="11" name="Cross 10">
                <a:extLst>
                  <a:ext uri="{FF2B5EF4-FFF2-40B4-BE49-F238E27FC236}">
                    <a16:creationId xmlns:a16="http://schemas.microsoft.com/office/drawing/2014/main" id="{ACBEC47D-87A3-3245-5A28-F8188321F6DC}"/>
                  </a:ext>
                </a:extLst>
              </p:cNvPr>
              <p:cNvSpPr/>
              <p:nvPr/>
            </p:nvSpPr>
            <p:spPr>
              <a:xfrm>
                <a:off x="5112654" y="4195060"/>
                <a:ext cx="3116206" cy="2693974"/>
              </a:xfrm>
              <a:prstGeom prst="plus">
                <a:avLst/>
              </a:prstGeom>
              <a:solidFill>
                <a:schemeClr val="tx2">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1600">
                    <a:cs typeface="Gill Sans Infant Std"/>
                  </a:rPr>
                  <a:t>SALUD MENTAL </a:t>
                </a:r>
              </a:p>
              <a:p>
                <a:pPr algn="ctr" rtl="0"/>
                <a:r>
                  <a:rPr lang="es" sz="1600">
                    <a:cs typeface="Gill Sans Infant Std"/>
                  </a:rPr>
                  <a:t>DE LA MADRE</a:t>
                </a:r>
              </a:p>
            </p:txBody>
          </p:sp>
          <p:sp>
            <p:nvSpPr>
              <p:cNvPr id="12" name="Cross 11">
                <a:extLst>
                  <a:ext uri="{FF2B5EF4-FFF2-40B4-BE49-F238E27FC236}">
                    <a16:creationId xmlns:a16="http://schemas.microsoft.com/office/drawing/2014/main" id="{1D9F0F07-EC69-1B91-47E9-117A34084D7A}"/>
                  </a:ext>
                </a:extLst>
              </p:cNvPr>
              <p:cNvSpPr/>
              <p:nvPr/>
            </p:nvSpPr>
            <p:spPr>
              <a:xfrm>
                <a:off x="2654238" y="2934905"/>
                <a:ext cx="3171640" cy="2587270"/>
              </a:xfrm>
              <a:prstGeom prst="plus">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1600">
                    <a:solidFill>
                      <a:schemeClr val="bg1"/>
                    </a:solidFill>
                    <a:cs typeface="Gill Sans Infant Std"/>
                  </a:rPr>
                  <a:t>FACTORES DE RIESGO MAMI</a:t>
                </a:r>
              </a:p>
            </p:txBody>
          </p:sp>
        </p:grpSp>
        <p:sp>
          <p:nvSpPr>
            <p:cNvPr id="8" name="Cross 7">
              <a:extLst>
                <a:ext uri="{FF2B5EF4-FFF2-40B4-BE49-F238E27FC236}">
                  <a16:creationId xmlns:a16="http://schemas.microsoft.com/office/drawing/2014/main" id="{FF8EC973-4EE0-0D80-24A3-B7F28C2492E8}"/>
                </a:ext>
              </a:extLst>
            </p:cNvPr>
            <p:cNvSpPr/>
            <p:nvPr/>
          </p:nvSpPr>
          <p:spPr>
            <a:xfrm>
              <a:off x="251520" y="1700808"/>
              <a:ext cx="2376264" cy="2153944"/>
            </a:xfrm>
            <a:prstGeom prst="plus">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1600">
                  <a:solidFill>
                    <a:schemeClr val="tx1"/>
                  </a:solidFill>
                  <a:cs typeface="Gill Sans Infant Std"/>
                </a:rPr>
                <a:t>ESTADO CLÍNICO </a:t>
              </a:r>
            </a:p>
            <a:p>
              <a:pPr algn="ctr" rtl="0"/>
              <a:r>
                <a:rPr lang="es" sz="1600">
                  <a:solidFill>
                    <a:schemeClr val="tx1"/>
                  </a:solidFill>
                  <a:cs typeface="Gill Sans Infant Std"/>
                </a:rPr>
                <a:t>DEL LACTANTE</a:t>
              </a:r>
            </a:p>
          </p:txBody>
        </p:sp>
      </p:grpSp>
    </p:spTree>
    <p:extLst>
      <p:ext uri="{BB962C8B-B14F-4D97-AF65-F5344CB8AC3E}">
        <p14:creationId xmlns:p14="http://schemas.microsoft.com/office/powerpoint/2010/main" val="2075585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Riesgo nutricional en lactantes menores de 6 meses</a:t>
            </a:r>
            <a:br>
              <a:rPr lang="en-GB"/>
            </a:br>
            <a:r>
              <a:rPr lang="es">
                <a:solidFill>
                  <a:schemeClr val="accent1"/>
                </a:solidFill>
              </a:rPr>
              <a:t>Factores de riesgo MAMI</a:t>
            </a:r>
            <a:endParaRPr lang="en-UK">
              <a:solidFill>
                <a:schemeClr val="accent1"/>
              </a:solidFill>
            </a:endParaRPr>
          </a:p>
        </p:txBody>
      </p:sp>
      <p:sp>
        <p:nvSpPr>
          <p:cNvPr id="4" name="Cross 3">
            <a:extLst>
              <a:ext uri="{FF2B5EF4-FFF2-40B4-BE49-F238E27FC236}">
                <a16:creationId xmlns:a16="http://schemas.microsoft.com/office/drawing/2014/main" id="{40AB4090-99AF-767E-6885-7B4AA2ACBB15}"/>
              </a:ext>
            </a:extLst>
          </p:cNvPr>
          <p:cNvSpPr/>
          <p:nvPr/>
        </p:nvSpPr>
        <p:spPr>
          <a:xfrm>
            <a:off x="8900585" y="1708466"/>
            <a:ext cx="2395409" cy="1974468"/>
          </a:xfrm>
          <a:prstGeom prst="plus">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1600">
                <a:solidFill>
                  <a:schemeClr val="bg1"/>
                </a:solidFill>
                <a:cs typeface="Gill Sans Infant Std"/>
              </a:rPr>
              <a:t>FACTORES DE RIESGO MAMI</a:t>
            </a: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811733" y="1805142"/>
            <a:ext cx="9523556" cy="4476750"/>
          </a:xfrm>
        </p:spPr>
        <p:txBody>
          <a:bodyPr vert="horz" lIns="91440" tIns="45720" rIns="91440" bIns="45720" rtlCol="0" anchor="t">
            <a:normAutofit/>
          </a:bodyPr>
          <a:lstStyle/>
          <a:p>
            <a:pPr marL="285750" indent="-285750" rtl="0">
              <a:buChar char="•"/>
            </a:pPr>
            <a:r>
              <a:rPr lang="es" sz="2400" b="0">
                <a:solidFill>
                  <a:schemeClr val="tx1"/>
                </a:solidFill>
              </a:rPr>
              <a:t>Huérfano/a de madre o madre ausente</a:t>
            </a:r>
          </a:p>
          <a:p>
            <a:pPr marL="285750" indent="-285750" rtl="0">
              <a:buChar char="•"/>
            </a:pPr>
            <a:r>
              <a:rPr lang="es" sz="2400" b="0">
                <a:solidFill>
                  <a:schemeClr val="tx1"/>
                </a:solidFill>
              </a:rPr>
              <a:t>Peso bajo al nacer (menos de 2,5 kg)</a:t>
            </a:r>
          </a:p>
          <a:p>
            <a:pPr marL="285750" indent="-285750" rtl="0">
              <a:buChar char="•"/>
            </a:pPr>
            <a:r>
              <a:rPr lang="es" sz="2400" b="0">
                <a:solidFill>
                  <a:schemeClr val="tx1"/>
                </a:solidFill>
              </a:rPr>
              <a:t>Nacimiento prematuro</a:t>
            </a:r>
          </a:p>
          <a:p>
            <a:pPr marL="285750" indent="-285750" rtl="0">
              <a:buChar char="•"/>
            </a:pPr>
            <a:r>
              <a:rPr lang="es" sz="2400" b="0">
                <a:solidFill>
                  <a:schemeClr val="tx1"/>
                </a:solidFill>
              </a:rPr>
              <a:t>Parto múltiple</a:t>
            </a:r>
          </a:p>
          <a:p>
            <a:pPr marL="285750" indent="-285750" rtl="0">
              <a:buChar char="•"/>
            </a:pPr>
            <a:r>
              <a:rPr lang="es" sz="2400" b="0">
                <a:ea typeface="Lato"/>
                <a:cs typeface="Lato"/>
              </a:rPr>
              <a:t>Madre adolescente (menor de 19 años) </a:t>
            </a:r>
          </a:p>
          <a:p>
            <a:pPr marL="285750" indent="-285750" rtl="0">
              <a:buChar char="•"/>
            </a:pPr>
            <a:r>
              <a:rPr lang="es" sz="2400" b="0">
                <a:ea typeface="Lato"/>
                <a:cs typeface="Lato"/>
              </a:rPr>
              <a:t>Madre con VIH</a:t>
            </a:r>
          </a:p>
          <a:p>
            <a:pPr marL="285750" indent="-285750" rtl="0">
              <a:buChar char="•"/>
            </a:pPr>
            <a:r>
              <a:rPr lang="es" sz="2400" b="0">
                <a:ea typeface="Lato"/>
                <a:cs typeface="Lato"/>
              </a:rPr>
              <a:t>Desnutrición materna (perímetro branquial)</a:t>
            </a:r>
          </a:p>
          <a:p>
            <a:pPr marL="285750" indent="-285750" rtl="0">
              <a:buChar char="•"/>
            </a:pPr>
            <a:r>
              <a:rPr lang="es" sz="2400" b="0">
                <a:ea typeface="Lato"/>
                <a:cs typeface="Lato"/>
              </a:rPr>
              <a:t>Llanto excesivo o falta de sueño</a:t>
            </a:r>
          </a:p>
          <a:p>
            <a:pPr marL="285750" indent="-285750" rtl="0">
              <a:buChar char="•"/>
            </a:pPr>
            <a:r>
              <a:rPr lang="es" sz="2400" b="0">
                <a:solidFill>
                  <a:schemeClr val="tx1"/>
                </a:solidFill>
              </a:rPr>
              <a:t>Otras inquietudes (p. ej., tuberculosis materna, otra enfermedad, cólico)</a:t>
            </a:r>
          </a:p>
        </p:txBody>
      </p:sp>
    </p:spTree>
    <p:extLst>
      <p:ext uri="{BB962C8B-B14F-4D97-AF65-F5344CB8AC3E}">
        <p14:creationId xmlns:p14="http://schemas.microsoft.com/office/powerpoint/2010/main" val="66972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sz="4400"/>
              <a:t>Riesgo nutricional en lactantes </a:t>
            </a:r>
            <a:r>
              <a:rPr lang="es"/>
              <a:t>menores </a:t>
            </a:r>
            <a:r>
              <a:rPr lang="es" sz="4400"/>
              <a:t>de 6 meses</a:t>
            </a:r>
            <a:br>
              <a:rPr lang="en-GB"/>
            </a:br>
            <a:r>
              <a:rPr lang="es">
                <a:solidFill>
                  <a:schemeClr val="accent1"/>
                </a:solidFill>
              </a:rPr>
              <a:t>Bienestar de la madre</a:t>
            </a:r>
            <a:endParaRPr lang="en-UK">
              <a:solidFill>
                <a:schemeClr val="accent1"/>
              </a:solidFill>
            </a:endParaRPr>
          </a:p>
        </p:txBody>
      </p:sp>
      <p:grpSp>
        <p:nvGrpSpPr>
          <p:cNvPr id="7" name="Group 6">
            <a:extLst>
              <a:ext uri="{FF2B5EF4-FFF2-40B4-BE49-F238E27FC236}">
                <a16:creationId xmlns:a16="http://schemas.microsoft.com/office/drawing/2014/main" id="{974699A5-A42F-37B9-D2E0-545C563FDDAE}"/>
              </a:ext>
            </a:extLst>
          </p:cNvPr>
          <p:cNvGrpSpPr/>
          <p:nvPr/>
        </p:nvGrpSpPr>
        <p:grpSpPr>
          <a:xfrm>
            <a:off x="5018045" y="1545440"/>
            <a:ext cx="5342107" cy="4586083"/>
            <a:chOff x="1920381" y="1276710"/>
            <a:chExt cx="5342107" cy="4586083"/>
          </a:xfrm>
        </p:grpSpPr>
        <p:pic>
          <p:nvPicPr>
            <p:cNvPr id="8" name="Picture 7">
              <a:extLst>
                <a:ext uri="{FF2B5EF4-FFF2-40B4-BE49-F238E27FC236}">
                  <a16:creationId xmlns:a16="http://schemas.microsoft.com/office/drawing/2014/main" id="{629FC02E-986D-4C1D-90F7-CC6179B4018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03683" y="1276710"/>
              <a:ext cx="2142327" cy="2142327"/>
            </a:xfrm>
            <a:prstGeom prst="rect">
              <a:avLst/>
            </a:prstGeom>
          </p:spPr>
        </p:pic>
        <p:pic>
          <p:nvPicPr>
            <p:cNvPr id="9" name="Picture 8">
              <a:extLst>
                <a:ext uri="{FF2B5EF4-FFF2-40B4-BE49-F238E27FC236}">
                  <a16:creationId xmlns:a16="http://schemas.microsoft.com/office/drawing/2014/main" id="{61F42825-A3BA-C365-6628-42DE7AFAAA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20381" y="1298862"/>
              <a:ext cx="1619135" cy="2016281"/>
            </a:xfrm>
            <a:prstGeom prst="rect">
              <a:avLst/>
            </a:prstGeom>
          </p:spPr>
        </p:pic>
        <p:pic>
          <p:nvPicPr>
            <p:cNvPr id="10" name="Picture 9">
              <a:extLst>
                <a:ext uri="{FF2B5EF4-FFF2-40B4-BE49-F238E27FC236}">
                  <a16:creationId xmlns:a16="http://schemas.microsoft.com/office/drawing/2014/main" id="{7B655EDD-EF0B-87CB-1814-8A7F581BC95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39882" y="3931657"/>
              <a:ext cx="1806278" cy="1931136"/>
            </a:xfrm>
            <a:prstGeom prst="rect">
              <a:avLst/>
            </a:prstGeom>
          </p:spPr>
        </p:pic>
        <p:pic>
          <p:nvPicPr>
            <p:cNvPr id="11" name="Picture 10">
              <a:extLst>
                <a:ext uri="{FF2B5EF4-FFF2-40B4-BE49-F238E27FC236}">
                  <a16:creationId xmlns:a16="http://schemas.microsoft.com/office/drawing/2014/main" id="{A47299BF-D5CF-4B0A-F8A8-A21883CD763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545223" y="1298863"/>
              <a:ext cx="1717265" cy="2432020"/>
            </a:xfrm>
            <a:prstGeom prst="rect">
              <a:avLst/>
            </a:prstGeom>
          </p:spPr>
        </p:pic>
        <p:pic>
          <p:nvPicPr>
            <p:cNvPr id="12" name="Picture 11">
              <a:extLst>
                <a:ext uri="{FF2B5EF4-FFF2-40B4-BE49-F238E27FC236}">
                  <a16:creationId xmlns:a16="http://schemas.microsoft.com/office/drawing/2014/main" id="{7BA77554-2472-EFAE-EEF3-31183B9F9E3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355976" y="4046800"/>
              <a:ext cx="1682628" cy="1682628"/>
            </a:xfrm>
            <a:prstGeom prst="rect">
              <a:avLst/>
            </a:prstGeom>
          </p:spPr>
        </p:pic>
      </p:grpSp>
    </p:spTree>
    <p:extLst>
      <p:ext uri="{BB962C8B-B14F-4D97-AF65-F5344CB8AC3E}">
        <p14:creationId xmlns:p14="http://schemas.microsoft.com/office/powerpoint/2010/main" val="2430824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Módulo 2 — Actividad</a:t>
            </a:r>
            <a:br>
              <a:rPr lang="en-GB"/>
            </a:br>
            <a:r>
              <a:rPr lang="es">
                <a:solidFill>
                  <a:schemeClr val="accent1"/>
                </a:solidFill>
              </a:rPr>
              <a:t>Identificación de factores de riesgo nutricional</a:t>
            </a:r>
            <a:endParaRPr lang="en-UK">
              <a:solidFill>
                <a:schemeClr val="accent1"/>
              </a:solidFill>
            </a:endParaRPr>
          </a:p>
        </p:txBody>
      </p:sp>
      <p:sp>
        <p:nvSpPr>
          <p:cNvPr id="2" name="Rounded Rectangle 6">
            <a:extLst>
              <a:ext uri="{FF2B5EF4-FFF2-40B4-BE49-F238E27FC236}">
                <a16:creationId xmlns:a16="http://schemas.microsoft.com/office/drawing/2014/main" id="{D2CD7B1F-DC75-29A3-7C96-748CAFEBAB9C}"/>
              </a:ext>
            </a:extLst>
          </p:cNvPr>
          <p:cNvSpPr/>
          <p:nvPr/>
        </p:nvSpPr>
        <p:spPr>
          <a:xfrm>
            <a:off x="3353643" y="3516521"/>
            <a:ext cx="6087136"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s" sz="2000">
                <a:latin typeface="Oswald"/>
              </a:rPr>
              <a:t>IDENTIFIQUE LOS FACTORES DE RIESGO NUTRICIONALES  EN CADA ESCENARIO</a:t>
            </a: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2436223"/>
            <a:ext cx="9528048"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s" sz="4400" b="1">
                <a:cs typeface="Gill Sans Infant Std"/>
              </a:rPr>
              <a:t>Estudios de caso – A</a:t>
            </a:r>
          </a:p>
        </p:txBody>
      </p:sp>
    </p:spTree>
    <p:extLst>
      <p:ext uri="{BB962C8B-B14F-4D97-AF65-F5344CB8AC3E}">
        <p14:creationId xmlns:p14="http://schemas.microsoft.com/office/powerpoint/2010/main" val="2387594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B7D611-33B4-A1DC-7E35-724674C1C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07" y="1167064"/>
            <a:ext cx="6603437" cy="4227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spcBef>
                <a:spcPts val="2400"/>
              </a:spcBef>
            </a:pPr>
            <a:r>
              <a:rPr lang="es" sz="5000">
                <a:solidFill>
                  <a:schemeClr val="accent1"/>
                </a:solidFill>
                <a:latin typeface="+mj-lt"/>
              </a:rPr>
              <a:t>MÓDULO 2</a:t>
            </a:r>
          </a:p>
          <a:p>
            <a:pPr algn="ctr" rtl="0">
              <a:spcBef>
                <a:spcPts val="2400"/>
              </a:spcBef>
            </a:pPr>
            <a:endParaRPr lang="en-GB" sz="5000">
              <a:solidFill>
                <a:schemeClr val="tx1"/>
              </a:solidFill>
              <a:latin typeface="+mj-lt"/>
            </a:endParaRPr>
          </a:p>
          <a:p>
            <a:pPr algn="ctr" rtl="0">
              <a:spcBef>
                <a:spcPts val="2400"/>
              </a:spcBef>
            </a:pPr>
            <a:r>
              <a:rPr lang="es" sz="5000">
                <a:solidFill>
                  <a:schemeClr val="tx1"/>
                </a:solidFill>
                <a:latin typeface="+mj-lt"/>
              </a:rPr>
              <a:t>EL PAQUETE DE LA RUTA DE ATENCIÓN MAMI</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2353" y="555810"/>
            <a:ext cx="5700683" cy="5806717"/>
          </a:xfrm>
          <a:prstGeom prst="rect">
            <a:avLst/>
          </a:prstGeom>
        </p:spPr>
      </p:pic>
    </p:spTree>
    <p:extLst>
      <p:ext uri="{BB962C8B-B14F-4D97-AF65-F5344CB8AC3E}">
        <p14:creationId xmlns:p14="http://schemas.microsoft.com/office/powerpoint/2010/main" val="2531974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atient&amp;#39;s health&#10;&#10;Description automatically generated">
            <a:extLst>
              <a:ext uri="{FF2B5EF4-FFF2-40B4-BE49-F238E27FC236}">
                <a16:creationId xmlns:a16="http://schemas.microsoft.com/office/drawing/2014/main" id="{E600DF5A-006B-4CE7-A664-8FB079BC1389}"/>
              </a:ext>
            </a:extLst>
          </p:cNvPr>
          <p:cNvPicPr>
            <a:picLocks noChangeAspect="1"/>
          </p:cNvPicPr>
          <p:nvPr/>
        </p:nvPicPr>
        <p:blipFill>
          <a:blip r:embed="rId3"/>
          <a:stretch>
            <a:fillRect/>
          </a:stretch>
        </p:blipFill>
        <p:spPr>
          <a:xfrm>
            <a:off x="1268157" y="1551062"/>
            <a:ext cx="9048033" cy="4807713"/>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a:bodyPr>
          <a:lstStyle/>
          <a:p>
            <a:pPr rtl="0"/>
            <a:r>
              <a:rPr lang="es"/>
              <a:t>EL “FLUJO” DE LA RUTA DE ATENCIÓN MAMI</a:t>
            </a:r>
            <a:endParaRPr lang="en-UK">
              <a:solidFill>
                <a:schemeClr val="accent1"/>
              </a:solidFill>
            </a:endParaRPr>
          </a:p>
        </p:txBody>
      </p:sp>
      <p:grpSp>
        <p:nvGrpSpPr>
          <p:cNvPr id="10" name="Group 9">
            <a:extLst>
              <a:ext uri="{FF2B5EF4-FFF2-40B4-BE49-F238E27FC236}">
                <a16:creationId xmlns:a16="http://schemas.microsoft.com/office/drawing/2014/main" id="{E84BEFEC-1133-D72C-4F91-F5EF92DB81F0}"/>
              </a:ext>
            </a:extLst>
          </p:cNvPr>
          <p:cNvGrpSpPr/>
          <p:nvPr/>
        </p:nvGrpSpPr>
        <p:grpSpPr>
          <a:xfrm>
            <a:off x="1552136" y="2433624"/>
            <a:ext cx="647348" cy="817013"/>
            <a:chOff x="-10010746" y="2143211"/>
            <a:chExt cx="863131" cy="1089351"/>
          </a:xfrm>
        </p:grpSpPr>
        <p:sp>
          <p:nvSpPr>
            <p:cNvPr id="26" name="Freeform: Shape 20">
              <a:extLst>
                <a:ext uri="{FF2B5EF4-FFF2-40B4-BE49-F238E27FC236}">
                  <a16:creationId xmlns:a16="http://schemas.microsoft.com/office/drawing/2014/main" id="{E90351E0-A278-8385-EBEE-AF70AEDD5EC3}"/>
                </a:ext>
              </a:extLst>
            </p:cNvPr>
            <p:cNvSpPr/>
            <p:nvPr/>
          </p:nvSpPr>
          <p:spPr>
            <a:xfrm>
              <a:off x="-9761249" y="2143211"/>
              <a:ext cx="364133" cy="364134"/>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solidFill>
              <a:srgbClr val="FF00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7" name="Freeform: Shape 21">
              <a:extLst>
                <a:ext uri="{FF2B5EF4-FFF2-40B4-BE49-F238E27FC236}">
                  <a16:creationId xmlns:a16="http://schemas.microsoft.com/office/drawing/2014/main" id="{15FA2026-F239-303F-3147-2F7BDE804D21}"/>
                </a:ext>
              </a:extLst>
            </p:cNvPr>
            <p:cNvSpPr/>
            <p:nvPr/>
          </p:nvSpPr>
          <p:spPr>
            <a:xfrm>
              <a:off x="-10010746" y="2504296"/>
              <a:ext cx="863131" cy="728266"/>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solidFill>
              <a:srgbClr val="FF00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1" name="Graphic 10" descr="Baby">
            <a:extLst>
              <a:ext uri="{FF2B5EF4-FFF2-40B4-BE49-F238E27FC236}">
                <a16:creationId xmlns:a16="http://schemas.microsoft.com/office/drawing/2014/main" id="{B463C388-117E-E348-644A-2B09B6A11497}"/>
              </a:ext>
            </a:extLst>
          </p:cNvPr>
          <p:cNvGrpSpPr/>
          <p:nvPr/>
        </p:nvGrpSpPr>
        <p:grpSpPr>
          <a:xfrm>
            <a:off x="1607677" y="3334262"/>
            <a:ext cx="647348" cy="819302"/>
            <a:chOff x="-11411089" y="3056395"/>
            <a:chExt cx="863131" cy="1092403"/>
          </a:xfrm>
        </p:grpSpPr>
        <p:sp>
          <p:nvSpPr>
            <p:cNvPr id="24" name="Freeform: Shape 12">
              <a:extLst>
                <a:ext uri="{FF2B5EF4-FFF2-40B4-BE49-F238E27FC236}">
                  <a16:creationId xmlns:a16="http://schemas.microsoft.com/office/drawing/2014/main" id="{B09F31C7-3387-985E-4784-4A788D15C9C2}"/>
                </a:ext>
              </a:extLst>
            </p:cNvPr>
            <p:cNvSpPr/>
            <p:nvPr/>
          </p:nvSpPr>
          <p:spPr>
            <a:xfrm>
              <a:off x="-11161298" y="3056395"/>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solidFill>
              <a:srgbClr val="FFFF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5" name="Freeform: Shape 13">
              <a:extLst>
                <a:ext uri="{FF2B5EF4-FFF2-40B4-BE49-F238E27FC236}">
                  <a16:creationId xmlns:a16="http://schemas.microsoft.com/office/drawing/2014/main" id="{20B81411-7AD8-B2CD-6E3D-AD0113507413}"/>
                </a:ext>
              </a:extLst>
            </p:cNvPr>
            <p:cNvSpPr/>
            <p:nvPr/>
          </p:nvSpPr>
          <p:spPr>
            <a:xfrm>
              <a:off x="-11411089" y="3420531"/>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solidFill>
              <a:srgbClr val="FFFF00"/>
            </a:solid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2" name="Graphic 9" descr="Baby">
            <a:extLst>
              <a:ext uri="{FF2B5EF4-FFF2-40B4-BE49-F238E27FC236}">
                <a16:creationId xmlns:a16="http://schemas.microsoft.com/office/drawing/2014/main" id="{2F086009-9A1F-86B7-367A-9D83C8B06B0D}"/>
              </a:ext>
            </a:extLst>
          </p:cNvPr>
          <p:cNvGrpSpPr/>
          <p:nvPr/>
        </p:nvGrpSpPr>
        <p:grpSpPr>
          <a:xfrm>
            <a:off x="1558819" y="4404014"/>
            <a:ext cx="647348" cy="819302"/>
            <a:chOff x="-11477266" y="4478110"/>
            <a:chExt cx="863131" cy="1092402"/>
          </a:xfrm>
          <a:solidFill>
            <a:srgbClr val="00B050"/>
          </a:solidFill>
        </p:grpSpPr>
        <p:sp>
          <p:nvSpPr>
            <p:cNvPr id="22" name="Freeform: Shape 15">
              <a:extLst>
                <a:ext uri="{FF2B5EF4-FFF2-40B4-BE49-F238E27FC236}">
                  <a16:creationId xmlns:a16="http://schemas.microsoft.com/office/drawing/2014/main" id="{2EAA2F56-4A73-6247-49CC-99C54CBEEC5C}"/>
                </a:ext>
              </a:extLst>
            </p:cNvPr>
            <p:cNvSpPr/>
            <p:nvPr/>
          </p:nvSpPr>
          <p:spPr>
            <a:xfrm>
              <a:off x="-11227474" y="4478110"/>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3" name="Freeform: Shape 16">
              <a:extLst>
                <a:ext uri="{FF2B5EF4-FFF2-40B4-BE49-F238E27FC236}">
                  <a16:creationId xmlns:a16="http://schemas.microsoft.com/office/drawing/2014/main" id="{4ECCAE1D-2603-A715-7B54-A9D6B1519AF7}"/>
                </a:ext>
              </a:extLst>
            </p:cNvPr>
            <p:cNvSpPr/>
            <p:nvPr/>
          </p:nvSpPr>
          <p:spPr>
            <a:xfrm>
              <a:off x="-11477266" y="4842245"/>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3" name="Graphic 10" descr="Baby">
            <a:extLst>
              <a:ext uri="{FF2B5EF4-FFF2-40B4-BE49-F238E27FC236}">
                <a16:creationId xmlns:a16="http://schemas.microsoft.com/office/drawing/2014/main" id="{EAD77B4F-6ACB-8744-7926-604B2ABA550E}"/>
              </a:ext>
            </a:extLst>
          </p:cNvPr>
          <p:cNvGrpSpPr/>
          <p:nvPr/>
        </p:nvGrpSpPr>
        <p:grpSpPr>
          <a:xfrm>
            <a:off x="3626334" y="3949132"/>
            <a:ext cx="647348" cy="819301"/>
            <a:chOff x="-11145948" y="3418420"/>
            <a:chExt cx="863131" cy="1092401"/>
          </a:xfrm>
          <a:solidFill>
            <a:srgbClr val="FF0000"/>
          </a:solidFill>
        </p:grpSpPr>
        <p:sp>
          <p:nvSpPr>
            <p:cNvPr id="20" name="Freeform: Shape 18">
              <a:extLst>
                <a:ext uri="{FF2B5EF4-FFF2-40B4-BE49-F238E27FC236}">
                  <a16:creationId xmlns:a16="http://schemas.microsoft.com/office/drawing/2014/main" id="{AFD1E42D-15E9-BC10-E762-E8E522078391}"/>
                </a:ext>
              </a:extLst>
            </p:cNvPr>
            <p:cNvSpPr/>
            <p:nvPr/>
          </p:nvSpPr>
          <p:spPr>
            <a:xfrm>
              <a:off x="-10896156" y="3418420"/>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21" name="Freeform: Shape 19">
              <a:extLst>
                <a:ext uri="{FF2B5EF4-FFF2-40B4-BE49-F238E27FC236}">
                  <a16:creationId xmlns:a16="http://schemas.microsoft.com/office/drawing/2014/main" id="{844F43AF-ABBC-94EF-CE43-1F3A33B61BE9}"/>
                </a:ext>
              </a:extLst>
            </p:cNvPr>
            <p:cNvSpPr/>
            <p:nvPr/>
          </p:nvSpPr>
          <p:spPr>
            <a:xfrm>
              <a:off x="-11145948" y="3782554"/>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4" name="Graphic 10" descr="Baby">
            <a:extLst>
              <a:ext uri="{FF2B5EF4-FFF2-40B4-BE49-F238E27FC236}">
                <a16:creationId xmlns:a16="http://schemas.microsoft.com/office/drawing/2014/main" id="{6FAE8B93-3B31-2C07-515E-F8937A43F9F5}"/>
              </a:ext>
            </a:extLst>
          </p:cNvPr>
          <p:cNvGrpSpPr/>
          <p:nvPr/>
        </p:nvGrpSpPr>
        <p:grpSpPr>
          <a:xfrm>
            <a:off x="3387215" y="4009338"/>
            <a:ext cx="647348" cy="803622"/>
            <a:chOff x="-11465804" y="3381586"/>
            <a:chExt cx="863131" cy="1071496"/>
          </a:xfrm>
          <a:solidFill>
            <a:srgbClr val="FFFF00"/>
          </a:solidFill>
        </p:grpSpPr>
        <p:sp>
          <p:nvSpPr>
            <p:cNvPr id="18" name="Freeform: Shape 24">
              <a:extLst>
                <a:ext uri="{FF2B5EF4-FFF2-40B4-BE49-F238E27FC236}">
                  <a16:creationId xmlns:a16="http://schemas.microsoft.com/office/drawing/2014/main" id="{8E02FE0B-2434-B02A-5F85-84C7234AF672}"/>
                </a:ext>
              </a:extLst>
            </p:cNvPr>
            <p:cNvSpPr/>
            <p:nvPr/>
          </p:nvSpPr>
          <p:spPr>
            <a:xfrm>
              <a:off x="-11214980" y="3381586"/>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19" name="Freeform: Shape 25">
              <a:extLst>
                <a:ext uri="{FF2B5EF4-FFF2-40B4-BE49-F238E27FC236}">
                  <a16:creationId xmlns:a16="http://schemas.microsoft.com/office/drawing/2014/main" id="{11ADF277-6AE1-E294-A6CF-5D15683E1B82}"/>
                </a:ext>
              </a:extLst>
            </p:cNvPr>
            <p:cNvSpPr/>
            <p:nvPr/>
          </p:nvSpPr>
          <p:spPr>
            <a:xfrm>
              <a:off x="-11465804" y="3724815"/>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grpSp>
        <p:nvGrpSpPr>
          <p:cNvPr id="15" name="Graphic 9" descr="Baby">
            <a:extLst>
              <a:ext uri="{FF2B5EF4-FFF2-40B4-BE49-F238E27FC236}">
                <a16:creationId xmlns:a16="http://schemas.microsoft.com/office/drawing/2014/main" id="{D67D9BAD-D5EB-FD04-6681-435A9C2B9DD9}"/>
              </a:ext>
            </a:extLst>
          </p:cNvPr>
          <p:cNvGrpSpPr/>
          <p:nvPr/>
        </p:nvGrpSpPr>
        <p:grpSpPr>
          <a:xfrm>
            <a:off x="3218096" y="4140186"/>
            <a:ext cx="647348" cy="819302"/>
            <a:chOff x="-10893332" y="5727924"/>
            <a:chExt cx="863131" cy="1092403"/>
          </a:xfrm>
          <a:solidFill>
            <a:srgbClr val="00B050"/>
          </a:solidFill>
        </p:grpSpPr>
        <p:sp>
          <p:nvSpPr>
            <p:cNvPr id="16" name="Freeform: Shape 26">
              <a:extLst>
                <a:ext uri="{FF2B5EF4-FFF2-40B4-BE49-F238E27FC236}">
                  <a16:creationId xmlns:a16="http://schemas.microsoft.com/office/drawing/2014/main" id="{9A4E1194-5075-71FA-2BD8-8EE778D87E7A}"/>
                </a:ext>
              </a:extLst>
            </p:cNvPr>
            <p:cNvSpPr/>
            <p:nvPr/>
          </p:nvSpPr>
          <p:spPr>
            <a:xfrm>
              <a:off x="-10643832" y="5727924"/>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sp>
          <p:nvSpPr>
            <p:cNvPr id="17" name="Freeform: Shape 27">
              <a:extLst>
                <a:ext uri="{FF2B5EF4-FFF2-40B4-BE49-F238E27FC236}">
                  <a16:creationId xmlns:a16="http://schemas.microsoft.com/office/drawing/2014/main" id="{93D82E29-DEA0-D794-B78C-DE74B5B4E72D}"/>
                </a:ext>
              </a:extLst>
            </p:cNvPr>
            <p:cNvSpPr/>
            <p:nvPr/>
          </p:nvSpPr>
          <p:spPr>
            <a:xfrm>
              <a:off x="-10893332" y="6092060"/>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0" anchor="ctr"/>
            <a:lstStyle/>
            <a:p>
              <a:pPr defTabSz="685800" rtl="0"/>
              <a:endParaRPr lang="en-GB" sz="1350">
                <a:solidFill>
                  <a:srgbClr val="504F51"/>
                </a:solidFill>
                <a:latin typeface="Franklin Gothic Book"/>
              </a:endParaRPr>
            </a:p>
          </p:txBody>
        </p:sp>
      </p:grpSp>
      <p:sp>
        <p:nvSpPr>
          <p:cNvPr id="28" name="TextBox 27">
            <a:extLst>
              <a:ext uri="{FF2B5EF4-FFF2-40B4-BE49-F238E27FC236}">
                <a16:creationId xmlns:a16="http://schemas.microsoft.com/office/drawing/2014/main" id="{7D3BC341-BE3E-4A35-F35E-22B77D9E80FD}"/>
              </a:ext>
            </a:extLst>
          </p:cNvPr>
          <p:cNvSpPr txBox="1"/>
          <p:nvPr/>
        </p:nvSpPr>
        <p:spPr>
          <a:xfrm>
            <a:off x="1882490" y="6311987"/>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es" sz="1500" b="1" i="1">
                <a:solidFill>
                  <a:schemeClr val="accent4"/>
                </a:solidFill>
              </a:rPr>
              <a:t>Diapositiva creada por MAMI Global Network</a:t>
            </a:r>
            <a:endParaRPr lang="en-US" b="1" i="1">
              <a:solidFill>
                <a:schemeClr val="accent4"/>
              </a:solidFill>
            </a:endParaRPr>
          </a:p>
        </p:txBody>
      </p:sp>
    </p:spTree>
    <p:extLst>
      <p:ext uri="{BB962C8B-B14F-4D97-AF65-F5344CB8AC3E}">
        <p14:creationId xmlns:p14="http://schemas.microsoft.com/office/powerpoint/2010/main" val="92910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3.75E-6 -1.85185E-6 C 0.02213 -0.01389 0.00468 -0.07731 0.02695 -0.09097 C 0.04114 -0.1 0.09153 -0.09305 0.1207 -0.09143 C 0.15 -0.08981 0.18841 -0.09004 0.20247 -0.08102 C 0.22487 -0.06759 0.33502 -0.09583 0.35742 -0.08264 " pathEditMode="relative" rAng="0" ptsTypes="AAAAA">
                                      <p:cBhvr>
                                        <p:cTn id="6" dur="2000" fill="hold"/>
                                        <p:tgtEl>
                                          <p:spTgt spid="10"/>
                                        </p:tgtEl>
                                        <p:attrNameLst>
                                          <p:attrName>ppt_x</p:attrName>
                                          <p:attrName>ppt_y</p:attrName>
                                        </p:attrNameLst>
                                      </p:cBhvr>
                                      <p:rCtr x="17865" y="-4769"/>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2.91667E-6 -1.85185E-6 C 0.022 0.01273 -0.01615 0.15301 0.03958 0.15787 C 0.05377 0.1669 0.09284 0.15718 0.11627 0.15579 C 0.13932 0.1544 0.16497 0.15903 0.17916 0.15 C 0.20508 0.15926 0.24388 0.16181 0.26627 0.14861 " pathEditMode="relative" rAng="0" ptsTypes="AAAAA">
                                      <p:cBhvr>
                                        <p:cTn id="10" dur="2000" fill="hold"/>
                                        <p:tgtEl>
                                          <p:spTgt spid="12"/>
                                        </p:tgtEl>
                                        <p:attrNameLst>
                                          <p:attrName>ppt_x</p:attrName>
                                          <p:attrName>ppt_y</p:attrName>
                                        </p:attrNameLst>
                                      </p:cBhvr>
                                      <p:rCtr x="13307" y="8079"/>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4.16667E-6 -1.85185E-6 L 0.15469 -0.0125 " pathEditMode="relative" rAng="0" ptsTypes="AA">
                                      <p:cBhvr>
                                        <p:cTn id="14" dur="2000" fill="hold"/>
                                        <p:tgtEl>
                                          <p:spTgt spid="11"/>
                                        </p:tgtEl>
                                        <p:attrNameLst>
                                          <p:attrName>ppt_x</p:attrName>
                                          <p:attrName>ppt_y</p:attrName>
                                        </p:attrNameLst>
                                      </p:cBhvr>
                                      <p:rCtr x="7396" y="-301"/>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4.79167E-6 4.07407E-6 L 0.2004 0.19074 " pathEditMode="relative" rAng="0" ptsTypes="AA">
                                      <p:cBhvr>
                                        <p:cTn id="18" dur="2000" fill="hold"/>
                                        <p:tgtEl>
                                          <p:spTgt spid="15"/>
                                        </p:tgtEl>
                                        <p:attrNameLst>
                                          <p:attrName>ppt_x</p:attrName>
                                          <p:attrName>ppt_y</p:attrName>
                                        </p:attrNameLst>
                                      </p:cBhvr>
                                      <p:rCtr x="10013" y="9537"/>
                                    </p:animMotion>
                                  </p:childTnLst>
                                </p:cTn>
                              </p:par>
                            </p:childTnLst>
                          </p:cTn>
                        </p:par>
                      </p:childTnLst>
                    </p:cTn>
                  </p:par>
                  <p:par>
                    <p:cTn id="19" fill="hold">
                      <p:stCondLst>
                        <p:cond delay="indefinite"/>
                      </p:stCondLst>
                      <p:childTnLst>
                        <p:par>
                          <p:cTn id="20" fill="hold">
                            <p:stCondLst>
                              <p:cond delay="0"/>
                            </p:stCondLst>
                            <p:childTnLst>
                              <p:par>
                                <p:cTn id="21" presetID="56" presetClass="path" presetSubtype="0" accel="50000" decel="50000" fill="hold" nodeType="clickEffect">
                                  <p:stCondLst>
                                    <p:cond delay="0"/>
                                  </p:stCondLst>
                                  <p:childTnLst>
                                    <p:animMotion origin="layout" path="M 1.66667E-6 1.85185E-6 L 0.16849 -0.28079 " pathEditMode="relative" rAng="0" ptsTypes="AA">
                                      <p:cBhvr>
                                        <p:cTn id="22" dur="2000" fill="hold"/>
                                        <p:tgtEl>
                                          <p:spTgt spid="13"/>
                                        </p:tgtEl>
                                        <p:attrNameLst>
                                          <p:attrName>ppt_x</p:attrName>
                                          <p:attrName>ppt_y</p:attrName>
                                        </p:attrNameLst>
                                      </p:cBhvr>
                                      <p:rCtr x="8424" y="-14051"/>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3.125E-6 2.96296E-6 L 0.18802 -0.01227 " pathEditMode="relative" rAng="0" ptsTypes="AA">
                                      <p:cBhvr>
                                        <p:cTn id="26" dur="2000" fill="hold"/>
                                        <p:tgtEl>
                                          <p:spTgt spid="14"/>
                                        </p:tgtEl>
                                        <p:attrNameLst>
                                          <p:attrName>ppt_x</p:attrName>
                                          <p:attrName>ppt_y</p:attrName>
                                        </p:attrNameLst>
                                      </p:cBhvr>
                                      <p:rCtr x="9401" y="-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EL PAQUETE DE LA RUTA DE ATENCIÓN MAMI</a:t>
            </a:r>
            <a:endParaRPr lang="en-US">
              <a:solidFill>
                <a:schemeClr val="accent1"/>
              </a:solidFill>
            </a:endParaRPr>
          </a:p>
        </p:txBody>
      </p:sp>
      <p:sp>
        <p:nvSpPr>
          <p:cNvPr id="28" name="TextBox 27">
            <a:extLst>
              <a:ext uri="{FF2B5EF4-FFF2-40B4-BE49-F238E27FC236}">
                <a16:creationId xmlns:a16="http://schemas.microsoft.com/office/drawing/2014/main" id="{7D3BC341-BE3E-4A35-F35E-22B77D9E80FD}"/>
              </a:ext>
            </a:extLst>
          </p:cNvPr>
          <p:cNvSpPr txBox="1"/>
          <p:nvPr/>
        </p:nvSpPr>
        <p:spPr>
          <a:xfrm>
            <a:off x="1372946" y="6311987"/>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es" sz="1500" b="1" i="1">
                <a:solidFill>
                  <a:schemeClr val="accent4"/>
                </a:solidFill>
              </a:rPr>
              <a:t>Diapositiva creada por MAMI Global Network</a:t>
            </a:r>
            <a:endParaRPr lang="en-US" b="1" i="1">
              <a:solidFill>
                <a:schemeClr val="accent4"/>
              </a:solidFill>
            </a:endParaRPr>
          </a:p>
        </p:txBody>
      </p:sp>
      <p:sp>
        <p:nvSpPr>
          <p:cNvPr id="35" name="Content Placeholder 2">
            <a:extLst>
              <a:ext uri="{FF2B5EF4-FFF2-40B4-BE49-F238E27FC236}">
                <a16:creationId xmlns:a16="http://schemas.microsoft.com/office/drawing/2014/main" id="{9E921714-F92B-D911-7089-DAD68ABD065A}"/>
              </a:ext>
            </a:extLst>
          </p:cNvPr>
          <p:cNvSpPr txBox="1">
            <a:spLocks/>
          </p:cNvSpPr>
          <p:nvPr/>
        </p:nvSpPr>
        <p:spPr>
          <a:xfrm>
            <a:off x="1300756" y="2502755"/>
            <a:ext cx="2422790" cy="394453"/>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0">
              <a:spcBef>
                <a:spcPts val="750"/>
              </a:spcBef>
              <a:buNone/>
              <a:defRPr/>
            </a:pPr>
            <a:r>
              <a:rPr lang="es" sz="1800" b="1">
                <a:solidFill>
                  <a:schemeClr val="accent1"/>
                </a:solidFill>
                <a:latin typeface="Calibri"/>
                <a:ea typeface="Calibri" panose="020F0502020204030204" pitchFamily="34" charset="0"/>
                <a:cs typeface="Calibri"/>
              </a:rPr>
              <a:t>Guías para el usuario</a:t>
            </a:r>
          </a:p>
        </p:txBody>
      </p:sp>
      <p:sp>
        <p:nvSpPr>
          <p:cNvPr id="36" name="Content Placeholder 2">
            <a:extLst>
              <a:ext uri="{FF2B5EF4-FFF2-40B4-BE49-F238E27FC236}">
                <a16:creationId xmlns:a16="http://schemas.microsoft.com/office/drawing/2014/main" id="{A5983C87-DC08-DB62-E568-8EEB9FB96BA8}"/>
              </a:ext>
            </a:extLst>
          </p:cNvPr>
          <p:cNvSpPr txBox="1">
            <a:spLocks/>
          </p:cNvSpPr>
          <p:nvPr/>
        </p:nvSpPr>
        <p:spPr>
          <a:xfrm>
            <a:off x="6295226" y="4013579"/>
            <a:ext cx="4756392" cy="18790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0">
              <a:spcBef>
                <a:spcPts val="750"/>
              </a:spcBef>
              <a:buNone/>
              <a:defRPr/>
            </a:pPr>
            <a:r>
              <a:rPr lang="es" sz="1800" b="1">
                <a:solidFill>
                  <a:schemeClr val="accent1"/>
                </a:solidFill>
                <a:latin typeface="Calibri" panose="020F0502020204030204" pitchFamily="34" charset="0"/>
                <a:ea typeface="Calibri" panose="020F0502020204030204" pitchFamily="34" charset="0"/>
              </a:rPr>
              <a:t>Tarjetas de orientación y cuaderno de acciones de apoyo</a:t>
            </a:r>
          </a:p>
        </p:txBody>
      </p:sp>
      <p:sp>
        <p:nvSpPr>
          <p:cNvPr id="37" name="Content Placeholder 2">
            <a:extLst>
              <a:ext uri="{FF2B5EF4-FFF2-40B4-BE49-F238E27FC236}">
                <a16:creationId xmlns:a16="http://schemas.microsoft.com/office/drawing/2014/main" id="{0FD60C6C-BD82-64E0-1E7B-7E6D27170A21}"/>
              </a:ext>
            </a:extLst>
          </p:cNvPr>
          <p:cNvSpPr txBox="1">
            <a:spLocks/>
          </p:cNvSpPr>
          <p:nvPr/>
        </p:nvSpPr>
        <p:spPr>
          <a:xfrm>
            <a:off x="6298167" y="1634060"/>
            <a:ext cx="5050358" cy="26328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0">
              <a:spcBef>
                <a:spcPts val="750"/>
              </a:spcBef>
              <a:buNone/>
              <a:defRPr/>
            </a:pPr>
            <a:r>
              <a:rPr lang="es" sz="1800" b="1">
                <a:solidFill>
                  <a:schemeClr val="accent1"/>
                </a:solidFill>
                <a:latin typeface="Calibri" panose="020F0502020204030204" pitchFamily="34" charset="0"/>
                <a:ea typeface="Calibri" panose="020F0502020204030204" pitchFamily="34" charset="0"/>
              </a:rPr>
              <a:t>Materiales de apoyo para el trabajador de la salud</a:t>
            </a:r>
          </a:p>
        </p:txBody>
      </p:sp>
      <p:pic>
        <p:nvPicPr>
          <p:cNvPr id="2" name="Picture 1">
            <a:extLst>
              <a:ext uri="{FF2B5EF4-FFF2-40B4-BE49-F238E27FC236}">
                <a16:creationId xmlns:a16="http://schemas.microsoft.com/office/drawing/2014/main" id="{52237FEB-A824-9D4E-F82A-5DCEB97A6CAE}"/>
              </a:ext>
            </a:extLst>
          </p:cNvPr>
          <p:cNvPicPr>
            <a:picLocks noChangeAspect="1"/>
          </p:cNvPicPr>
          <p:nvPr/>
        </p:nvPicPr>
        <p:blipFill>
          <a:blip r:embed="rId3"/>
          <a:stretch>
            <a:fillRect/>
          </a:stretch>
        </p:blipFill>
        <p:spPr>
          <a:xfrm>
            <a:off x="7073900" y="1925194"/>
            <a:ext cx="3200400" cy="2042411"/>
          </a:xfrm>
          <a:prstGeom prst="rect">
            <a:avLst/>
          </a:prstGeom>
          <a:ln>
            <a:solidFill>
              <a:schemeClr val="tx1"/>
            </a:solidFill>
          </a:ln>
        </p:spPr>
      </p:pic>
      <p:pic>
        <p:nvPicPr>
          <p:cNvPr id="3" name="Picture 2" descr="A screenshot of a computer screen&#10;&#10;Description automatically generated">
            <a:extLst>
              <a:ext uri="{FF2B5EF4-FFF2-40B4-BE49-F238E27FC236}">
                <a16:creationId xmlns:a16="http://schemas.microsoft.com/office/drawing/2014/main" id="{74AB9978-C71D-DAE5-B9F0-ABBEF9C852C2}"/>
              </a:ext>
            </a:extLst>
          </p:cNvPr>
          <p:cNvPicPr>
            <a:picLocks noChangeAspect="1"/>
          </p:cNvPicPr>
          <p:nvPr/>
        </p:nvPicPr>
        <p:blipFill>
          <a:blip r:embed="rId4"/>
          <a:stretch>
            <a:fillRect/>
          </a:stretch>
        </p:blipFill>
        <p:spPr>
          <a:xfrm>
            <a:off x="6616700" y="4616876"/>
            <a:ext cx="4114800" cy="1815247"/>
          </a:xfrm>
          <a:prstGeom prst="rect">
            <a:avLst/>
          </a:prstGeom>
        </p:spPr>
      </p:pic>
      <p:pic>
        <p:nvPicPr>
          <p:cNvPr id="4" name="Picture 3" descr="A close up of a chart&#10;&#10;Description automatically generated">
            <a:extLst>
              <a:ext uri="{FF2B5EF4-FFF2-40B4-BE49-F238E27FC236}">
                <a16:creationId xmlns:a16="http://schemas.microsoft.com/office/drawing/2014/main" id="{05488145-91B1-F102-CBF6-7E506DE68BA0}"/>
              </a:ext>
            </a:extLst>
          </p:cNvPr>
          <p:cNvPicPr>
            <a:picLocks noChangeAspect="1"/>
          </p:cNvPicPr>
          <p:nvPr/>
        </p:nvPicPr>
        <p:blipFill>
          <a:blip r:embed="rId5"/>
          <a:stretch>
            <a:fillRect/>
          </a:stretch>
        </p:blipFill>
        <p:spPr>
          <a:xfrm>
            <a:off x="1295400" y="2921408"/>
            <a:ext cx="4521199" cy="2779073"/>
          </a:xfrm>
          <a:prstGeom prst="rect">
            <a:avLst/>
          </a:prstGeom>
          <a:ln>
            <a:solidFill>
              <a:schemeClr val="tx1"/>
            </a:solidFill>
          </a:ln>
        </p:spPr>
      </p:pic>
    </p:spTree>
    <p:extLst>
      <p:ext uri="{BB962C8B-B14F-4D97-AF65-F5344CB8AC3E}">
        <p14:creationId xmlns:p14="http://schemas.microsoft.com/office/powerpoint/2010/main" val="2927687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a child&amp;#39;s health&#10;&#10;Description automatically generated">
            <a:extLst>
              <a:ext uri="{FF2B5EF4-FFF2-40B4-BE49-F238E27FC236}">
                <a16:creationId xmlns:a16="http://schemas.microsoft.com/office/drawing/2014/main" id="{70169FF9-F702-F271-AA42-6DA547D492F0}"/>
              </a:ext>
            </a:extLst>
          </p:cNvPr>
          <p:cNvPicPr>
            <a:picLocks noChangeAspect="1"/>
          </p:cNvPicPr>
          <p:nvPr/>
        </p:nvPicPr>
        <p:blipFill>
          <a:blip r:embed="rId3"/>
          <a:stretch>
            <a:fillRect/>
          </a:stretch>
        </p:blipFill>
        <p:spPr>
          <a:xfrm>
            <a:off x="1787012" y="1922257"/>
            <a:ext cx="8384458" cy="4390002"/>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EL PAQUETE DE LA RUTA DE ATENCIÓN MAMI</a:t>
            </a:r>
            <a:endParaRPr lang="en-UK">
              <a:solidFill>
                <a:schemeClr val="accent1"/>
              </a:solidFill>
            </a:endParaRPr>
          </a:p>
        </p:txBody>
      </p:sp>
      <p:sp>
        <p:nvSpPr>
          <p:cNvPr id="3" name="TextBox 2">
            <a:extLst>
              <a:ext uri="{FF2B5EF4-FFF2-40B4-BE49-F238E27FC236}">
                <a16:creationId xmlns:a16="http://schemas.microsoft.com/office/drawing/2014/main" id="{0EBBA45E-57F2-CA10-CCF3-A3099FA5462B}"/>
              </a:ext>
            </a:extLst>
          </p:cNvPr>
          <p:cNvSpPr txBox="1"/>
          <p:nvPr/>
        </p:nvSpPr>
        <p:spPr>
          <a:xfrm>
            <a:off x="1855482" y="1545440"/>
            <a:ext cx="2800352" cy="369332"/>
          </a:xfrm>
          <a:prstGeom prst="rect">
            <a:avLst/>
          </a:prstGeom>
          <a:solidFill>
            <a:schemeClr val="bg1"/>
          </a:solidFill>
          <a:ln w="57150">
            <a:solidFill>
              <a:schemeClr val="accent1"/>
            </a:solidFill>
          </a:ln>
        </p:spPr>
        <p:txBody>
          <a:bodyPr wrap="square" lIns="91440" tIns="45720" rIns="91440" bIns="45720" rtlCol="0" anchor="t">
            <a:spAutoFit/>
          </a:bodyPr>
          <a:lstStyle/>
          <a:p>
            <a:pPr algn="ctr" defTabSz="685800" rtl="0"/>
            <a:r>
              <a:rPr lang="es">
                <a:solidFill>
                  <a:srgbClr val="504F51"/>
                </a:solidFill>
                <a:latin typeface="+mj-lt"/>
              </a:rPr>
              <a:t>Tamizaje y evaluación</a:t>
            </a:r>
          </a:p>
        </p:txBody>
      </p:sp>
      <p:sp>
        <p:nvSpPr>
          <p:cNvPr id="4" name="TextBox 3">
            <a:extLst>
              <a:ext uri="{FF2B5EF4-FFF2-40B4-BE49-F238E27FC236}">
                <a16:creationId xmlns:a16="http://schemas.microsoft.com/office/drawing/2014/main" id="{EB4477BC-0D20-38AD-0A02-1287DC4F32FB}"/>
              </a:ext>
            </a:extLst>
          </p:cNvPr>
          <p:cNvSpPr txBox="1"/>
          <p:nvPr/>
        </p:nvSpPr>
        <p:spPr>
          <a:xfrm>
            <a:off x="4780972" y="1545440"/>
            <a:ext cx="2680203" cy="369332"/>
          </a:xfrm>
          <a:prstGeom prst="rect">
            <a:avLst/>
          </a:prstGeom>
          <a:solidFill>
            <a:schemeClr val="bg1"/>
          </a:solidFill>
          <a:ln w="57150">
            <a:solidFill>
              <a:schemeClr val="accent1"/>
            </a:solidFill>
          </a:ln>
        </p:spPr>
        <p:txBody>
          <a:bodyPr wrap="square" rtlCol="0">
            <a:spAutoFit/>
          </a:bodyPr>
          <a:lstStyle/>
          <a:p>
            <a:pPr algn="ctr" defTabSz="685800" rtl="0"/>
            <a:r>
              <a:rPr lang="es">
                <a:solidFill>
                  <a:srgbClr val="504F51"/>
                </a:solidFill>
                <a:latin typeface="+mj-lt"/>
              </a:rPr>
              <a:t>Gestión y seguimiento</a:t>
            </a:r>
          </a:p>
        </p:txBody>
      </p:sp>
      <p:sp>
        <p:nvSpPr>
          <p:cNvPr id="7" name="TextBox 6">
            <a:extLst>
              <a:ext uri="{FF2B5EF4-FFF2-40B4-BE49-F238E27FC236}">
                <a16:creationId xmlns:a16="http://schemas.microsoft.com/office/drawing/2014/main" id="{23AB70EF-D8CD-ED24-20F7-79C4B1048625}"/>
              </a:ext>
            </a:extLst>
          </p:cNvPr>
          <p:cNvSpPr txBox="1"/>
          <p:nvPr/>
        </p:nvSpPr>
        <p:spPr>
          <a:xfrm>
            <a:off x="7586313" y="1551944"/>
            <a:ext cx="2487556" cy="369332"/>
          </a:xfrm>
          <a:prstGeom prst="rect">
            <a:avLst/>
          </a:prstGeom>
          <a:solidFill>
            <a:schemeClr val="bg1"/>
          </a:solidFill>
          <a:ln w="57150">
            <a:solidFill>
              <a:schemeClr val="accent1"/>
            </a:solidFill>
          </a:ln>
        </p:spPr>
        <p:txBody>
          <a:bodyPr wrap="square" lIns="91440" tIns="45720" rIns="91440" bIns="45720" rtlCol="0" anchor="t">
            <a:spAutoFit/>
          </a:bodyPr>
          <a:lstStyle/>
          <a:p>
            <a:pPr algn="ctr" defTabSz="685800" rtl="0"/>
            <a:r>
              <a:rPr lang="es">
                <a:solidFill>
                  <a:srgbClr val="504F51"/>
                </a:solidFill>
                <a:latin typeface="+mj-lt"/>
              </a:rPr>
              <a:t>Revisión y referencia</a:t>
            </a:r>
          </a:p>
        </p:txBody>
      </p:sp>
      <p:sp>
        <p:nvSpPr>
          <p:cNvPr id="8" name="Rounded Rectangle 7">
            <a:extLst>
              <a:ext uri="{FF2B5EF4-FFF2-40B4-BE49-F238E27FC236}">
                <a16:creationId xmlns:a16="http://schemas.microsoft.com/office/drawing/2014/main" id="{E36F867B-6256-4AC1-0C7F-30A1690E7A35}"/>
              </a:ext>
            </a:extLst>
          </p:cNvPr>
          <p:cNvSpPr/>
          <p:nvPr/>
        </p:nvSpPr>
        <p:spPr>
          <a:xfrm>
            <a:off x="1909515" y="4711695"/>
            <a:ext cx="849744" cy="272436"/>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9" name="Rounded Rectangle 8">
            <a:extLst>
              <a:ext uri="{FF2B5EF4-FFF2-40B4-BE49-F238E27FC236}">
                <a16:creationId xmlns:a16="http://schemas.microsoft.com/office/drawing/2014/main" id="{1C01BC2C-5B93-C015-B2F7-F4EC7DA722A7}"/>
              </a:ext>
            </a:extLst>
          </p:cNvPr>
          <p:cNvSpPr/>
          <p:nvPr/>
        </p:nvSpPr>
        <p:spPr>
          <a:xfrm>
            <a:off x="3591361" y="4272101"/>
            <a:ext cx="880015" cy="592200"/>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10" name="Rounded Rectangle 9">
            <a:extLst>
              <a:ext uri="{FF2B5EF4-FFF2-40B4-BE49-F238E27FC236}">
                <a16:creationId xmlns:a16="http://schemas.microsoft.com/office/drawing/2014/main" id="{A27224D6-1479-C86D-216C-6561C41C1A39}"/>
              </a:ext>
            </a:extLst>
          </p:cNvPr>
          <p:cNvSpPr/>
          <p:nvPr/>
        </p:nvSpPr>
        <p:spPr>
          <a:xfrm>
            <a:off x="5077814" y="4290303"/>
            <a:ext cx="2086520" cy="238745"/>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11" name="Rounded Rectangle 10">
            <a:extLst>
              <a:ext uri="{FF2B5EF4-FFF2-40B4-BE49-F238E27FC236}">
                <a16:creationId xmlns:a16="http://schemas.microsoft.com/office/drawing/2014/main" id="{BCE05BB7-D6E8-A5FD-1DD3-B06A6A7A489F}"/>
              </a:ext>
            </a:extLst>
          </p:cNvPr>
          <p:cNvSpPr/>
          <p:nvPr/>
        </p:nvSpPr>
        <p:spPr>
          <a:xfrm>
            <a:off x="7602799" y="4648195"/>
            <a:ext cx="849744" cy="272436"/>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12" name="Rounded Rectangle 11">
            <a:extLst>
              <a:ext uri="{FF2B5EF4-FFF2-40B4-BE49-F238E27FC236}">
                <a16:creationId xmlns:a16="http://schemas.microsoft.com/office/drawing/2014/main" id="{62A28D7D-D388-0B58-7977-13C85348176A}"/>
              </a:ext>
            </a:extLst>
          </p:cNvPr>
          <p:cNvSpPr/>
          <p:nvPr/>
        </p:nvSpPr>
        <p:spPr>
          <a:xfrm>
            <a:off x="5733073" y="2883113"/>
            <a:ext cx="849744" cy="187477"/>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FEFFFF"/>
              </a:solidFill>
              <a:latin typeface="Franklin Gothic Book"/>
            </a:endParaRPr>
          </a:p>
        </p:txBody>
      </p:sp>
      <p:sp>
        <p:nvSpPr>
          <p:cNvPr id="15" name="TextBox 14">
            <a:extLst>
              <a:ext uri="{FF2B5EF4-FFF2-40B4-BE49-F238E27FC236}">
                <a16:creationId xmlns:a16="http://schemas.microsoft.com/office/drawing/2014/main" id="{645D275B-F5F8-B882-B5AF-529E366609BF}"/>
              </a:ext>
            </a:extLst>
          </p:cNvPr>
          <p:cNvSpPr txBox="1"/>
          <p:nvPr/>
        </p:nvSpPr>
        <p:spPr>
          <a:xfrm>
            <a:off x="1372946" y="6311987"/>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es" sz="1500" b="1" i="1">
                <a:solidFill>
                  <a:schemeClr val="accent4"/>
                </a:solidFill>
              </a:rPr>
              <a:t>Diapositiva creada por MAMI Global Network</a:t>
            </a:r>
            <a:endParaRPr lang="en-US" b="1" i="1">
              <a:solidFill>
                <a:schemeClr val="accent4"/>
              </a:solidFill>
            </a:endParaRPr>
          </a:p>
        </p:txBody>
      </p:sp>
    </p:spTree>
    <p:extLst>
      <p:ext uri="{BB962C8B-B14F-4D97-AF65-F5344CB8AC3E}">
        <p14:creationId xmlns:p14="http://schemas.microsoft.com/office/powerpoint/2010/main" val="94905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a:bodyPr>
          <a:lstStyle/>
          <a:p>
            <a:r>
              <a:rPr lang="es"/>
              <a:t>Ejemplos de la ruta de atención MAMI </a:t>
            </a:r>
            <a:endParaRPr lang="en-UK">
              <a:solidFill>
                <a:schemeClr val="accent1"/>
              </a:solidFill>
            </a:endParaRPr>
          </a:p>
        </p:txBody>
      </p:sp>
      <p:sp>
        <p:nvSpPr>
          <p:cNvPr id="2" name="Rounded Rectangle 6">
            <a:extLst>
              <a:ext uri="{FF2B5EF4-FFF2-40B4-BE49-F238E27FC236}">
                <a16:creationId xmlns:a16="http://schemas.microsoft.com/office/drawing/2014/main" id="{D2CD7B1F-DC75-29A3-7C96-748CAFEBAB9C}"/>
              </a:ext>
            </a:extLst>
          </p:cNvPr>
          <p:cNvSpPr/>
          <p:nvPr/>
        </p:nvSpPr>
        <p:spPr>
          <a:xfrm>
            <a:off x="3353643" y="3516521"/>
            <a:ext cx="6087136"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rtl="0"/>
            <a:r>
              <a:rPr lang="es" sz="2000">
                <a:latin typeface="Oswald"/>
              </a:rPr>
              <a:t>¿OPINA QUE LA RUTA DE ATENCNIÓN MAMI FUE DE UTILIDAD EN ESTA SITUACIÓN?</a:t>
            </a:r>
          </a:p>
          <a:p>
            <a:pPr rtl="0"/>
            <a:endParaRPr lang="en-US" sz="2000">
              <a:latin typeface="Oswald" pitchFamily="2" charset="77"/>
            </a:endParaRPr>
          </a:p>
          <a:p>
            <a:pPr rtl="0"/>
            <a:r>
              <a:rPr lang="es" sz="2000">
                <a:latin typeface="Oswald"/>
              </a:rPr>
              <a:t>SI ES ASÍ, ¿CÓMO?</a:t>
            </a: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2436223"/>
            <a:ext cx="9528048"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s" sz="4400" b="1">
                <a:cs typeface="Gill Sans Infant Std"/>
              </a:rPr>
              <a:t>Estudios de caso – B</a:t>
            </a:r>
          </a:p>
        </p:txBody>
      </p:sp>
      <p:pic>
        <p:nvPicPr>
          <p:cNvPr id="7" name="Graphic 6" descr="Users outline">
            <a:extLst>
              <a:ext uri="{FF2B5EF4-FFF2-40B4-BE49-F238E27FC236}">
                <a16:creationId xmlns:a16="http://schemas.microsoft.com/office/drawing/2014/main" id="{F8E62987-044B-812A-366C-56B0AEBEC0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557" y="1697349"/>
            <a:ext cx="914400" cy="914400"/>
          </a:xfrm>
          <a:prstGeom prst="rect">
            <a:avLst/>
          </a:prstGeom>
        </p:spPr>
      </p:pic>
    </p:spTree>
    <p:extLst>
      <p:ext uri="{BB962C8B-B14F-4D97-AF65-F5344CB8AC3E}">
        <p14:creationId xmlns:p14="http://schemas.microsoft.com/office/powerpoint/2010/main" val="1313360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83E0C4-F11D-C9A2-A9FF-4E9ED1104244}"/>
              </a:ext>
            </a:extLst>
          </p:cNvPr>
          <p:cNvPicPr>
            <a:picLocks noChangeAspect="1"/>
          </p:cNvPicPr>
          <p:nvPr/>
        </p:nvPicPr>
        <p:blipFill rotWithShape="1">
          <a:blip r:embed="rId2">
            <a:extLst>
              <a:ext uri="{28A0092B-C50C-407E-A947-70E740481C1C}">
                <a14:useLocalDpi xmlns:a14="http://schemas.microsoft.com/office/drawing/2010/main" val="0"/>
              </a:ext>
            </a:extLst>
          </a:blip>
          <a:srcRect l="28213" r="16089"/>
          <a:stretch/>
        </p:blipFill>
        <p:spPr>
          <a:xfrm>
            <a:off x="0" y="0"/>
            <a:ext cx="5729650"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04816" y="1283208"/>
            <a:ext cx="4155133" cy="4291583"/>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spcBef>
                <a:spcPts val="2400"/>
              </a:spcBef>
            </a:pPr>
            <a:r>
              <a:rPr lang="es" sz="5000">
                <a:solidFill>
                  <a:schemeClr val="accent1"/>
                </a:solidFill>
                <a:latin typeface="+mj-lt"/>
              </a:rPr>
              <a:t>LA RUTA DE ATENCIÓN MAMI EN</a:t>
            </a:r>
            <a:endParaRPr lang="en-GB" sz="5000">
              <a:solidFill>
                <a:schemeClr val="accent1"/>
              </a:solidFill>
              <a:latin typeface="+mj-lt"/>
            </a:endParaRPr>
          </a:p>
          <a:p>
            <a:pPr algn="ctr" rtl="0">
              <a:spcBef>
                <a:spcPts val="2400"/>
              </a:spcBef>
            </a:pPr>
            <a:r>
              <a:rPr lang="es" sz="5000">
                <a:solidFill>
                  <a:schemeClr val="tx1"/>
                </a:solidFill>
                <a:latin typeface="+mj-lt"/>
              </a:rPr>
              <a:t>CONTEXTO</a:t>
            </a:r>
            <a:endParaRPr lang="en-UK" sz="5000">
              <a:solidFill>
                <a:schemeClr val="tx1"/>
              </a:solidFill>
              <a:latin typeface="+mj-lt"/>
            </a:endParaRPr>
          </a:p>
        </p:txBody>
      </p:sp>
      <p:grpSp>
        <p:nvGrpSpPr>
          <p:cNvPr id="4" name="Grupo 3">
            <a:extLst>
              <a:ext uri="{FF2B5EF4-FFF2-40B4-BE49-F238E27FC236}">
                <a16:creationId xmlns:a16="http://schemas.microsoft.com/office/drawing/2014/main" id="{EBD1D5C5-7B4B-23AD-3E62-671887F1FA00}"/>
              </a:ext>
            </a:extLst>
          </p:cNvPr>
          <p:cNvGrpSpPr/>
          <p:nvPr/>
        </p:nvGrpSpPr>
        <p:grpSpPr>
          <a:xfrm>
            <a:off x="-36420" y="0"/>
            <a:ext cx="5729649" cy="6858000"/>
            <a:chOff x="-36420" y="0"/>
            <a:chExt cx="5729649" cy="6858000"/>
          </a:xfrm>
        </p:grpSpPr>
        <p:pic>
          <p:nvPicPr>
            <p:cNvPr id="13" name="Imagen 12" descr="Imagen que contiene persona, exterior, mujer, pastel&#10;&#10;Descripción generada automáticamente">
              <a:extLst>
                <a:ext uri="{FF2B5EF4-FFF2-40B4-BE49-F238E27FC236}">
                  <a16:creationId xmlns:a16="http://schemas.microsoft.com/office/drawing/2014/main" id="{6FEF1956-BDC0-453A-6ED3-B916240A7C94}"/>
                </a:ext>
              </a:extLst>
            </p:cNvPr>
            <p:cNvPicPr>
              <a:picLocks noChangeAspect="1"/>
            </p:cNvPicPr>
            <p:nvPr/>
          </p:nvPicPr>
          <p:blipFill>
            <a:blip r:embed="rId3"/>
            <a:stretch>
              <a:fillRect/>
            </a:stretch>
          </p:blipFill>
          <p:spPr>
            <a:xfrm>
              <a:off x="-36420" y="0"/>
              <a:ext cx="5729649" cy="6858000"/>
            </a:xfrm>
            <a:prstGeom prst="rect">
              <a:avLst/>
            </a:prstGeom>
          </p:spPr>
        </p:pic>
        <p:sp>
          <p:nvSpPr>
            <p:cNvPr id="3" name="TextBox 8">
              <a:extLst>
                <a:ext uri="{FF2B5EF4-FFF2-40B4-BE49-F238E27FC236}">
                  <a16:creationId xmlns:a16="http://schemas.microsoft.com/office/drawing/2014/main" id="{8CA3B02C-3DA1-72D8-61AA-B72D89FC8E30}"/>
                </a:ext>
              </a:extLst>
            </p:cNvPr>
            <p:cNvSpPr txBox="1"/>
            <p:nvPr/>
          </p:nvSpPr>
          <p:spPr>
            <a:xfrm>
              <a:off x="147679" y="6459706"/>
              <a:ext cx="3944429" cy="398294"/>
            </a:xfrm>
            <a:prstGeom prst="rect">
              <a:avLst/>
            </a:prstGeom>
            <a:noFill/>
          </p:spPr>
          <p:txBody>
            <a:bodyPr wrap="square" lIns="0" tIns="0" rIns="0" bIns="0" rtlCol="0">
              <a:spAutoFit/>
            </a:bodyPr>
            <a:lstStyle/>
            <a:p>
              <a:pPr rtl="0"/>
              <a:r>
                <a:rPr lang="es" sz="1500" i="1" dirty="0">
                  <a:solidFill>
                    <a:schemeClr val="bg1"/>
                  </a:solidFill>
                  <a:cs typeface="Gill Sans Infant Std"/>
                </a:rPr>
                <a:t>Save the Children </a:t>
              </a:r>
            </a:p>
          </p:txBody>
        </p:sp>
      </p:gr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19741" y="-786172"/>
            <a:ext cx="4846320" cy="4940808"/>
          </a:xfrm>
          <a:prstGeom prst="rect">
            <a:avLst/>
          </a:prstGeom>
        </p:spPr>
      </p:pic>
    </p:spTree>
    <p:extLst>
      <p:ext uri="{BB962C8B-B14F-4D97-AF65-F5344CB8AC3E}">
        <p14:creationId xmlns:p14="http://schemas.microsoft.com/office/powerpoint/2010/main" val="3729198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lstStyle/>
          <a:p>
            <a:pPr rtl="0"/>
            <a:r>
              <a:rPr lang="es"/>
              <a:t>Objetivos</a:t>
            </a:r>
            <a:endParaRPr lang="en-UK"/>
          </a:p>
        </p:txBody>
      </p:sp>
      <p:sp>
        <p:nvSpPr>
          <p:cNvPr id="7" name="Rounded Rectangle 6">
            <a:extLst>
              <a:ext uri="{FF2B5EF4-FFF2-40B4-BE49-F238E27FC236}">
                <a16:creationId xmlns:a16="http://schemas.microsoft.com/office/drawing/2014/main" id="{AA2DCF4F-2A30-EA1E-5EE2-6C6E8F486215}"/>
              </a:ext>
            </a:extLst>
          </p:cNvPr>
          <p:cNvSpPr/>
          <p:nvPr/>
        </p:nvSpPr>
        <p:spPr>
          <a:xfrm>
            <a:off x="2069432" y="1545440"/>
            <a:ext cx="7718812" cy="3949123"/>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rtl="0"/>
            <a:r>
              <a:rPr lang="es" sz="2000">
                <a:solidFill>
                  <a:schemeClr val="bg1"/>
                </a:solidFill>
                <a:latin typeface="Oswald"/>
                <a:cs typeface="Lato"/>
              </a:rPr>
              <a:t>Al final de la capacitación será capaz de:</a:t>
            </a:r>
          </a:p>
          <a:p>
            <a:pPr rtl="0"/>
            <a:endParaRPr lang="en-GB" sz="2000">
              <a:solidFill>
                <a:schemeClr val="bg1"/>
              </a:solidFill>
              <a:latin typeface="Oswald" pitchFamily="2" charset="77"/>
              <a:cs typeface="Lato" panose="020F0502020204030203" pitchFamily="34" charset="0"/>
            </a:endParaRPr>
          </a:p>
          <a:p>
            <a:pPr marL="342900" indent="-342900" rtl="0">
              <a:spcAft>
                <a:spcPts val="1200"/>
              </a:spcAft>
              <a:buFont typeface="Arial" panose="020B0604020202020204" pitchFamily="34" charset="0"/>
              <a:buChar char="•"/>
            </a:pPr>
            <a:r>
              <a:rPr lang="es" sz="2000">
                <a:solidFill>
                  <a:schemeClr val="bg1"/>
                </a:solidFill>
                <a:latin typeface="Oswald"/>
                <a:cs typeface="Lato"/>
              </a:rPr>
              <a:t>Explicar los antecedentes de MAMI y cómo la ruta de atención cubre una brecha existente en los servicios de salud para lactantes menores de seis meses.</a:t>
            </a:r>
          </a:p>
          <a:p>
            <a:pPr marL="342900" indent="-342900" rtl="0">
              <a:spcAft>
                <a:spcPts val="1200"/>
              </a:spcAft>
              <a:buFont typeface="Arial" panose="020B0604020202020204" pitchFamily="34" charset="0"/>
              <a:buChar char="•"/>
            </a:pPr>
            <a:r>
              <a:rPr lang="es" sz="2000">
                <a:solidFill>
                  <a:schemeClr val="bg1"/>
                </a:solidFill>
                <a:latin typeface="Oswald"/>
                <a:cs typeface="Lato"/>
              </a:rPr>
              <a:t>Definir el paquete de la ruta de atención MAMI y sus componentes.</a:t>
            </a:r>
          </a:p>
          <a:p>
            <a:pPr marL="342900" indent="-342900" rtl="0">
              <a:spcAft>
                <a:spcPts val="1200"/>
              </a:spcAft>
              <a:buFont typeface="Arial" panose="020B0604020202020204" pitchFamily="34" charset="0"/>
              <a:buChar char="•"/>
            </a:pPr>
            <a:r>
              <a:rPr lang="es" sz="2000">
                <a:solidFill>
                  <a:schemeClr val="bg1"/>
                </a:solidFill>
                <a:latin typeface="Oswald"/>
                <a:cs typeface="Lato"/>
              </a:rPr>
              <a:t>Utilizar la ruta de atención MAMI para evaluar, clasificar y gestionar el riesgo nutricional en los lactantes menores de seis meses y sus madres.</a:t>
            </a:r>
          </a:p>
          <a:p>
            <a:pPr marL="342900" indent="-342900" rtl="0">
              <a:spcAft>
                <a:spcPts val="1200"/>
              </a:spcAft>
              <a:buFont typeface="Arial" panose="020B0604020202020204" pitchFamily="34" charset="0"/>
              <a:buChar char="•"/>
            </a:pPr>
            <a:r>
              <a:rPr lang="es" sz="2000">
                <a:solidFill>
                  <a:schemeClr val="bg1"/>
                </a:solidFill>
                <a:latin typeface="Oswald"/>
                <a:cs typeface="Lato"/>
              </a:rPr>
              <a:t>Completar las herramientas de monitoreo y reporte requeridas para la implementación de MAMI.</a:t>
            </a:r>
            <a:endParaRPr lang="en-GB" sz="2000" cap="all">
              <a:solidFill>
                <a:schemeClr val="bg1"/>
              </a:solidFill>
              <a:latin typeface="Oswald"/>
              <a:cs typeface="Lato"/>
            </a:endParaRPr>
          </a:p>
        </p:txBody>
      </p:sp>
    </p:spTree>
    <p:extLst>
      <p:ext uri="{BB962C8B-B14F-4D97-AF65-F5344CB8AC3E}">
        <p14:creationId xmlns:p14="http://schemas.microsoft.com/office/powerpoint/2010/main" val="3204558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La ruta de atención MAMI	</a:t>
            </a:r>
            <a:br>
              <a:rPr lang="en-GB"/>
            </a:br>
            <a:r>
              <a:rPr lang="es" sz="4400" b="0">
                <a:solidFill>
                  <a:schemeClr val="accent1"/>
                </a:solidFill>
              </a:rPr>
              <a:t>Enfoque contextualizado</a:t>
            </a:r>
            <a:endParaRPr lang="en-UK">
              <a:solidFill>
                <a:schemeClr val="accent1"/>
              </a:solidFill>
            </a:endParaRPr>
          </a:p>
        </p:txBody>
      </p:sp>
      <p:sp>
        <p:nvSpPr>
          <p:cNvPr id="3" name="Content Placeholder 2">
            <a:extLst>
              <a:ext uri="{FF2B5EF4-FFF2-40B4-BE49-F238E27FC236}">
                <a16:creationId xmlns:a16="http://schemas.microsoft.com/office/drawing/2014/main" id="{64920B9C-0E43-41B6-6AF7-7B8E1EEBAACD}"/>
              </a:ext>
            </a:extLst>
          </p:cNvPr>
          <p:cNvSpPr>
            <a:spLocks noGrp="1"/>
          </p:cNvSpPr>
          <p:nvPr>
            <p:ph idx="1"/>
          </p:nvPr>
        </p:nvSpPr>
        <p:spPr/>
        <p:txBody>
          <a:bodyPr rtlCol="0"/>
          <a:lstStyle/>
          <a:p>
            <a:pPr rtl="0"/>
            <a:endParaRPr lang="en-US"/>
          </a:p>
        </p:txBody>
      </p:sp>
    </p:spTree>
    <p:extLst>
      <p:ext uri="{BB962C8B-B14F-4D97-AF65-F5344CB8AC3E}">
        <p14:creationId xmlns:p14="http://schemas.microsoft.com/office/powerpoint/2010/main" val="3598645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spcBef>
                <a:spcPts val="2400"/>
              </a:spcBef>
            </a:pPr>
            <a:r>
              <a:rPr lang="es" sz="5000">
                <a:solidFill>
                  <a:schemeClr val="accent1"/>
                </a:solidFill>
                <a:latin typeface="+mj-lt"/>
              </a:rPr>
              <a:t>MÓDULO 4</a:t>
            </a:r>
          </a:p>
          <a:p>
            <a:pPr algn="ctr" rtl="0">
              <a:spcBef>
                <a:spcPts val="2400"/>
              </a:spcBef>
            </a:pPr>
            <a:endParaRPr lang="en-GB" sz="5000">
              <a:solidFill>
                <a:schemeClr val="tx1"/>
              </a:solidFill>
              <a:latin typeface="+mj-lt"/>
            </a:endParaRPr>
          </a:p>
          <a:p>
            <a:pPr algn="ctr" rtl="0">
              <a:spcBef>
                <a:spcPts val="2400"/>
              </a:spcBef>
            </a:pPr>
            <a:r>
              <a:rPr lang="es" sz="5000">
                <a:solidFill>
                  <a:schemeClr val="tx1"/>
                </a:solidFill>
                <a:latin typeface="+mj-lt"/>
              </a:rPr>
              <a:t>TAMIZAJE Y EVALUACIÓN</a:t>
            </a:r>
          </a:p>
        </p:txBody>
      </p:sp>
      <p:pic>
        <p:nvPicPr>
          <p:cNvPr id="3" name="Imagen 2">
            <a:extLst>
              <a:ext uri="{FF2B5EF4-FFF2-40B4-BE49-F238E27FC236}">
                <a16:creationId xmlns:a16="http://schemas.microsoft.com/office/drawing/2014/main" id="{47985DFB-01BC-C39A-92DC-42357CFC901E}"/>
              </a:ext>
            </a:extLst>
          </p:cNvPr>
          <p:cNvPicPr>
            <a:picLocks noChangeAspect="1"/>
          </p:cNvPicPr>
          <p:nvPr/>
        </p:nvPicPr>
        <p:blipFill rotWithShape="1">
          <a:blip r:embed="rId2"/>
          <a:srcRect t="18391" b="-16491"/>
          <a:stretch/>
        </p:blipFill>
        <p:spPr>
          <a:xfrm>
            <a:off x="0" y="0"/>
            <a:ext cx="6346371" cy="8243833"/>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69451" y="6362479"/>
            <a:ext cx="3944429" cy="398294"/>
          </a:xfrm>
          <a:prstGeom prst="rect">
            <a:avLst/>
          </a:prstGeom>
          <a:noFill/>
        </p:spPr>
        <p:txBody>
          <a:bodyPr wrap="square" lIns="0" tIns="0" rIns="0" bIns="0" rtlCol="0">
            <a:spAutoFit/>
          </a:bodyPr>
          <a:lstStyle/>
          <a:p>
            <a:pPr rtl="0"/>
            <a:r>
              <a:rPr lang="es" sz="1500" i="1" dirty="0">
                <a:solidFill>
                  <a:schemeClr val="bg1"/>
                </a:solidFill>
                <a:cs typeface="Gill Sans Infant Std"/>
              </a:rPr>
              <a:t>Save the Children </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2242" y="-865810"/>
            <a:ext cx="6238242" cy="6359868"/>
          </a:xfrm>
          <a:prstGeom prst="rect">
            <a:avLst/>
          </a:prstGeom>
        </p:spPr>
      </p:pic>
    </p:spTree>
    <p:extLst>
      <p:ext uri="{BB962C8B-B14F-4D97-AF65-F5344CB8AC3E}">
        <p14:creationId xmlns:p14="http://schemas.microsoft.com/office/powerpoint/2010/main" val="3384780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hart&#10;&#10;Description automatically generated">
            <a:extLst>
              <a:ext uri="{FF2B5EF4-FFF2-40B4-BE49-F238E27FC236}">
                <a16:creationId xmlns:a16="http://schemas.microsoft.com/office/drawing/2014/main" id="{FD11829A-2D41-3FD4-FA5C-7718229CC2F1}"/>
              </a:ext>
            </a:extLst>
          </p:cNvPr>
          <p:cNvPicPr>
            <a:picLocks noChangeAspect="1"/>
          </p:cNvPicPr>
          <p:nvPr/>
        </p:nvPicPr>
        <p:blipFill>
          <a:blip r:embed="rId3"/>
          <a:stretch>
            <a:fillRect/>
          </a:stretch>
        </p:blipFill>
        <p:spPr>
          <a:xfrm>
            <a:off x="3972124" y="1371600"/>
            <a:ext cx="3432280" cy="5358063"/>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Tamizaje y evaluación	</a:t>
            </a:r>
            <a:br>
              <a:rPr lang="en-GB"/>
            </a:br>
            <a:r>
              <a:rPr lang="es">
                <a:solidFill>
                  <a:schemeClr val="accent1"/>
                </a:solidFill>
              </a:rPr>
              <a:t>Tamizaje en MAMI</a:t>
            </a:r>
            <a:endParaRPr lang="en-US">
              <a:solidFill>
                <a:schemeClr val="accent1"/>
              </a:solidFill>
            </a:endParaRPr>
          </a:p>
        </p:txBody>
      </p:sp>
      <p:sp>
        <p:nvSpPr>
          <p:cNvPr id="2" name="Arrow: Right 9">
            <a:extLst>
              <a:ext uri="{FF2B5EF4-FFF2-40B4-BE49-F238E27FC236}">
                <a16:creationId xmlns:a16="http://schemas.microsoft.com/office/drawing/2014/main" id="{2BB022CE-4523-7F82-CDC7-A1FA2B7D59A5}"/>
              </a:ext>
            </a:extLst>
          </p:cNvPr>
          <p:cNvSpPr/>
          <p:nvPr/>
        </p:nvSpPr>
        <p:spPr>
          <a:xfrm>
            <a:off x="7262432" y="1813142"/>
            <a:ext cx="978407" cy="484631"/>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latin typeface="Gill Sans Infant Std"/>
              <a:cs typeface="Gill Sans Infant Std"/>
            </a:endParaRPr>
          </a:p>
        </p:txBody>
      </p:sp>
      <p:sp>
        <p:nvSpPr>
          <p:cNvPr id="7" name="Rounded Rectangle 6">
            <a:extLst>
              <a:ext uri="{FF2B5EF4-FFF2-40B4-BE49-F238E27FC236}">
                <a16:creationId xmlns:a16="http://schemas.microsoft.com/office/drawing/2014/main" id="{20FA135D-B22A-8A86-52C5-20BA6D78FEA5}"/>
              </a:ext>
            </a:extLst>
          </p:cNvPr>
          <p:cNvSpPr/>
          <p:nvPr/>
        </p:nvSpPr>
        <p:spPr>
          <a:xfrm>
            <a:off x="8403659" y="640185"/>
            <a:ext cx="3454953" cy="1988716"/>
          </a:xfrm>
          <a:prstGeom prst="roundRect">
            <a:avLst>
              <a:gd name="adj" fmla="val 82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rtl="0">
              <a:buFont typeface="Arial"/>
              <a:buChar char="•"/>
            </a:pPr>
            <a:r>
              <a:rPr lang="es" sz="1600">
                <a:solidFill>
                  <a:schemeClr val="bg1"/>
                </a:solidFill>
                <a:cs typeface="Gill Sans Infant Std"/>
              </a:rPr>
              <a:t>¿Hay signos de peligro?</a:t>
            </a:r>
            <a:endParaRPr lang="en-US" sz="1600">
              <a:solidFill>
                <a:schemeClr val="bg1"/>
              </a:solidFill>
            </a:endParaRPr>
          </a:p>
          <a:p>
            <a:pPr marL="285750" indent="-285750" rtl="0">
              <a:buFont typeface="Arial"/>
              <a:buChar char="•"/>
            </a:pPr>
            <a:r>
              <a:rPr lang="es" sz="1600">
                <a:solidFill>
                  <a:schemeClr val="bg1"/>
                </a:solidFill>
                <a:cs typeface="Gill Sans Infant Std"/>
              </a:rPr>
              <a:t>¿Hay déficit de crecimiento?</a:t>
            </a:r>
          </a:p>
          <a:p>
            <a:pPr marL="285750" indent="-285750" rtl="0">
              <a:buFont typeface="Arial"/>
              <a:buChar char="•"/>
            </a:pPr>
            <a:r>
              <a:rPr lang="es" sz="1600">
                <a:solidFill>
                  <a:schemeClr val="bg1"/>
                </a:solidFill>
                <a:cs typeface="Gill Sans Infant Std"/>
              </a:rPr>
              <a:t>¿Hay dificultades de alimentación?</a:t>
            </a:r>
          </a:p>
          <a:p>
            <a:pPr marL="285750" indent="-285750" rtl="0">
              <a:buFont typeface="Arial"/>
              <a:buChar char="•"/>
            </a:pPr>
            <a:r>
              <a:rPr lang="es" sz="1600">
                <a:solidFill>
                  <a:schemeClr val="bg1"/>
                </a:solidFill>
                <a:cs typeface="Gill Sans Infant Std"/>
              </a:rPr>
              <a:t>¿La madre no goza de buena salud mental?</a:t>
            </a:r>
          </a:p>
        </p:txBody>
      </p:sp>
      <p:pic>
        <p:nvPicPr>
          <p:cNvPr id="9" name="Picture 6" descr="A picture containing person, indoor&#10;&#10;Description automatically generated">
            <a:extLst>
              <a:ext uri="{FF2B5EF4-FFF2-40B4-BE49-F238E27FC236}">
                <a16:creationId xmlns:a16="http://schemas.microsoft.com/office/drawing/2014/main" id="{54BF2091-069C-34C5-2B64-C76EF6238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1619" y="2838510"/>
            <a:ext cx="2524792" cy="3379306"/>
          </a:xfrm>
          <a:prstGeom prst="rect">
            <a:avLst/>
          </a:prstGeom>
        </p:spPr>
      </p:pic>
      <p:sp>
        <p:nvSpPr>
          <p:cNvPr id="10" name="TextBox 9">
            <a:extLst>
              <a:ext uri="{FF2B5EF4-FFF2-40B4-BE49-F238E27FC236}">
                <a16:creationId xmlns:a16="http://schemas.microsoft.com/office/drawing/2014/main" id="{4FB78FC7-9452-14A0-F661-12A3A05662A5}"/>
              </a:ext>
            </a:extLst>
          </p:cNvPr>
          <p:cNvSpPr txBox="1"/>
          <p:nvPr/>
        </p:nvSpPr>
        <p:spPr>
          <a:xfrm>
            <a:off x="8953614" y="5984798"/>
            <a:ext cx="1177521" cy="153888"/>
          </a:xfrm>
          <a:prstGeom prst="rect">
            <a:avLst/>
          </a:prstGeom>
          <a:noFill/>
        </p:spPr>
        <p:txBody>
          <a:bodyPr wrap="square" lIns="0" tIns="0" rIns="0" bIns="0" rtlCol="0">
            <a:spAutoFit/>
          </a:bodyPr>
          <a:lstStyle/>
          <a:p>
            <a:pPr rtl="0"/>
            <a:r>
              <a:rPr lang="es" sz="1000" i="1">
                <a:solidFill>
                  <a:schemeClr val="bg1"/>
                </a:solidFill>
                <a:cs typeface="Gill Sans Infant Std"/>
              </a:rPr>
              <a:t>Save the Children</a:t>
            </a:r>
          </a:p>
        </p:txBody>
      </p:sp>
    </p:spTree>
    <p:extLst>
      <p:ext uri="{BB962C8B-B14F-4D97-AF65-F5344CB8AC3E}">
        <p14:creationId xmlns:p14="http://schemas.microsoft.com/office/powerpoint/2010/main" val="3076078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Tamizaje y evaluación	</a:t>
            </a:r>
            <a:br>
              <a:rPr lang="en-GB"/>
            </a:br>
            <a:r>
              <a:rPr lang="es">
                <a:solidFill>
                  <a:schemeClr val="accent1"/>
                </a:solidFill>
              </a:rPr>
              <a:t>Evaluación MAMI</a:t>
            </a:r>
            <a:endParaRPr lang="en-UK">
              <a:solidFill>
                <a:schemeClr val="accent1"/>
              </a:solidFill>
            </a:endParaRPr>
          </a:p>
        </p:txBody>
      </p:sp>
      <p:pic>
        <p:nvPicPr>
          <p:cNvPr id="2" name="Picture 1" descr="A screenshot of a form&#10;&#10;Description automatically generated">
            <a:extLst>
              <a:ext uri="{FF2B5EF4-FFF2-40B4-BE49-F238E27FC236}">
                <a16:creationId xmlns:a16="http://schemas.microsoft.com/office/drawing/2014/main" id="{C0BBF9D2-B874-B99D-E73D-9DC61D62F9BB}"/>
              </a:ext>
            </a:extLst>
          </p:cNvPr>
          <p:cNvPicPr>
            <a:picLocks noChangeAspect="1"/>
          </p:cNvPicPr>
          <p:nvPr/>
        </p:nvPicPr>
        <p:blipFill>
          <a:blip r:embed="rId3"/>
          <a:stretch>
            <a:fillRect/>
          </a:stretch>
        </p:blipFill>
        <p:spPr>
          <a:xfrm>
            <a:off x="4686300" y="1561012"/>
            <a:ext cx="6591300" cy="4663076"/>
          </a:xfrm>
          <a:prstGeom prst="rect">
            <a:avLst/>
          </a:prstGeom>
        </p:spPr>
      </p:pic>
    </p:spTree>
    <p:extLst>
      <p:ext uri="{BB962C8B-B14F-4D97-AF65-F5344CB8AC3E}">
        <p14:creationId xmlns:p14="http://schemas.microsoft.com/office/powerpoint/2010/main" val="995163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La evaluación MAMI	</a:t>
            </a:r>
            <a:br>
              <a:rPr lang="en-GB"/>
            </a:br>
            <a:r>
              <a:rPr lang="es">
                <a:solidFill>
                  <a:schemeClr val="accent1"/>
                </a:solidFill>
              </a:rPr>
              <a:t>Paso 1: Revisar los signos de peligro</a:t>
            </a:r>
            <a:endParaRPr lang="en-US">
              <a:solidFill>
                <a:schemeClr val="accent1"/>
              </a:solidFill>
            </a:endParaRPr>
          </a:p>
        </p:txBody>
      </p:sp>
      <p:pic>
        <p:nvPicPr>
          <p:cNvPr id="2" name="Picture 1" descr="A close up of a paper&#10;&#10;Description automatically generated">
            <a:extLst>
              <a:ext uri="{FF2B5EF4-FFF2-40B4-BE49-F238E27FC236}">
                <a16:creationId xmlns:a16="http://schemas.microsoft.com/office/drawing/2014/main" id="{8B961626-E66C-E2E4-5AF2-D61029D1ECCD}"/>
              </a:ext>
            </a:extLst>
          </p:cNvPr>
          <p:cNvPicPr>
            <a:picLocks noChangeAspect="1"/>
          </p:cNvPicPr>
          <p:nvPr/>
        </p:nvPicPr>
        <p:blipFill>
          <a:blip r:embed="rId3"/>
          <a:stretch>
            <a:fillRect/>
          </a:stretch>
        </p:blipFill>
        <p:spPr>
          <a:xfrm>
            <a:off x="641231" y="2241918"/>
            <a:ext cx="10909538" cy="2805486"/>
          </a:xfrm>
          <a:prstGeom prst="rect">
            <a:avLst/>
          </a:prstGeom>
        </p:spPr>
      </p:pic>
    </p:spTree>
    <p:extLst>
      <p:ext uri="{BB962C8B-B14F-4D97-AF65-F5344CB8AC3E}">
        <p14:creationId xmlns:p14="http://schemas.microsoft.com/office/powerpoint/2010/main" val="2733443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Signos de peligro AIEPI	</a:t>
            </a:r>
            <a:br>
              <a:rPr lang="en-GB"/>
            </a:br>
            <a:r>
              <a:rPr lang="es">
                <a:solidFill>
                  <a:schemeClr val="accent1"/>
                </a:solidFill>
              </a:rPr>
              <a:t>Signos de peligro en lactantes</a:t>
            </a:r>
            <a:endParaRPr lang="en-UK">
              <a:solidFill>
                <a:schemeClr val="accent1"/>
              </a:solidFill>
            </a:endParaRPr>
          </a:p>
        </p:txBody>
      </p:sp>
      <p:pic>
        <p:nvPicPr>
          <p:cNvPr id="2" name="Online Media 1" title="Danger Signs in the Small Baby (Spanish) - Small Baby Series">
            <a:hlinkClick r:id="" action="ppaction://media"/>
            <a:extLst>
              <a:ext uri="{FF2B5EF4-FFF2-40B4-BE49-F238E27FC236}">
                <a16:creationId xmlns:a16="http://schemas.microsoft.com/office/drawing/2014/main" id="{7887B964-5364-2CAE-DC99-5D7BCA1FAF50}"/>
              </a:ext>
            </a:extLst>
          </p:cNvPr>
          <p:cNvPicPr>
            <a:picLocks noRot="1" noChangeAspect="1"/>
          </p:cNvPicPr>
          <p:nvPr>
            <a:videoFile r:link="rId1"/>
          </p:nvPr>
        </p:nvPicPr>
        <p:blipFill>
          <a:blip r:embed="rId4"/>
          <a:stretch>
            <a:fillRect/>
          </a:stretch>
        </p:blipFill>
        <p:spPr>
          <a:xfrm>
            <a:off x="1821132" y="1719412"/>
            <a:ext cx="8190301" cy="4511854"/>
          </a:xfrm>
          <a:prstGeom prst="rect">
            <a:avLst/>
          </a:prstGeom>
        </p:spPr>
      </p:pic>
    </p:spTree>
    <p:extLst>
      <p:ext uri="{BB962C8B-B14F-4D97-AF65-F5344CB8AC3E}">
        <p14:creationId xmlns:p14="http://schemas.microsoft.com/office/powerpoint/2010/main" val="2119315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Signos de peligro específicos de MAMI</a:t>
            </a:r>
            <a:br>
              <a:rPr lang="en-GB"/>
            </a:br>
            <a:r>
              <a:rPr lang="es">
                <a:solidFill>
                  <a:schemeClr val="accent1"/>
                </a:solidFill>
              </a:rPr>
              <a:t>Edema con fóvea bilateral</a:t>
            </a:r>
            <a:endParaRPr lang="en-UK">
              <a:solidFill>
                <a:schemeClr val="accent1"/>
              </a:solidFill>
            </a:endParaRP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811733" y="1805142"/>
            <a:ext cx="9523556" cy="1465596"/>
          </a:xfrm>
        </p:spPr>
        <p:txBody>
          <a:bodyPr rtlCol="0"/>
          <a:lstStyle/>
          <a:p>
            <a:pPr marL="342900" indent="-342900" rtl="0">
              <a:buFont typeface="Arial" panose="020B0604020202020204" pitchFamily="34" charset="0"/>
              <a:buChar char="•"/>
            </a:pPr>
            <a:r>
              <a:rPr lang="es" sz="2400" b="0">
                <a:solidFill>
                  <a:schemeClr val="tx1"/>
                </a:solidFill>
                <a:latin typeface="+mn-lt"/>
              </a:rPr>
              <a:t>Presione cada pie con el pulgar suavemente durante tres segundos. </a:t>
            </a:r>
          </a:p>
          <a:p>
            <a:pPr marL="342900" indent="-342900" rtl="0">
              <a:buFont typeface="Arial" panose="020B0604020202020204" pitchFamily="34" charset="0"/>
              <a:buChar char="•"/>
            </a:pPr>
            <a:r>
              <a:rPr lang="es" sz="2400" b="0">
                <a:solidFill>
                  <a:schemeClr val="tx1"/>
                </a:solidFill>
                <a:latin typeface="+mn-lt"/>
              </a:rPr>
              <a:t>Si quedan marcas en ambos pies, el lactante presenta un edema con fóvea bilateral. </a:t>
            </a:r>
          </a:p>
        </p:txBody>
      </p:sp>
      <p:pic>
        <p:nvPicPr>
          <p:cNvPr id="2" name="Picture 1" descr="MUAC Tape - Screening for Acute Malnutrition - Mother, Infant and Young  Child Nutrition &amp; Malnutrition - Feeding practices including micronutrient  deficiencies prevention, control of wasting, stunting and underweight">
            <a:extLst>
              <a:ext uri="{FF2B5EF4-FFF2-40B4-BE49-F238E27FC236}">
                <a16:creationId xmlns:a16="http://schemas.microsoft.com/office/drawing/2014/main" id="{360D99DC-06CB-4AB6-01FF-4E472721E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428" y="3587407"/>
            <a:ext cx="3251380" cy="24530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UAC Tape - Screening for Acute Malnutrition - Mother, Infant and Young  Child Nutrition &amp; Malnutrition - Feeding practices including micronutrient  deficiencies prevention, control of wasting, stunting and underweight">
            <a:extLst>
              <a:ext uri="{FF2B5EF4-FFF2-40B4-BE49-F238E27FC236}">
                <a16:creationId xmlns:a16="http://schemas.microsoft.com/office/drawing/2014/main" id="{D8EF6481-C6F4-B218-4880-E92F346D7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8241" y="3587263"/>
            <a:ext cx="3270671" cy="245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400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Signos de peligro específicos de MAMI</a:t>
            </a:r>
            <a:br>
              <a:rPr lang="en-GB"/>
            </a:br>
            <a:r>
              <a:rPr lang="es">
                <a:solidFill>
                  <a:schemeClr val="accent1"/>
                </a:solidFill>
              </a:rPr>
              <a:t>Enfermedad mental grave</a:t>
            </a:r>
            <a:endParaRPr lang="en-UK">
              <a:solidFill>
                <a:schemeClr val="accent1"/>
              </a:solidFill>
            </a:endParaRP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811733" y="2082141"/>
            <a:ext cx="9523556" cy="3171304"/>
          </a:xfrm>
        </p:spPr>
        <p:txBody>
          <a:bodyPr rtlCol="0">
            <a:normAutofit fontScale="92500" lnSpcReduction="20000"/>
          </a:bodyPr>
          <a:lstStyle/>
          <a:p>
            <a:pPr marL="342900" indent="-342900" rtl="0">
              <a:buFont typeface="Arial" panose="020B0604020202020204" pitchFamily="34" charset="0"/>
              <a:buChar char="•"/>
            </a:pPr>
            <a:r>
              <a:rPr lang="es" sz="2400" b="0">
                <a:solidFill>
                  <a:schemeClr val="tx1"/>
                </a:solidFill>
                <a:latin typeface="+mn-lt"/>
              </a:rPr>
              <a:t>Si la madre parece estar ausente de la realidad cuando le habla, o si presenta señales de alucinaciones auditivas o visuales, debe interpretarlo como un signo de peligro. </a:t>
            </a:r>
          </a:p>
          <a:p>
            <a:pPr marL="342900" indent="-342900" rtl="0">
              <a:buFont typeface="Arial" panose="020B0604020202020204" pitchFamily="34" charset="0"/>
              <a:buChar char="•"/>
            </a:pPr>
            <a:endParaRPr lang="en-GB" sz="2400" b="0">
              <a:solidFill>
                <a:schemeClr val="tx1"/>
              </a:solidFill>
              <a:latin typeface="+mn-lt"/>
            </a:endParaRPr>
          </a:p>
          <a:p>
            <a:pPr marL="342900" indent="-342900" rtl="0">
              <a:buFont typeface="Arial" panose="020B0604020202020204" pitchFamily="34" charset="0"/>
              <a:buChar char="•"/>
            </a:pPr>
            <a:r>
              <a:rPr lang="es" sz="2400" b="0">
                <a:solidFill>
                  <a:schemeClr val="tx1"/>
                </a:solidFill>
                <a:latin typeface="+mn-lt"/>
              </a:rPr>
              <a:t>Es probable que la madre no interactúe con usted o presente una conducta inusual.</a:t>
            </a:r>
          </a:p>
          <a:p>
            <a:pPr marL="342900" indent="-342900" rtl="0">
              <a:buFont typeface="Arial" panose="020B0604020202020204" pitchFamily="34" charset="0"/>
              <a:buChar char="•"/>
            </a:pPr>
            <a:endParaRPr lang="en-GB" sz="2400" b="0">
              <a:solidFill>
                <a:schemeClr val="tx1"/>
              </a:solidFill>
              <a:latin typeface="+mn-lt"/>
            </a:endParaRPr>
          </a:p>
          <a:p>
            <a:pPr marL="342900" indent="-342900" rtl="0">
              <a:buFont typeface="Arial" panose="020B0604020202020204" pitchFamily="34" charset="0"/>
              <a:buChar char="•"/>
            </a:pPr>
            <a:r>
              <a:rPr lang="es" sz="2400" b="0">
                <a:solidFill>
                  <a:schemeClr val="tx1"/>
                </a:solidFill>
                <a:latin typeface="+mn-lt"/>
              </a:rPr>
              <a:t>La madre manifiesta comportamientos que pueden poner en riesgo al lactante o a sí misma.</a:t>
            </a:r>
          </a:p>
        </p:txBody>
      </p:sp>
    </p:spTree>
    <p:extLst>
      <p:ext uri="{BB962C8B-B14F-4D97-AF65-F5344CB8AC3E}">
        <p14:creationId xmlns:p14="http://schemas.microsoft.com/office/powerpoint/2010/main" val="3891272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La evaluación MAMI</a:t>
            </a:r>
            <a:br>
              <a:rPr lang="en-GB"/>
            </a:br>
            <a:r>
              <a:rPr lang="es">
                <a:solidFill>
                  <a:schemeClr val="accent1"/>
                </a:solidFill>
              </a:rPr>
              <a:t>Paso 2: Evaluar los signos clínicos y los síntomas del lactante</a:t>
            </a:r>
            <a:endParaRPr lang="en-UK">
              <a:solidFill>
                <a:schemeClr val="accent1"/>
              </a:solidFill>
            </a:endParaRPr>
          </a:p>
        </p:txBody>
      </p:sp>
      <p:pic>
        <p:nvPicPr>
          <p:cNvPr id="2" name="Picture 1">
            <a:extLst>
              <a:ext uri="{FF2B5EF4-FFF2-40B4-BE49-F238E27FC236}">
                <a16:creationId xmlns:a16="http://schemas.microsoft.com/office/drawing/2014/main" id="{E0C30868-5A55-B56D-84E3-0D9E21592CA7}"/>
              </a:ext>
            </a:extLst>
          </p:cNvPr>
          <p:cNvPicPr>
            <a:picLocks noChangeAspect="1"/>
          </p:cNvPicPr>
          <p:nvPr/>
        </p:nvPicPr>
        <p:blipFill>
          <a:blip r:embed="rId3"/>
          <a:stretch>
            <a:fillRect/>
          </a:stretch>
        </p:blipFill>
        <p:spPr>
          <a:xfrm>
            <a:off x="1320800" y="2156655"/>
            <a:ext cx="9601200" cy="3725789"/>
          </a:xfrm>
          <a:prstGeom prst="rect">
            <a:avLst/>
          </a:prstGeom>
        </p:spPr>
      </p:pic>
    </p:spTree>
    <p:extLst>
      <p:ext uri="{BB962C8B-B14F-4D97-AF65-F5344CB8AC3E}">
        <p14:creationId xmlns:p14="http://schemas.microsoft.com/office/powerpoint/2010/main" val="1427330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Signos clínicos y síntomas</a:t>
            </a:r>
            <a:br>
              <a:rPr lang="en-GB"/>
            </a:br>
            <a:r>
              <a:rPr lang="es">
                <a:solidFill>
                  <a:schemeClr val="accent1"/>
                </a:solidFill>
              </a:rPr>
              <a:t>Diarrea y deshidratación</a:t>
            </a:r>
            <a:endParaRPr lang="en-UK">
              <a:solidFill>
                <a:schemeClr val="accent1"/>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811733" y="2082140"/>
            <a:ext cx="5633029" cy="3958175"/>
          </a:xfrm>
        </p:spPr>
        <p:txBody>
          <a:bodyPr rtlCol="0">
            <a:normAutofit fontScale="85000" lnSpcReduction="20000"/>
          </a:bodyPr>
          <a:lstStyle/>
          <a:p>
            <a:pPr rtl="0"/>
            <a:r>
              <a:rPr lang="es" sz="2400" b="0">
                <a:solidFill>
                  <a:schemeClr val="accent1"/>
                </a:solidFill>
              </a:rPr>
              <a:t>Interrogue sobre la presencia de diarrea:</a:t>
            </a:r>
          </a:p>
          <a:p>
            <a:pPr marL="342900" indent="-342900" rtl="0">
              <a:buFont typeface="Arial" panose="020B0604020202020204" pitchFamily="34" charset="0"/>
              <a:buChar char="•"/>
            </a:pPr>
            <a:r>
              <a:rPr lang="es" sz="2400" b="0">
                <a:solidFill>
                  <a:schemeClr val="tx1"/>
                </a:solidFill>
              </a:rPr>
              <a:t>Pregunte a la madre sobre las deposiciones. Si estas ocurren tres o más veces al día y son sueltas, hay motivo de preocupación.</a:t>
            </a:r>
          </a:p>
          <a:p>
            <a:pPr rtl="0"/>
            <a:endParaRPr lang="en-GB" sz="2400" b="0">
              <a:solidFill>
                <a:schemeClr val="tx1"/>
              </a:solidFill>
            </a:endParaRPr>
          </a:p>
          <a:p>
            <a:pPr rtl="0"/>
            <a:r>
              <a:rPr lang="es" sz="2400" b="0">
                <a:solidFill>
                  <a:schemeClr val="accent1"/>
                </a:solidFill>
              </a:rPr>
              <a:t>Compruebe si existe deshidratación:</a:t>
            </a:r>
          </a:p>
          <a:p>
            <a:pPr marL="342900" indent="-342900" rtl="0">
              <a:buFont typeface="Arial" panose="020B0604020202020204" pitchFamily="34" charset="0"/>
              <a:buChar char="•"/>
            </a:pPr>
            <a:r>
              <a:rPr lang="es" sz="2400" b="0">
                <a:solidFill>
                  <a:schemeClr val="tx1"/>
                </a:solidFill>
              </a:rPr>
              <a:t>Observe si los ojos del lactante parecen hundidos</a:t>
            </a:r>
          </a:p>
          <a:p>
            <a:pPr marL="342900" indent="-342900" rtl="0">
              <a:buFont typeface="Arial" panose="020B0604020202020204" pitchFamily="34" charset="0"/>
              <a:buChar char="•"/>
            </a:pPr>
            <a:r>
              <a:rPr lang="es" sz="2400" b="0">
                <a:solidFill>
                  <a:schemeClr val="tx1"/>
                </a:solidFill>
              </a:rPr>
              <a:t>Emplee el método de pellizcar la piel del lactante. Si el pliegue en el área del vientre permanece levantado, el niño presenta deshidratación.</a:t>
            </a:r>
          </a:p>
        </p:txBody>
      </p:sp>
      <p:pic>
        <p:nvPicPr>
          <p:cNvPr id="3" name="Picture 2" descr="A picture containing person, indoor&#10;&#10;Description automatically generated">
            <a:extLst>
              <a:ext uri="{FF2B5EF4-FFF2-40B4-BE49-F238E27FC236}">
                <a16:creationId xmlns:a16="http://schemas.microsoft.com/office/drawing/2014/main" id="{04F279D3-DF37-91DF-3A40-168BC1D4D43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84985" y="2882267"/>
            <a:ext cx="4889285" cy="193101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891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2977356"/>
            <a:ext cx="4236335" cy="903288"/>
          </a:xfrm>
          <a:prstGeom prst="rect">
            <a:avLst/>
          </a:prstGeom>
          <a:noFill/>
        </p:spPr>
        <p:txBody>
          <a:bodyPr lIns="91440" tIns="72000" rIns="9144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es">
                <a:solidFill>
                  <a:schemeClr val="bg1"/>
                </a:solidFill>
                <a:latin typeface="Oswald Medium"/>
              </a:rPr>
              <a:t>AGENDA — DÍA 1</a:t>
            </a:r>
            <a:endParaRPr lang="en-UK">
              <a:solidFill>
                <a:schemeClr val="bg1"/>
              </a:solidFill>
              <a:latin typeface="Oswald Medium"/>
            </a:endParaRPr>
          </a:p>
        </p:txBody>
      </p:sp>
    </p:spTree>
    <p:extLst>
      <p:ext uri="{BB962C8B-B14F-4D97-AF65-F5344CB8AC3E}">
        <p14:creationId xmlns:p14="http://schemas.microsoft.com/office/powerpoint/2010/main" val="2680593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Signos clínicos y síntomas</a:t>
            </a:r>
            <a:br>
              <a:rPr lang="en-GB"/>
            </a:br>
            <a:r>
              <a:rPr lang="es">
                <a:solidFill>
                  <a:schemeClr val="accent4">
                    <a:lumMod val="75000"/>
                  </a:schemeClr>
                </a:solidFill>
              </a:rPr>
              <a:t>Antecedentes y evaluación clínica en caso de deshidratación</a:t>
            </a:r>
            <a:endParaRPr lang="en-UK">
              <a:solidFill>
                <a:schemeClr val="accent4">
                  <a:lumMod val="75000"/>
                </a:schemeClr>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811734" y="2082140"/>
            <a:ext cx="4621912" cy="4135676"/>
          </a:xfrm>
        </p:spPr>
        <p:txBody>
          <a:bodyPr rtlCol="0">
            <a:normAutofit fontScale="55000" lnSpcReduction="20000"/>
          </a:bodyPr>
          <a:lstStyle/>
          <a:p>
            <a:pPr rtl="0"/>
            <a:r>
              <a:rPr lang="es" sz="2400" b="1">
                <a:solidFill>
                  <a:schemeClr val="accent4">
                    <a:lumMod val="75000"/>
                  </a:schemeClr>
                </a:solidFill>
              </a:rPr>
              <a:t>Antecedentes</a:t>
            </a:r>
          </a:p>
          <a:p>
            <a:pPr marL="342900" indent="-342900" rtl="0">
              <a:buFont typeface="Arial" panose="020B0604020202020204" pitchFamily="34" charset="0"/>
              <a:buChar char="•"/>
            </a:pPr>
            <a:r>
              <a:rPr lang="es" sz="2400" b="0">
                <a:solidFill>
                  <a:schemeClr val="tx1"/>
                </a:solidFill>
              </a:rPr>
              <a:t>Pérdida reciente de líquidos — diarrea, con tres o más deposiciones líquidas, o vómito. Un antecedente de diarrea crónica o persistente que se extiende por varias semanas no es suficiente para establecer el diagnóstico de deshidratación en ausencia de otros signos asociados.</a:t>
            </a:r>
          </a:p>
          <a:p>
            <a:pPr marL="342900" indent="-342900" rtl="0">
              <a:buFont typeface="Arial" panose="020B0604020202020204" pitchFamily="34" charset="0"/>
              <a:buChar char="•"/>
            </a:pPr>
            <a:endParaRPr lang="en-GB" sz="2400" b="0">
              <a:solidFill>
                <a:schemeClr val="tx1"/>
              </a:solidFill>
            </a:endParaRPr>
          </a:p>
          <a:p>
            <a:pPr marL="342900" indent="-342900" rtl="0">
              <a:buFont typeface="Arial" panose="020B0604020202020204" pitchFamily="34" charset="0"/>
              <a:buChar char="•"/>
            </a:pPr>
            <a:r>
              <a:rPr lang="es" sz="2400" b="0">
                <a:solidFill>
                  <a:schemeClr val="tx1"/>
                </a:solidFill>
              </a:rPr>
              <a:t>Cambios recientes en la apariencia de los ojos; por ejemplo, si se ven más hundidos que hace horas o días.</a:t>
            </a:r>
          </a:p>
          <a:p>
            <a:pPr marL="342900" indent="-342900" rtl="0">
              <a:buFont typeface="Arial" panose="020B0604020202020204" pitchFamily="34" charset="0"/>
              <a:buChar char="•"/>
            </a:pPr>
            <a:endParaRPr lang="en-GB" sz="2400" b="0">
              <a:solidFill>
                <a:schemeClr val="tx1"/>
              </a:solidFill>
            </a:endParaRPr>
          </a:p>
          <a:p>
            <a:pPr marL="342900" indent="-342900" rtl="0">
              <a:buFont typeface="Arial" panose="020B0604020202020204" pitchFamily="34" charset="0"/>
              <a:buChar char="•"/>
            </a:pPr>
            <a:r>
              <a:rPr lang="es" sz="2400" b="0">
                <a:solidFill>
                  <a:schemeClr val="tx1"/>
                </a:solidFill>
              </a:rPr>
              <a:t>Producción de orina: incluso si el niño aún usa pañales, una persona cuidadora que haya estado con el niño constantemente en los últimos días podrá notar si ha disminuido la producción de orina. También se debe preguntar si la orina es de un color amarillento oscuro, si hay presencia de sangre o si el olor es diferente.</a:t>
            </a:r>
          </a:p>
        </p:txBody>
      </p:sp>
      <p:sp>
        <p:nvSpPr>
          <p:cNvPr id="7" name="Content Placeholder 2">
            <a:extLst>
              <a:ext uri="{FF2B5EF4-FFF2-40B4-BE49-F238E27FC236}">
                <a16:creationId xmlns:a16="http://schemas.microsoft.com/office/drawing/2014/main" id="{B3E39850-4709-D325-B2C1-92C3DCEEDA3C}"/>
              </a:ext>
            </a:extLst>
          </p:cNvPr>
          <p:cNvSpPr txBox="1">
            <a:spLocks/>
          </p:cNvSpPr>
          <p:nvPr/>
        </p:nvSpPr>
        <p:spPr>
          <a:xfrm>
            <a:off x="6025572" y="2082139"/>
            <a:ext cx="4621912" cy="4371415"/>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500" b="1">
                <a:solidFill>
                  <a:schemeClr val="accent4">
                    <a:lumMod val="75000"/>
                  </a:schemeClr>
                </a:solidFill>
              </a:rPr>
              <a:t>Evaluación clínica</a:t>
            </a:r>
          </a:p>
          <a:p>
            <a:pPr marL="285750" indent="-285750" rtl="0">
              <a:buFont typeface="Arial" panose="020B0604020202020204" pitchFamily="34" charset="0"/>
              <a:buChar char="•"/>
            </a:pPr>
            <a:r>
              <a:rPr lang="es" sz="1500">
                <a:solidFill>
                  <a:schemeClr val="tx1"/>
                </a:solidFill>
              </a:rPr>
              <a:t>La pérdida de peso puede servir como indicador si se conoce el peso previo al inicio de la diarrea.  </a:t>
            </a:r>
          </a:p>
          <a:p>
            <a:pPr marL="285750" indent="-285750" rtl="0">
              <a:buFont typeface="Arial" panose="020B0604020202020204" pitchFamily="34" charset="0"/>
              <a:buChar char="•"/>
            </a:pPr>
            <a:endParaRPr lang="en-US" sz="1500">
              <a:solidFill>
                <a:schemeClr val="tx1"/>
              </a:solidFill>
            </a:endParaRPr>
          </a:p>
          <a:p>
            <a:pPr marL="285750" indent="-285750" rtl="0">
              <a:buFont typeface="Arial" panose="020B0604020202020204" pitchFamily="34" charset="0"/>
              <a:buChar char="•"/>
            </a:pPr>
            <a:r>
              <a:rPr lang="es" sz="1500">
                <a:solidFill>
                  <a:schemeClr val="tx1"/>
                </a:solidFill>
              </a:rPr>
              <a:t>La sed, la irritabilidad y la agitación pueden ser indicios de deshidratación. </a:t>
            </a:r>
          </a:p>
          <a:p>
            <a:pPr marL="285750" indent="-285750" rtl="0">
              <a:buFont typeface="Arial" panose="020B0604020202020204" pitchFamily="34" charset="0"/>
              <a:buChar char="•"/>
            </a:pPr>
            <a:endParaRPr lang="en-US" sz="1500">
              <a:solidFill>
                <a:schemeClr val="tx1"/>
              </a:solidFill>
            </a:endParaRPr>
          </a:p>
          <a:p>
            <a:pPr marL="285750" indent="-285750" rtl="0">
              <a:buFont typeface="Arial" panose="020B0604020202020204" pitchFamily="34" charset="0"/>
              <a:buChar char="•"/>
            </a:pPr>
            <a:endParaRPr lang="en-US" sz="1500"/>
          </a:p>
          <a:p>
            <a:pPr marL="285750" indent="-285750" rtl="0">
              <a:buFont typeface="Arial" panose="020B0604020202020204" pitchFamily="34" charset="0"/>
              <a:buChar char="•"/>
            </a:pPr>
            <a:endParaRPr lang="en-US" sz="1500">
              <a:solidFill>
                <a:schemeClr val="tx1"/>
              </a:solidFill>
            </a:endParaRPr>
          </a:p>
          <a:p>
            <a:pPr marL="285750" indent="-285750" rtl="0">
              <a:buFont typeface="Arial" panose="020B0604020202020204" pitchFamily="34" charset="0"/>
              <a:buChar char="•"/>
            </a:pPr>
            <a:endParaRPr lang="en-US" sz="1500"/>
          </a:p>
          <a:p>
            <a:pPr marL="285750" indent="-285750" rtl="0">
              <a:buFont typeface="Arial" panose="020B0604020202020204" pitchFamily="34" charset="0"/>
              <a:buChar char="•"/>
            </a:pPr>
            <a:endParaRPr lang="en-US" sz="1500">
              <a:solidFill>
                <a:schemeClr val="tx1"/>
              </a:solidFill>
            </a:endParaRPr>
          </a:p>
          <a:p>
            <a:pPr marL="285750" indent="-285750" rtl="0">
              <a:buFont typeface="Arial" panose="020B0604020202020204" pitchFamily="34" charset="0"/>
              <a:buChar char="•"/>
            </a:pPr>
            <a:r>
              <a:rPr lang="es" sz="1500">
                <a:solidFill>
                  <a:schemeClr val="tx1"/>
                </a:solidFill>
              </a:rPr>
              <a:t> </a:t>
            </a:r>
          </a:p>
          <a:p>
            <a:pPr marL="285750" indent="-285750" rtl="0">
              <a:buFont typeface="Arial" panose="020B0604020202020204" pitchFamily="34" charset="0"/>
              <a:buChar char="•"/>
            </a:pPr>
            <a:endParaRPr lang="en-US" sz="1500">
              <a:solidFill>
                <a:schemeClr val="tx1"/>
              </a:solidFill>
            </a:endParaRPr>
          </a:p>
          <a:p>
            <a:pPr marL="285750" indent="-285750" rtl="0">
              <a:buFont typeface="Arial" panose="020B0604020202020204" pitchFamily="34" charset="0"/>
              <a:buChar char="•"/>
            </a:pPr>
            <a:r>
              <a:rPr lang="es" sz="1500">
                <a:solidFill>
                  <a:schemeClr val="tx1"/>
                </a:solidFill>
              </a:rPr>
              <a:t>El tratamiento de la deshidratación se abordará en las sesiones de tratamiento clínico correspondientes.</a:t>
            </a:r>
            <a:endParaRPr lang="en-GB" sz="1500">
              <a:solidFill>
                <a:schemeClr val="tx1"/>
              </a:solidFill>
            </a:endParaRPr>
          </a:p>
        </p:txBody>
      </p:sp>
      <p:sp>
        <p:nvSpPr>
          <p:cNvPr id="8" name="Rounded Rectangle 6">
            <a:extLst>
              <a:ext uri="{FF2B5EF4-FFF2-40B4-BE49-F238E27FC236}">
                <a16:creationId xmlns:a16="http://schemas.microsoft.com/office/drawing/2014/main" id="{E24334EE-3A62-208C-340C-16CD52C36454}"/>
              </a:ext>
            </a:extLst>
          </p:cNvPr>
          <p:cNvSpPr/>
          <p:nvPr/>
        </p:nvSpPr>
        <p:spPr>
          <a:xfrm>
            <a:off x="6092757" y="3947752"/>
            <a:ext cx="4554727" cy="1448382"/>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rtl="0"/>
            <a:r>
              <a:rPr lang="es" sz="1400"/>
              <a:t>En la práctica, se debe asumir que todos los niños que presentan desnutrición aguda severa y diarrea líquida tienen cierto grado de deshidratación. Efectúe su evaluación de manera metódica. La clave para una buen gestión es reevaluar constantemente la evolución del estado de hidratación y hacer un seguimiento estrecho del tratamiento.</a:t>
            </a:r>
          </a:p>
        </p:txBody>
      </p:sp>
    </p:spTree>
    <p:extLst>
      <p:ext uri="{BB962C8B-B14F-4D97-AF65-F5344CB8AC3E}">
        <p14:creationId xmlns:p14="http://schemas.microsoft.com/office/powerpoint/2010/main" val="2802388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Signos clínicos y síntomas</a:t>
            </a:r>
            <a:br>
              <a:rPr lang="en-GB"/>
            </a:br>
            <a:r>
              <a:rPr lang="es">
                <a:solidFill>
                  <a:schemeClr val="accent4">
                    <a:lumMod val="75000"/>
                  </a:schemeClr>
                </a:solidFill>
              </a:rPr>
              <a:t>Temperatura: “fiebre”</a:t>
            </a:r>
            <a:endParaRPr lang="en-UK">
              <a:solidFill>
                <a:schemeClr val="accent4">
                  <a:lumMod val="75000"/>
                </a:schemeClr>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811734" y="2082140"/>
            <a:ext cx="4621912" cy="4135676"/>
          </a:xfrm>
        </p:spPr>
        <p:txBody>
          <a:bodyPr vert="horz" lIns="91440" tIns="45720" rIns="91440" bIns="45720" rtlCol="0" anchor="t">
            <a:normAutofit fontScale="85000" lnSpcReduction="20000"/>
          </a:bodyPr>
          <a:lstStyle/>
          <a:p>
            <a:pPr rtl="0"/>
            <a:r>
              <a:rPr lang="es" sz="2400" b="0">
                <a:solidFill>
                  <a:schemeClr val="tx1"/>
                </a:solidFill>
              </a:rPr>
              <a:t>Si el lactante presenta una temperatura mayor a 37,5</a:t>
            </a:r>
            <a:r>
              <a:rPr lang="es" sz="2400" b="0">
                <a:solidFill>
                  <a:schemeClr val="tx1"/>
                </a:solidFill>
                <a:cs typeface="Arial"/>
              </a:rPr>
              <a:t>˚C </a:t>
            </a:r>
          </a:p>
          <a:p>
            <a:pPr rtl="0"/>
            <a:endParaRPr lang="en-GB" sz="2400" b="0">
              <a:solidFill>
                <a:schemeClr val="tx1"/>
              </a:solidFill>
              <a:cs typeface="Arial" panose="020B0604020202020204" pitchFamily="34" charset="0"/>
            </a:endParaRPr>
          </a:p>
          <a:p>
            <a:pPr rtl="0"/>
            <a:r>
              <a:rPr lang="es" sz="2400" b="1">
                <a:solidFill>
                  <a:schemeClr val="accent4">
                    <a:lumMod val="75000"/>
                  </a:schemeClr>
                </a:solidFill>
              </a:rPr>
              <a:t>intente lo siguiente:</a:t>
            </a:r>
          </a:p>
          <a:p>
            <a:pPr marL="342900" indent="-342900" rtl="0">
              <a:buFont typeface="Arial" panose="020B0604020202020204" pitchFamily="34" charset="0"/>
              <a:buChar char="•"/>
            </a:pPr>
            <a:r>
              <a:rPr lang="es" sz="2400" b="0">
                <a:solidFill>
                  <a:schemeClr val="tx1"/>
                </a:solidFill>
              </a:rPr>
              <a:t>Disminuir la temperatura corporal del lactante retirando su ropa por 10 minutos.</a:t>
            </a:r>
          </a:p>
          <a:p>
            <a:pPr marL="342900" indent="-342900">
              <a:buFont typeface="Arial" panose="020B0604020202020204" pitchFamily="34" charset="0"/>
              <a:buChar char="•"/>
            </a:pPr>
            <a:r>
              <a:rPr lang="es" sz="2400" b="0">
                <a:ea typeface="Lato"/>
                <a:cs typeface="Lato"/>
              </a:rPr>
              <a:t>Si el lactante aún presenta temperatura elevada o parece enfermo, este es un factor de riesgo</a:t>
            </a:r>
            <a:r>
              <a:rPr lang="es" sz="2400" b="0">
                <a:ea typeface="Lato"/>
                <a:cs typeface="Lato"/>
                <a:sym typeface="Wingdings" panose="05000000000000000000" pitchFamily="2" charset="2"/>
              </a:rPr>
              <a:t> se debe referenciar a un establecimiento de nivel superior</a:t>
            </a:r>
            <a:r>
              <a:rPr lang="es">
                <a:ea typeface="Lato"/>
                <a:cs typeface="Lato"/>
                <a:sym typeface="Wingdings" panose="05000000000000000000" pitchFamily="2" charset="2"/>
              </a:rPr>
              <a:t> urgentemente</a:t>
            </a:r>
            <a:endParaRPr lang="en-GB" sz="2400" b="0">
              <a:ea typeface="Lato"/>
              <a:cs typeface="Lato"/>
            </a:endParaRPr>
          </a:p>
        </p:txBody>
      </p:sp>
      <p:pic>
        <p:nvPicPr>
          <p:cNvPr id="3" name="Picture 2">
            <a:extLst>
              <a:ext uri="{FF2B5EF4-FFF2-40B4-BE49-F238E27FC236}">
                <a16:creationId xmlns:a16="http://schemas.microsoft.com/office/drawing/2014/main" id="{9E6683AC-8193-DC73-409A-7289BBDEE7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89241" y="2082140"/>
            <a:ext cx="3769969" cy="2333039"/>
          </a:xfrm>
          <a:prstGeom prst="rect">
            <a:avLst/>
          </a:prstGeom>
        </p:spPr>
      </p:pic>
    </p:spTree>
    <p:extLst>
      <p:ext uri="{BB962C8B-B14F-4D97-AF65-F5344CB8AC3E}">
        <p14:creationId xmlns:p14="http://schemas.microsoft.com/office/powerpoint/2010/main" val="4197344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Signos clínicos y síntomas</a:t>
            </a:r>
            <a:br>
              <a:rPr lang="en-GB"/>
            </a:br>
            <a:r>
              <a:rPr lang="es">
                <a:solidFill>
                  <a:schemeClr val="accent4">
                    <a:lumMod val="75000"/>
                  </a:schemeClr>
                </a:solidFill>
              </a:rPr>
              <a:t>Tos</a:t>
            </a:r>
            <a:endParaRPr lang="en-UK">
              <a:solidFill>
                <a:schemeClr val="accent4">
                  <a:lumMod val="75000"/>
                </a:schemeClr>
              </a:solidFill>
            </a:endParaRPr>
          </a:p>
        </p:txBody>
      </p:sp>
      <p:graphicFrame>
        <p:nvGraphicFramePr>
          <p:cNvPr id="8" name="Table 9">
            <a:extLst>
              <a:ext uri="{FF2B5EF4-FFF2-40B4-BE49-F238E27FC236}">
                <a16:creationId xmlns:a16="http://schemas.microsoft.com/office/drawing/2014/main" id="{534FBAA0-BE1C-A81A-F147-60223D457D9F}"/>
              </a:ext>
            </a:extLst>
          </p:cNvPr>
          <p:cNvGraphicFramePr>
            <a:graphicFrameLocks noGrp="1"/>
          </p:cNvGraphicFramePr>
          <p:nvPr>
            <p:extLst>
              <p:ext uri="{D42A27DB-BD31-4B8C-83A1-F6EECF244321}">
                <p14:modId xmlns:p14="http://schemas.microsoft.com/office/powerpoint/2010/main" val="2526360157"/>
              </p:ext>
            </p:extLst>
          </p:nvPr>
        </p:nvGraphicFramePr>
        <p:xfrm>
          <a:off x="975524" y="2197880"/>
          <a:ext cx="5214262" cy="3840480"/>
        </p:xfrm>
        <a:graphic>
          <a:graphicData uri="http://schemas.openxmlformats.org/drawingml/2006/table">
            <a:tbl>
              <a:tblPr firstRow="1" bandRow="1">
                <a:tableStyleId>{5940675A-B579-460E-94D1-54222C63F5DA}</a:tableStyleId>
              </a:tblPr>
              <a:tblGrid>
                <a:gridCol w="2607131">
                  <a:extLst>
                    <a:ext uri="{9D8B030D-6E8A-4147-A177-3AD203B41FA5}">
                      <a16:colId xmlns:a16="http://schemas.microsoft.com/office/drawing/2014/main" val="1311282209"/>
                    </a:ext>
                  </a:extLst>
                </a:gridCol>
                <a:gridCol w="2607131">
                  <a:extLst>
                    <a:ext uri="{9D8B030D-6E8A-4147-A177-3AD203B41FA5}">
                      <a16:colId xmlns:a16="http://schemas.microsoft.com/office/drawing/2014/main" val="814389444"/>
                    </a:ext>
                  </a:extLst>
                </a:gridCol>
              </a:tblGrid>
              <a:tr h="370840">
                <a:tc>
                  <a:txBody>
                    <a:bodyPr/>
                    <a:lstStyle/>
                    <a:p>
                      <a:pPr marL="285750" indent="-285750" rtl="0">
                        <a:buFont typeface="Arial" panose="020B0604020202020204" pitchFamily="34" charset="0"/>
                        <a:buChar char="•"/>
                      </a:pPr>
                      <a:r>
                        <a:rPr lang="es">
                          <a:latin typeface="+mn-lt"/>
                        </a:rPr>
                        <a:t>Cualquier signo de peligro general</a:t>
                      </a:r>
                    </a:p>
                    <a:p>
                      <a:pPr marL="0" indent="0" rtl="0">
                        <a:buFont typeface="Arial" panose="020B0604020202020204" pitchFamily="34" charset="0"/>
                        <a:buNone/>
                      </a:pPr>
                      <a:r>
                        <a:rPr lang="es">
                          <a:latin typeface="+mn-lt"/>
                        </a:rPr>
                        <a:t>o</a:t>
                      </a:r>
                    </a:p>
                    <a:p>
                      <a:pPr marL="285750" indent="-285750" rtl="0">
                        <a:buFont typeface="Arial" panose="020B0604020202020204" pitchFamily="34" charset="0"/>
                        <a:buChar char="•"/>
                      </a:pPr>
                      <a:r>
                        <a:rPr lang="es">
                          <a:latin typeface="+mn-lt"/>
                        </a:rPr>
                        <a:t>Estridor en un niño tranquilo</a:t>
                      </a:r>
                      <a:endParaRPr lang="en-GB">
                        <a:latin typeface="+mn-lt"/>
                      </a:endParaRPr>
                    </a:p>
                  </a:txBody>
                  <a:tcPr>
                    <a:solidFill>
                      <a:schemeClr val="tx2">
                        <a:lumMod val="40000"/>
                        <a:lumOff val="60000"/>
                      </a:schemeClr>
                    </a:solidFill>
                  </a:tcPr>
                </a:tc>
                <a:tc>
                  <a:txBody>
                    <a:bodyPr/>
                    <a:lstStyle/>
                    <a:p>
                      <a:pPr rtl="0"/>
                      <a:r>
                        <a:rPr lang="es">
                          <a:latin typeface="+mn-lt"/>
                        </a:rPr>
                        <a:t>Rojo: </a:t>
                      </a:r>
                      <a:endParaRPr lang="es">
                        <a:highlight>
                          <a:srgbClr val="FFFF00"/>
                        </a:highlight>
                        <a:latin typeface="+mn-lt"/>
                      </a:endParaRPr>
                    </a:p>
                    <a:p>
                      <a:pPr rtl="0"/>
                      <a:r>
                        <a:rPr lang="es">
                          <a:latin typeface="+mn-lt"/>
                        </a:rPr>
                        <a:t>NEUMONÍA GRAVE O ENFERMEDAD MUY GRAVE</a:t>
                      </a:r>
                    </a:p>
                  </a:txBody>
                  <a:tcPr>
                    <a:solidFill>
                      <a:schemeClr val="tx2">
                        <a:lumMod val="40000"/>
                        <a:lumOff val="60000"/>
                      </a:schemeClr>
                    </a:solidFill>
                  </a:tcPr>
                </a:tc>
                <a:extLst>
                  <a:ext uri="{0D108BD9-81ED-4DB2-BD59-A6C34878D82A}">
                    <a16:rowId xmlns:a16="http://schemas.microsoft.com/office/drawing/2014/main" val="546425932"/>
                  </a:ext>
                </a:extLst>
              </a:tr>
              <a:tr h="370840">
                <a:tc>
                  <a:txBody>
                    <a:bodyPr/>
                    <a:lstStyle/>
                    <a:p>
                      <a:pPr marL="285750" indent="-285750" rtl="0">
                        <a:buFont typeface="Arial" panose="020B0604020202020204" pitchFamily="34" charset="0"/>
                        <a:buChar char="•"/>
                      </a:pPr>
                      <a:r>
                        <a:rPr lang="es">
                          <a:latin typeface="+mn-lt"/>
                        </a:rPr>
                        <a:t>Hundimiento del pecho o</a:t>
                      </a:r>
                    </a:p>
                    <a:p>
                      <a:pPr marL="285750" indent="-285750" rtl="0">
                        <a:buFont typeface="Arial" panose="020B0604020202020204" pitchFamily="34" charset="0"/>
                        <a:buChar char="•"/>
                      </a:pPr>
                      <a:r>
                        <a:rPr lang="es">
                          <a:latin typeface="+mn-lt"/>
                        </a:rPr>
                        <a:t>Respiración acelerada</a:t>
                      </a:r>
                      <a:endParaRPr lang="en-GB">
                        <a:latin typeface="+mn-lt"/>
                      </a:endParaRPr>
                    </a:p>
                  </a:txBody>
                  <a:tcPr>
                    <a:solidFill>
                      <a:schemeClr val="accent5">
                        <a:lumMod val="60000"/>
                        <a:lumOff val="40000"/>
                      </a:schemeClr>
                    </a:solidFill>
                  </a:tcPr>
                </a:tc>
                <a:tc>
                  <a:txBody>
                    <a:bodyPr/>
                    <a:lstStyle/>
                    <a:p>
                      <a:pPr rtl="0"/>
                      <a:r>
                        <a:rPr lang="es">
                          <a:latin typeface="+mn-lt"/>
                        </a:rPr>
                        <a:t>Amarillo:</a:t>
                      </a:r>
                    </a:p>
                    <a:p>
                      <a:pPr marL="0" marR="0" lvl="0" indent="0" algn="l" defTabSz="457200" rtl="0" eaLnBrk="1" fontAlgn="auto" latinLnBrk="0" hangingPunct="1">
                        <a:lnSpc>
                          <a:spcPct val="100000"/>
                        </a:lnSpc>
                        <a:spcBef>
                          <a:spcPts val="0"/>
                        </a:spcBef>
                        <a:spcAft>
                          <a:spcPts val="0"/>
                        </a:spcAft>
                        <a:buClrTx/>
                        <a:buSzTx/>
                        <a:buFontTx/>
                        <a:buNone/>
                        <a:tabLst/>
                        <a:defRPr/>
                      </a:pPr>
                      <a:r>
                        <a:rPr lang="es">
                          <a:latin typeface="+mn-lt"/>
                        </a:rPr>
                        <a:t>NEUMONÍA</a:t>
                      </a:r>
                      <a:endParaRPr lang="en-GB">
                        <a:latin typeface="+mn-lt"/>
                      </a:endParaRPr>
                    </a:p>
                  </a:txBody>
                  <a:tcPr>
                    <a:solidFill>
                      <a:schemeClr val="accent5">
                        <a:lumMod val="60000"/>
                        <a:lumOff val="40000"/>
                      </a:schemeClr>
                    </a:solidFill>
                  </a:tcPr>
                </a:tc>
                <a:extLst>
                  <a:ext uri="{0D108BD9-81ED-4DB2-BD59-A6C34878D82A}">
                    <a16:rowId xmlns:a16="http://schemas.microsoft.com/office/drawing/2014/main" val="955221372"/>
                  </a:ext>
                </a:extLst>
              </a:tr>
              <a:tr h="370840">
                <a:tc>
                  <a:txBody>
                    <a:bodyPr/>
                    <a:lstStyle/>
                    <a:p>
                      <a:pPr marL="285750" indent="-285750" rtl="0">
                        <a:buFont typeface="Arial" panose="020B0604020202020204" pitchFamily="34" charset="0"/>
                        <a:buChar char="•"/>
                      </a:pPr>
                      <a:r>
                        <a:rPr lang="es">
                          <a:latin typeface="+mn-lt"/>
                        </a:rPr>
                        <a:t>No hay signos de neumonía o de una enfermedad muy grave</a:t>
                      </a:r>
                      <a:endParaRPr lang="en-GB">
                        <a:latin typeface="+mn-lt"/>
                      </a:endParaRPr>
                    </a:p>
                  </a:txBody>
                  <a:tcPr>
                    <a:solidFill>
                      <a:schemeClr val="accent6"/>
                    </a:solidFill>
                  </a:tcPr>
                </a:tc>
                <a:tc>
                  <a:txBody>
                    <a:bodyPr/>
                    <a:lstStyle/>
                    <a:p>
                      <a:pPr rtl="0"/>
                      <a:r>
                        <a:rPr lang="es">
                          <a:latin typeface="+mn-lt"/>
                        </a:rPr>
                        <a:t>Verde:</a:t>
                      </a:r>
                    </a:p>
                    <a:p>
                      <a:pPr rtl="0"/>
                      <a:r>
                        <a:rPr lang="es">
                          <a:latin typeface="+mn-lt"/>
                        </a:rPr>
                        <a:t>TOS O RESFRIADO</a:t>
                      </a:r>
                    </a:p>
                  </a:txBody>
                  <a:tcPr>
                    <a:solidFill>
                      <a:schemeClr val="accent6"/>
                    </a:solidFill>
                  </a:tcPr>
                </a:tc>
                <a:extLst>
                  <a:ext uri="{0D108BD9-81ED-4DB2-BD59-A6C34878D82A}">
                    <a16:rowId xmlns:a16="http://schemas.microsoft.com/office/drawing/2014/main" val="3655492914"/>
                  </a:ext>
                </a:extLst>
              </a:tr>
            </a:tbl>
          </a:graphicData>
        </a:graphic>
      </p:graphicFrame>
      <p:pic>
        <p:nvPicPr>
          <p:cNvPr id="9" name="Picture 8">
            <a:extLst>
              <a:ext uri="{FF2B5EF4-FFF2-40B4-BE49-F238E27FC236}">
                <a16:creationId xmlns:a16="http://schemas.microsoft.com/office/drawing/2014/main" id="{CD2EB834-A38F-1C21-2123-F3E8B1744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080" y="2284298"/>
            <a:ext cx="3431980" cy="2570364"/>
          </a:xfrm>
          <a:prstGeom prst="rect">
            <a:avLst/>
          </a:prstGeom>
        </p:spPr>
      </p:pic>
    </p:spTree>
    <p:extLst>
      <p:ext uri="{BB962C8B-B14F-4D97-AF65-F5344CB8AC3E}">
        <p14:creationId xmlns:p14="http://schemas.microsoft.com/office/powerpoint/2010/main" val="1783105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Signos clínicos y síntomas</a:t>
            </a:r>
            <a:br>
              <a:rPr lang="en-GB"/>
            </a:br>
            <a:r>
              <a:rPr lang="es">
                <a:solidFill>
                  <a:schemeClr val="accent4">
                    <a:lumMod val="75000"/>
                  </a:schemeClr>
                </a:solidFill>
              </a:rPr>
              <a:t>Palidez (anemia)</a:t>
            </a:r>
            <a:endParaRPr lang="en-UK">
              <a:solidFill>
                <a:schemeClr val="accent4">
                  <a:lumMod val="75000"/>
                </a:schemeClr>
              </a:solidFill>
            </a:endParaRPr>
          </a:p>
        </p:txBody>
      </p:sp>
      <p:pic>
        <p:nvPicPr>
          <p:cNvPr id="2" name="Picture 4" descr="Figure 3 from Malaria in children | Semantic Scholar">
            <a:extLst>
              <a:ext uri="{FF2B5EF4-FFF2-40B4-BE49-F238E27FC236}">
                <a16:creationId xmlns:a16="http://schemas.microsoft.com/office/drawing/2014/main" id="{01A33940-5594-5B86-F430-6BCD8EE57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86"/>
          <a:stretch/>
        </p:blipFill>
        <p:spPr bwMode="auto">
          <a:xfrm>
            <a:off x="3756586" y="1890367"/>
            <a:ext cx="4731344" cy="415874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D1A1F7A-385C-61F6-FE0A-BAAAE96217DD}"/>
              </a:ext>
            </a:extLst>
          </p:cNvPr>
          <p:cNvSpPr>
            <a:spLocks noGrp="1"/>
          </p:cNvSpPr>
          <p:nvPr>
            <p:ph idx="1"/>
          </p:nvPr>
        </p:nvSpPr>
        <p:spPr>
          <a:xfrm>
            <a:off x="1056185" y="6083573"/>
            <a:ext cx="10073144" cy="387214"/>
          </a:xfrm>
        </p:spPr>
        <p:txBody>
          <a:bodyPr rtlCol="0">
            <a:normAutofit/>
          </a:bodyPr>
          <a:lstStyle/>
          <a:p>
            <a:pPr algn="ctr" rtl="0"/>
            <a:r>
              <a:rPr lang="es" sz="1400" b="0" i="1">
                <a:solidFill>
                  <a:schemeClr val="accent4">
                    <a:lumMod val="75000"/>
                  </a:schemeClr>
                </a:solidFill>
              </a:rPr>
              <a:t>Figura 3: </a:t>
            </a:r>
            <a:r>
              <a:rPr lang="es" sz="1400" b="0">
                <a:solidFill>
                  <a:schemeClr val="accent4">
                    <a:lumMod val="75000"/>
                  </a:schemeClr>
                </a:solidFill>
              </a:rPr>
              <a:t>Anemia por malaria: palidez de la palma de la mano del niño en comparación con la de su madre</a:t>
            </a:r>
          </a:p>
        </p:txBody>
      </p:sp>
    </p:spTree>
    <p:extLst>
      <p:ext uri="{BB962C8B-B14F-4D97-AF65-F5344CB8AC3E}">
        <p14:creationId xmlns:p14="http://schemas.microsoft.com/office/powerpoint/2010/main" val="1797481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Signos clínicos y síntomas</a:t>
            </a:r>
            <a:br>
              <a:rPr lang="en-GB"/>
            </a:br>
            <a:r>
              <a:rPr lang="es">
                <a:solidFill>
                  <a:schemeClr val="accent4">
                    <a:lumMod val="75000"/>
                  </a:schemeClr>
                </a:solidFill>
              </a:rPr>
              <a:t>Candidiasis oral</a:t>
            </a:r>
            <a:endParaRPr lang="en-UK">
              <a:solidFill>
                <a:schemeClr val="accent4">
                  <a:lumMod val="75000"/>
                </a:schemeClr>
              </a:solidFill>
            </a:endParaRPr>
          </a:p>
        </p:txBody>
      </p:sp>
      <p:sp>
        <p:nvSpPr>
          <p:cNvPr id="8" name="Content Placeholder 2">
            <a:extLst>
              <a:ext uri="{FF2B5EF4-FFF2-40B4-BE49-F238E27FC236}">
                <a16:creationId xmlns:a16="http://schemas.microsoft.com/office/drawing/2014/main" id="{AFB7D647-357A-4D88-56BB-67750E873175}"/>
              </a:ext>
            </a:extLst>
          </p:cNvPr>
          <p:cNvSpPr txBox="1">
            <a:spLocks/>
          </p:cNvSpPr>
          <p:nvPr/>
        </p:nvSpPr>
        <p:spPr>
          <a:xfrm>
            <a:off x="811734" y="2082140"/>
            <a:ext cx="4621912" cy="41356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es" sz="2400" b="0">
                <a:solidFill>
                  <a:schemeClr val="tx1"/>
                </a:solidFill>
              </a:rPr>
              <a:t>La candidiasis se manifiesta como manchas blancas en la boca del lactante o en el seno de la madre</a:t>
            </a:r>
            <a:endParaRPr lang="en-US">
              <a:solidFill>
                <a:schemeClr val="tx1"/>
              </a:solidFill>
            </a:endParaRPr>
          </a:p>
        </p:txBody>
      </p:sp>
      <p:pic>
        <p:nvPicPr>
          <p:cNvPr id="9" name="Picture 2" descr="thrush in a baby's mouth">
            <a:extLst>
              <a:ext uri="{FF2B5EF4-FFF2-40B4-BE49-F238E27FC236}">
                <a16:creationId xmlns:a16="http://schemas.microsoft.com/office/drawing/2014/main" id="{CF660264-1F7E-C006-3596-FAB7776334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46395" y="1863976"/>
            <a:ext cx="4709450" cy="313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230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Signos clínicos y síntomas</a:t>
            </a:r>
            <a:br>
              <a:rPr lang="en-GB"/>
            </a:br>
            <a:r>
              <a:rPr lang="es">
                <a:solidFill>
                  <a:schemeClr val="accent4">
                    <a:lumMod val="75000"/>
                  </a:schemeClr>
                </a:solidFill>
              </a:rPr>
              <a:t>Labio leporino o paladar hendido</a:t>
            </a:r>
            <a:endParaRPr lang="en-UK">
              <a:solidFill>
                <a:schemeClr val="accent4">
                  <a:lumMod val="75000"/>
                </a:schemeClr>
              </a:solidFill>
            </a:endParaRPr>
          </a:p>
        </p:txBody>
      </p:sp>
      <p:pic>
        <p:nvPicPr>
          <p:cNvPr id="2" name="Picture 8" descr="A picture containing graphical user interface&#10;&#10;Description automatically generated">
            <a:extLst>
              <a:ext uri="{FF2B5EF4-FFF2-40B4-BE49-F238E27FC236}">
                <a16:creationId xmlns:a16="http://schemas.microsoft.com/office/drawing/2014/main" id="{C0C62C45-6DFB-7DB7-84B1-23CA84068478}"/>
              </a:ext>
            </a:extLst>
          </p:cNvPr>
          <p:cNvPicPr>
            <a:picLocks noChangeAspect="1"/>
          </p:cNvPicPr>
          <p:nvPr/>
        </p:nvPicPr>
        <p:blipFill rotWithShape="1">
          <a:blip r:embed="rId3">
            <a:extLst>
              <a:ext uri="{28A0092B-C50C-407E-A947-70E740481C1C}">
                <a14:useLocalDpi xmlns:a14="http://schemas.microsoft.com/office/drawing/2010/main" val="0"/>
              </a:ext>
            </a:extLst>
          </a:blip>
          <a:srcRect b="4132"/>
          <a:stretch/>
        </p:blipFill>
        <p:spPr>
          <a:xfrm>
            <a:off x="3781278" y="1698044"/>
            <a:ext cx="4681959" cy="4730353"/>
          </a:xfrm>
          <a:prstGeom prst="rect">
            <a:avLst/>
          </a:prstGeom>
        </p:spPr>
      </p:pic>
    </p:spTree>
    <p:extLst>
      <p:ext uri="{BB962C8B-B14F-4D97-AF65-F5344CB8AC3E}">
        <p14:creationId xmlns:p14="http://schemas.microsoft.com/office/powerpoint/2010/main" val="2982176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La evaluación MAMI</a:t>
            </a:r>
            <a:br>
              <a:rPr lang="en-GB"/>
            </a:br>
            <a:r>
              <a:rPr lang="es">
                <a:solidFill>
                  <a:schemeClr val="accent4">
                    <a:lumMod val="75000"/>
                  </a:schemeClr>
                </a:solidFill>
              </a:rPr>
              <a:t>Paso 3: Evaluar el crecimiento del lactante</a:t>
            </a:r>
            <a:endParaRPr lang="en-UK">
              <a:solidFill>
                <a:schemeClr val="accent4">
                  <a:lumMod val="75000"/>
                </a:schemeClr>
              </a:solidFill>
            </a:endParaRPr>
          </a:p>
        </p:txBody>
      </p:sp>
      <p:pic>
        <p:nvPicPr>
          <p:cNvPr id="2" name="Picture 1" descr="A white and blue sheet with black text&#10;&#10;Description automatically generated">
            <a:extLst>
              <a:ext uri="{FF2B5EF4-FFF2-40B4-BE49-F238E27FC236}">
                <a16:creationId xmlns:a16="http://schemas.microsoft.com/office/drawing/2014/main" id="{81D55601-269A-2E18-6328-AE7FEF37651C}"/>
              </a:ext>
            </a:extLst>
          </p:cNvPr>
          <p:cNvPicPr>
            <a:picLocks noChangeAspect="1"/>
          </p:cNvPicPr>
          <p:nvPr/>
        </p:nvPicPr>
        <p:blipFill>
          <a:blip r:embed="rId3"/>
          <a:stretch>
            <a:fillRect/>
          </a:stretch>
        </p:blipFill>
        <p:spPr>
          <a:xfrm>
            <a:off x="1230702" y="1962292"/>
            <a:ext cx="9658709" cy="3594774"/>
          </a:xfrm>
          <a:prstGeom prst="rect">
            <a:avLst/>
          </a:prstGeom>
        </p:spPr>
      </p:pic>
    </p:spTree>
    <p:extLst>
      <p:ext uri="{BB962C8B-B14F-4D97-AF65-F5344CB8AC3E}">
        <p14:creationId xmlns:p14="http://schemas.microsoft.com/office/powerpoint/2010/main" val="2350047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Crecimiento del lactante</a:t>
            </a:r>
            <a:br>
              <a:rPr lang="en-GB"/>
            </a:br>
            <a:r>
              <a:rPr lang="es">
                <a:solidFill>
                  <a:schemeClr val="accent4">
                    <a:lumMod val="75000"/>
                  </a:schemeClr>
                </a:solidFill>
              </a:rPr>
              <a:t>Peso y longitud</a:t>
            </a:r>
            <a:endParaRPr lang="en-US">
              <a:solidFill>
                <a:schemeClr val="accent4">
                  <a:lumMod val="75000"/>
                </a:schemeClr>
              </a:solidFill>
            </a:endParaRPr>
          </a:p>
        </p:txBody>
      </p:sp>
      <p:pic>
        <p:nvPicPr>
          <p:cNvPr id="3" name="Online Media 2" title="Medición del peso del lactante.">
            <a:hlinkClick r:id="" action="ppaction://media"/>
            <a:extLst>
              <a:ext uri="{FF2B5EF4-FFF2-40B4-BE49-F238E27FC236}">
                <a16:creationId xmlns:a16="http://schemas.microsoft.com/office/drawing/2014/main" id="{83747E52-A1A3-B9E7-D12A-9DE9B19047BD}"/>
              </a:ext>
            </a:extLst>
          </p:cNvPr>
          <p:cNvPicPr>
            <a:picLocks noRot="1" noChangeAspect="1"/>
          </p:cNvPicPr>
          <p:nvPr>
            <a:videoFile r:link="rId1"/>
          </p:nvPr>
        </p:nvPicPr>
        <p:blipFill>
          <a:blip r:embed="rId5"/>
          <a:stretch>
            <a:fillRect/>
          </a:stretch>
        </p:blipFill>
        <p:spPr>
          <a:xfrm>
            <a:off x="1016000" y="2167164"/>
            <a:ext cx="5067904" cy="3721100"/>
          </a:xfrm>
          <a:prstGeom prst="rect">
            <a:avLst/>
          </a:prstGeom>
        </p:spPr>
      </p:pic>
      <p:pic>
        <p:nvPicPr>
          <p:cNvPr id="4" name="Online Media 3" title="Toma de medidas antropométricas">
            <a:hlinkClick r:id="" action="ppaction://media"/>
            <a:extLst>
              <a:ext uri="{FF2B5EF4-FFF2-40B4-BE49-F238E27FC236}">
                <a16:creationId xmlns:a16="http://schemas.microsoft.com/office/drawing/2014/main" id="{63878BD2-284C-A1FC-FC11-4740C5C5F2DA}"/>
              </a:ext>
            </a:extLst>
          </p:cNvPr>
          <p:cNvPicPr>
            <a:picLocks noRot="1" noChangeAspect="1"/>
          </p:cNvPicPr>
          <p:nvPr>
            <a:videoFile r:link="rId2"/>
          </p:nvPr>
        </p:nvPicPr>
        <p:blipFill>
          <a:blip r:embed="rId6"/>
          <a:stretch>
            <a:fillRect/>
          </a:stretch>
        </p:blipFill>
        <p:spPr>
          <a:xfrm>
            <a:off x="6313714" y="2167164"/>
            <a:ext cx="4874380" cy="3721100"/>
          </a:xfrm>
          <a:prstGeom prst="rect">
            <a:avLst/>
          </a:prstGeom>
        </p:spPr>
      </p:pic>
    </p:spTree>
    <p:extLst>
      <p:ext uri="{BB962C8B-B14F-4D97-AF65-F5344CB8AC3E}">
        <p14:creationId xmlns:p14="http://schemas.microsoft.com/office/powerpoint/2010/main" val="2188652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Crecimiento del lactante</a:t>
            </a:r>
            <a:br>
              <a:rPr lang="en-GB"/>
            </a:br>
            <a:r>
              <a:rPr lang="es">
                <a:solidFill>
                  <a:schemeClr val="accent4">
                    <a:lumMod val="75000"/>
                  </a:schemeClr>
                </a:solidFill>
              </a:rPr>
              <a:t>Peso</a:t>
            </a:r>
            <a:endParaRPr lang="en-UK">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811734" y="2082140"/>
            <a:ext cx="4621912" cy="145236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es" sz="2400" b="0">
                <a:solidFill>
                  <a:schemeClr val="tx1"/>
                </a:solidFill>
              </a:rPr>
              <a:t>Pese al bebé, utilizando una balanza pediátrica. (preferiblemente) con una precisión de hasta 0,1 kg.</a:t>
            </a:r>
          </a:p>
        </p:txBody>
      </p:sp>
      <p:pic>
        <p:nvPicPr>
          <p:cNvPr id="4" name="Picture 3">
            <a:extLst>
              <a:ext uri="{FF2B5EF4-FFF2-40B4-BE49-F238E27FC236}">
                <a16:creationId xmlns:a16="http://schemas.microsoft.com/office/drawing/2014/main" id="{28CBF95E-8346-D8BF-5C23-5DE256EAA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356" y="1642423"/>
            <a:ext cx="4896544" cy="3573154"/>
          </a:xfrm>
          <a:prstGeom prst="rect">
            <a:avLst/>
          </a:prstGeom>
        </p:spPr>
      </p:pic>
      <p:sp>
        <p:nvSpPr>
          <p:cNvPr id="7" name="Content Placeholder 2">
            <a:extLst>
              <a:ext uri="{FF2B5EF4-FFF2-40B4-BE49-F238E27FC236}">
                <a16:creationId xmlns:a16="http://schemas.microsoft.com/office/drawing/2014/main" id="{320E4C24-4637-8A82-09F0-AD01BC95E9DE}"/>
              </a:ext>
            </a:extLst>
          </p:cNvPr>
          <p:cNvSpPr txBox="1">
            <a:spLocks/>
          </p:cNvSpPr>
          <p:nvPr/>
        </p:nvSpPr>
        <p:spPr>
          <a:xfrm>
            <a:off x="811733" y="3831808"/>
            <a:ext cx="5158243" cy="238600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b="1"/>
              <a:t>Para calcular la puntuación Z de la relación peso-edad:</a:t>
            </a:r>
          </a:p>
          <a:p>
            <a:pPr marL="800100" lvl="1" indent="-342900" rtl="0">
              <a:buFont typeface="Arial" panose="020B0604020202020204" pitchFamily="34" charset="0"/>
              <a:buChar char="•"/>
            </a:pPr>
            <a:r>
              <a:rPr lang="es"/>
              <a:t>Confirme la edad del lactante.</a:t>
            </a:r>
          </a:p>
          <a:p>
            <a:pPr marL="800100" lvl="1" indent="-342900" rtl="0">
              <a:buFont typeface="Arial" panose="020B0604020202020204" pitchFamily="34" charset="0"/>
              <a:buChar char="•"/>
            </a:pPr>
            <a:r>
              <a:rPr lang="es"/>
              <a:t>Utilice las gráficas o tablas de la OMS para calcular la puntuación Z.</a:t>
            </a:r>
          </a:p>
        </p:txBody>
      </p:sp>
    </p:spTree>
    <p:extLst>
      <p:ext uri="{BB962C8B-B14F-4D97-AF65-F5344CB8AC3E}">
        <p14:creationId xmlns:p14="http://schemas.microsoft.com/office/powerpoint/2010/main" val="761927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Crecimiento del lactante</a:t>
            </a:r>
            <a:br>
              <a:rPr lang="en-GB"/>
            </a:br>
            <a:r>
              <a:rPr lang="es">
                <a:solidFill>
                  <a:schemeClr val="accent4">
                    <a:lumMod val="75000"/>
                  </a:schemeClr>
                </a:solidFill>
              </a:rPr>
              <a:t>Calcular la puntuación Z</a:t>
            </a:r>
            <a:endParaRPr lang="en-UK">
              <a:solidFill>
                <a:schemeClr val="accent4">
                  <a:lumMod val="75000"/>
                </a:schemeClr>
              </a:solidFill>
            </a:endParaRPr>
          </a:p>
        </p:txBody>
      </p:sp>
      <p:grpSp>
        <p:nvGrpSpPr>
          <p:cNvPr id="2" name="Group 1">
            <a:extLst>
              <a:ext uri="{FF2B5EF4-FFF2-40B4-BE49-F238E27FC236}">
                <a16:creationId xmlns:a16="http://schemas.microsoft.com/office/drawing/2014/main" id="{2552A5D5-A762-AC06-C121-0DBAAACD2995}"/>
              </a:ext>
            </a:extLst>
          </p:cNvPr>
          <p:cNvGrpSpPr/>
          <p:nvPr/>
        </p:nvGrpSpPr>
        <p:grpSpPr>
          <a:xfrm>
            <a:off x="2534025" y="1806348"/>
            <a:ext cx="7117463" cy="4774653"/>
            <a:chOff x="293975" y="997988"/>
            <a:chExt cx="8600431" cy="5769481"/>
          </a:xfrm>
        </p:grpSpPr>
        <p:pic>
          <p:nvPicPr>
            <p:cNvPr id="8" name="Picture 7">
              <a:extLst>
                <a:ext uri="{FF2B5EF4-FFF2-40B4-BE49-F238E27FC236}">
                  <a16:creationId xmlns:a16="http://schemas.microsoft.com/office/drawing/2014/main" id="{188D5E15-AFC7-E0D7-7F93-2A70DFA1F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3975" y="997988"/>
              <a:ext cx="8287072" cy="5769481"/>
            </a:xfrm>
            <a:prstGeom prst="rect">
              <a:avLst/>
            </a:prstGeom>
          </p:spPr>
        </p:pic>
        <p:sp>
          <p:nvSpPr>
            <p:cNvPr id="9" name="Rectangle 8">
              <a:extLst>
                <a:ext uri="{FF2B5EF4-FFF2-40B4-BE49-F238E27FC236}">
                  <a16:creationId xmlns:a16="http://schemas.microsoft.com/office/drawing/2014/main" id="{C37A2898-8EE6-D0C9-F636-42A0A13210E6}"/>
                </a:ext>
              </a:extLst>
            </p:cNvPr>
            <p:cNvSpPr/>
            <p:nvPr/>
          </p:nvSpPr>
          <p:spPr>
            <a:xfrm>
              <a:off x="8030310" y="3899720"/>
              <a:ext cx="864096" cy="3633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1200">
                  <a:cs typeface="Gill Sans Infant Std"/>
                </a:rPr>
                <a:t>5,9 kg</a:t>
              </a:r>
            </a:p>
          </p:txBody>
        </p:sp>
        <p:sp>
          <p:nvSpPr>
            <p:cNvPr id="10" name="Rectangle 9">
              <a:extLst>
                <a:ext uri="{FF2B5EF4-FFF2-40B4-BE49-F238E27FC236}">
                  <a16:creationId xmlns:a16="http://schemas.microsoft.com/office/drawing/2014/main" id="{C7734951-6BB0-8214-0AB0-510C78B698C8}"/>
                </a:ext>
              </a:extLst>
            </p:cNvPr>
            <p:cNvSpPr/>
            <p:nvPr/>
          </p:nvSpPr>
          <p:spPr>
            <a:xfrm>
              <a:off x="4437511" y="6237312"/>
              <a:ext cx="1013675" cy="530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1200">
                  <a:cs typeface="Gill Sans Infant Std"/>
                </a:rPr>
                <a:t>3,5 meses</a:t>
              </a:r>
            </a:p>
          </p:txBody>
        </p:sp>
      </p:grpSp>
    </p:spTree>
    <p:extLst>
      <p:ext uri="{BB962C8B-B14F-4D97-AF65-F5344CB8AC3E}">
        <p14:creationId xmlns:p14="http://schemas.microsoft.com/office/powerpoint/2010/main" val="354465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9" name="Table 8">
            <a:extLst>
              <a:ext uri="{FF2B5EF4-FFF2-40B4-BE49-F238E27FC236}">
                <a16:creationId xmlns:a16="http://schemas.microsoft.com/office/drawing/2014/main" id="{2090639D-BED6-34C9-ED5B-1FC95D941FA1}"/>
              </a:ext>
            </a:extLst>
          </p:cNvPr>
          <p:cNvGraphicFramePr>
            <a:graphicFrameLocks noGrp="1"/>
          </p:cNvGraphicFramePr>
          <p:nvPr>
            <p:extLst>
              <p:ext uri="{D42A27DB-BD31-4B8C-83A1-F6EECF244321}">
                <p14:modId xmlns:p14="http://schemas.microsoft.com/office/powerpoint/2010/main" val="15966413"/>
              </p:ext>
            </p:extLst>
          </p:nvPr>
        </p:nvGraphicFramePr>
        <p:xfrm>
          <a:off x="2764856" y="920518"/>
          <a:ext cx="6655801" cy="5016963"/>
        </p:xfrm>
        <a:graphic>
          <a:graphicData uri="http://schemas.openxmlformats.org/drawingml/2006/table">
            <a:tbl>
              <a:tblPr firstRow="1" firstCol="1" bandRow="1">
                <a:tableStyleId>{5202B0CA-FC54-4496-8BCA-5EF66A818D29}</a:tableStyleId>
              </a:tblPr>
              <a:tblGrid>
                <a:gridCol w="1936892">
                  <a:extLst>
                    <a:ext uri="{9D8B030D-6E8A-4147-A177-3AD203B41FA5}">
                      <a16:colId xmlns:a16="http://schemas.microsoft.com/office/drawing/2014/main" val="3433200156"/>
                    </a:ext>
                  </a:extLst>
                </a:gridCol>
                <a:gridCol w="4718909">
                  <a:extLst>
                    <a:ext uri="{9D8B030D-6E8A-4147-A177-3AD203B41FA5}">
                      <a16:colId xmlns:a16="http://schemas.microsoft.com/office/drawing/2014/main" val="668890169"/>
                    </a:ext>
                  </a:extLst>
                </a:gridCol>
              </a:tblGrid>
              <a:tr h="517226">
                <a:tc>
                  <a:txBody>
                    <a:bodyPr/>
                    <a:lstStyle/>
                    <a:p>
                      <a:pPr marL="0" marR="0" algn="ctr" rtl="0">
                        <a:lnSpc>
                          <a:spcPct val="150000"/>
                        </a:lnSpc>
                        <a:spcBef>
                          <a:spcPts val="0"/>
                        </a:spcBef>
                        <a:spcAft>
                          <a:spcPts val="0"/>
                        </a:spcAft>
                      </a:pPr>
                      <a:r>
                        <a:rPr lang="es" sz="1600">
                          <a:effectLst/>
                          <a:latin typeface="+mn-lt"/>
                          <a:ea typeface="Lato"/>
                          <a:cs typeface="Lato"/>
                        </a:rPr>
                        <a:t>Hora</a:t>
                      </a:r>
                    </a:p>
                  </a:txBody>
                  <a:tcPr marL="68580" marR="68580" marT="0" marB="0" anchor="ctr">
                    <a:solidFill>
                      <a:schemeClr val="accent1"/>
                    </a:solidFill>
                  </a:tcPr>
                </a:tc>
                <a:tc>
                  <a:txBody>
                    <a:bodyPr/>
                    <a:lstStyle/>
                    <a:p>
                      <a:pPr marL="0" marR="0" rtl="0">
                        <a:lnSpc>
                          <a:spcPct val="150000"/>
                        </a:lnSpc>
                        <a:spcBef>
                          <a:spcPts val="0"/>
                        </a:spcBef>
                        <a:spcAft>
                          <a:spcPts val="0"/>
                        </a:spcAft>
                      </a:pPr>
                      <a:r>
                        <a:rPr lang="es" sz="1600">
                          <a:effectLst/>
                          <a:latin typeface="+mn-lt"/>
                          <a:ea typeface="Lato"/>
                          <a:cs typeface="Lato"/>
                        </a:rPr>
                        <a:t>Sesión</a:t>
                      </a:r>
                    </a:p>
                  </a:txBody>
                  <a:tcPr marL="68580" marR="68580" marT="0" marB="0" anchor="ctr">
                    <a:solidFill>
                      <a:schemeClr val="accent1"/>
                    </a:solidFill>
                  </a:tcPr>
                </a:tc>
                <a:extLst>
                  <a:ext uri="{0D108BD9-81ED-4DB2-BD59-A6C34878D82A}">
                    <a16:rowId xmlns:a16="http://schemas.microsoft.com/office/drawing/2014/main" val="570380207"/>
                  </a:ext>
                </a:extLst>
              </a:tr>
              <a:tr h="228561">
                <a:tc>
                  <a:txBody>
                    <a:bodyPr/>
                    <a:lstStyle/>
                    <a:p>
                      <a:pPr marL="0" marR="0" algn="ctr" rtl="0">
                        <a:lnSpc>
                          <a:spcPct val="150000"/>
                        </a:lnSpc>
                        <a:spcBef>
                          <a:spcPts val="0"/>
                        </a:spcBef>
                        <a:spcAft>
                          <a:spcPts val="0"/>
                        </a:spcAft>
                      </a:pPr>
                      <a:r>
                        <a:rPr lang="es" sz="1600">
                          <a:effectLst/>
                          <a:latin typeface="+mn-lt"/>
                          <a:ea typeface="Lato"/>
                          <a:cs typeface="Lato"/>
                        </a:rPr>
                        <a:t>08:30</a:t>
                      </a:r>
                    </a:p>
                  </a:txBody>
                  <a:tcPr/>
                </a:tc>
                <a:tc>
                  <a:txBody>
                    <a:bodyPr/>
                    <a:lstStyle/>
                    <a:p>
                      <a:pPr marL="0" marR="0" rtl="0">
                        <a:lnSpc>
                          <a:spcPct val="150000"/>
                        </a:lnSpc>
                        <a:spcBef>
                          <a:spcPts val="0"/>
                        </a:spcBef>
                        <a:spcAft>
                          <a:spcPts val="0"/>
                        </a:spcAft>
                      </a:pPr>
                      <a:r>
                        <a:rPr lang="es" sz="1600">
                          <a:effectLst/>
                          <a:latin typeface="+mn-lt"/>
                          <a:ea typeface="Lato"/>
                          <a:cs typeface="Lato"/>
                        </a:rPr>
                        <a:t>Bienvenida e inscripción </a:t>
                      </a:r>
                      <a:endParaRPr lang="es" sz="1600">
                        <a:effectLst/>
                        <a:latin typeface="+mn-lt"/>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196112032"/>
                  </a:ext>
                </a:extLst>
              </a:tr>
              <a:tr h="288032">
                <a:tc>
                  <a:txBody>
                    <a:bodyPr/>
                    <a:lstStyle/>
                    <a:p>
                      <a:pPr marL="0" marR="0" algn="ctr" rtl="0">
                        <a:lnSpc>
                          <a:spcPct val="150000"/>
                        </a:lnSpc>
                        <a:spcBef>
                          <a:spcPts val="0"/>
                        </a:spcBef>
                        <a:spcAft>
                          <a:spcPts val="0"/>
                        </a:spcAft>
                      </a:pPr>
                      <a:r>
                        <a:rPr lang="es" sz="1600">
                          <a:effectLst/>
                          <a:latin typeface="+mn-lt"/>
                          <a:ea typeface="Lato"/>
                          <a:cs typeface="Lato"/>
                        </a:rPr>
                        <a:t>09:00</a:t>
                      </a:r>
                    </a:p>
                  </a:txBody>
                  <a:tcPr/>
                </a:tc>
                <a:tc>
                  <a:txBody>
                    <a:bodyPr/>
                    <a:lstStyle/>
                    <a:p>
                      <a:pPr marL="0" marR="0" rtl="0">
                        <a:lnSpc>
                          <a:spcPct val="150000"/>
                        </a:lnSpc>
                        <a:spcBef>
                          <a:spcPts val="0"/>
                        </a:spcBef>
                        <a:spcAft>
                          <a:spcPts val="0"/>
                        </a:spcAft>
                      </a:pPr>
                      <a:r>
                        <a:rPr lang="es" sz="1600">
                          <a:effectLst/>
                          <a:latin typeface="+mn-lt"/>
                          <a:ea typeface="Lato" panose="020F0502020204030203" pitchFamily="34" charset="0"/>
                          <a:cs typeface="Lato" panose="020F0502020204030203" pitchFamily="34" charset="0"/>
                        </a:rPr>
                        <a:t>Prueba previa</a:t>
                      </a:r>
                    </a:p>
                  </a:txBody>
                  <a:tcPr/>
                </a:tc>
                <a:extLst>
                  <a:ext uri="{0D108BD9-81ED-4DB2-BD59-A6C34878D82A}">
                    <a16:rowId xmlns:a16="http://schemas.microsoft.com/office/drawing/2014/main" val="928938432"/>
                  </a:ext>
                </a:extLst>
              </a:tr>
              <a:tr h="264771">
                <a:tc>
                  <a:txBody>
                    <a:bodyPr/>
                    <a:lstStyle/>
                    <a:p>
                      <a:pPr marL="0" marR="0" algn="ctr" rtl="0">
                        <a:lnSpc>
                          <a:spcPct val="150000"/>
                        </a:lnSpc>
                        <a:spcBef>
                          <a:spcPts val="0"/>
                        </a:spcBef>
                        <a:spcAft>
                          <a:spcPts val="0"/>
                        </a:spcAft>
                      </a:pPr>
                      <a:r>
                        <a:rPr lang="es" sz="1600">
                          <a:effectLst/>
                          <a:latin typeface="+mn-lt"/>
                          <a:ea typeface="Lato"/>
                          <a:cs typeface="Lato"/>
                        </a:rPr>
                        <a:t>09:15</a:t>
                      </a:r>
                    </a:p>
                  </a:txBody>
                  <a:tcPr/>
                </a:tc>
                <a:tc>
                  <a:txBody>
                    <a:bodyPr/>
                    <a:lstStyle/>
                    <a:p>
                      <a:pPr marL="0" marR="0" rtl="0">
                        <a:lnSpc>
                          <a:spcPct val="150000"/>
                        </a:lnSpc>
                        <a:spcBef>
                          <a:spcPts val="0"/>
                        </a:spcBef>
                        <a:spcAft>
                          <a:spcPts val="0"/>
                        </a:spcAft>
                      </a:pPr>
                      <a:r>
                        <a:rPr lang="es" sz="1600">
                          <a:effectLst/>
                          <a:latin typeface="+mn-lt"/>
                          <a:ea typeface="Lato"/>
                          <a:cs typeface="Lato"/>
                        </a:rPr>
                        <a:t>Introducción a MAMI  </a:t>
                      </a:r>
                      <a:endParaRPr lang="es" sz="1600">
                        <a:effectLst/>
                        <a:latin typeface="+mn-lt"/>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3181412828"/>
                  </a:ext>
                </a:extLst>
              </a:tr>
              <a:tr h="264771">
                <a:tc>
                  <a:txBody>
                    <a:bodyPr/>
                    <a:lstStyle/>
                    <a:p>
                      <a:pPr marL="0" marR="0" algn="ctr" rtl="0">
                        <a:lnSpc>
                          <a:spcPct val="150000"/>
                        </a:lnSpc>
                        <a:spcBef>
                          <a:spcPts val="0"/>
                        </a:spcBef>
                        <a:spcAft>
                          <a:spcPts val="0"/>
                        </a:spcAft>
                      </a:pPr>
                      <a:r>
                        <a:rPr lang="es" sz="1600" i="1">
                          <a:effectLst/>
                          <a:latin typeface="+mn-lt"/>
                          <a:ea typeface="Lato"/>
                          <a:cs typeface="Lato"/>
                        </a:rPr>
                        <a:t>10:15</a:t>
                      </a:r>
                    </a:p>
                  </a:txBody>
                  <a:tcPr/>
                </a:tc>
                <a:tc>
                  <a:txBody>
                    <a:bodyPr/>
                    <a:lstStyle/>
                    <a:p>
                      <a:pPr marL="0" marR="0" rtl="0">
                        <a:lnSpc>
                          <a:spcPct val="150000"/>
                        </a:lnSpc>
                        <a:spcBef>
                          <a:spcPts val="0"/>
                        </a:spcBef>
                        <a:spcAft>
                          <a:spcPts val="0"/>
                        </a:spcAft>
                      </a:pPr>
                      <a:r>
                        <a:rPr lang="es" sz="1600" i="1">
                          <a:effectLst/>
                          <a:latin typeface="+mn-lt"/>
                          <a:ea typeface="Lato"/>
                          <a:cs typeface="Lato"/>
                        </a:rPr>
                        <a:t>Descanso</a:t>
                      </a:r>
                    </a:p>
                  </a:txBody>
                  <a:tcPr/>
                </a:tc>
                <a:extLst>
                  <a:ext uri="{0D108BD9-81ED-4DB2-BD59-A6C34878D82A}">
                    <a16:rowId xmlns:a16="http://schemas.microsoft.com/office/drawing/2014/main" val="2794816408"/>
                  </a:ext>
                </a:extLst>
              </a:tr>
              <a:tr h="285807">
                <a:tc>
                  <a:txBody>
                    <a:bodyPr/>
                    <a:lstStyle/>
                    <a:p>
                      <a:pPr marL="0" marR="0" algn="ctr" rtl="0">
                        <a:lnSpc>
                          <a:spcPct val="150000"/>
                        </a:lnSpc>
                        <a:spcBef>
                          <a:spcPts val="0"/>
                        </a:spcBef>
                        <a:spcAft>
                          <a:spcPts val="0"/>
                        </a:spcAft>
                      </a:pPr>
                      <a:r>
                        <a:rPr lang="es" sz="1600">
                          <a:effectLst/>
                          <a:latin typeface="+mn-lt"/>
                          <a:ea typeface="Lato"/>
                          <a:cs typeface="Lato"/>
                        </a:rPr>
                        <a:t>10:45</a:t>
                      </a:r>
                    </a:p>
                  </a:txBody>
                  <a:tcPr/>
                </a:tc>
                <a:tc>
                  <a:txBody>
                    <a:bodyPr/>
                    <a:lstStyle/>
                    <a:p>
                      <a:pPr marL="0" marR="0" rtl="0">
                        <a:lnSpc>
                          <a:spcPct val="150000"/>
                        </a:lnSpc>
                        <a:spcBef>
                          <a:spcPts val="0"/>
                        </a:spcBef>
                        <a:spcAft>
                          <a:spcPts val="0"/>
                        </a:spcAft>
                      </a:pPr>
                      <a:r>
                        <a:rPr lang="es" sz="1600">
                          <a:effectLst/>
                          <a:latin typeface="+mn-lt"/>
                          <a:ea typeface="Lato"/>
                          <a:cs typeface="Lato"/>
                        </a:rPr>
                        <a:t>La ruta de atención MAMI</a:t>
                      </a:r>
                    </a:p>
                  </a:txBody>
                  <a:tcPr/>
                </a:tc>
                <a:extLst>
                  <a:ext uri="{0D108BD9-81ED-4DB2-BD59-A6C34878D82A}">
                    <a16:rowId xmlns:a16="http://schemas.microsoft.com/office/drawing/2014/main" val="1193684473"/>
                  </a:ext>
                </a:extLst>
              </a:tr>
              <a:tr h="288032">
                <a:tc>
                  <a:txBody>
                    <a:bodyPr/>
                    <a:lstStyle/>
                    <a:p>
                      <a:pPr marL="0" marR="0" algn="ctr" rtl="0">
                        <a:lnSpc>
                          <a:spcPct val="150000"/>
                        </a:lnSpc>
                        <a:spcBef>
                          <a:spcPts val="0"/>
                        </a:spcBef>
                        <a:spcAft>
                          <a:spcPts val="0"/>
                        </a:spcAft>
                      </a:pPr>
                      <a:r>
                        <a:rPr lang="es" sz="1600">
                          <a:effectLst/>
                          <a:latin typeface="+mn-lt"/>
                          <a:ea typeface="Lato"/>
                          <a:cs typeface="Lato"/>
                        </a:rPr>
                        <a:t>11:15</a:t>
                      </a:r>
                    </a:p>
                  </a:txBody>
                  <a:tcPr/>
                </a:tc>
                <a:tc>
                  <a:txBody>
                    <a:bodyPr/>
                    <a:lstStyle/>
                    <a:p>
                      <a:pPr marL="0" marR="0" rtl="0">
                        <a:lnSpc>
                          <a:spcPct val="150000"/>
                        </a:lnSpc>
                        <a:spcBef>
                          <a:spcPts val="0"/>
                        </a:spcBef>
                        <a:spcAft>
                          <a:spcPts val="0"/>
                        </a:spcAft>
                      </a:pPr>
                      <a:r>
                        <a:rPr lang="es" sz="1600">
                          <a:effectLst/>
                          <a:latin typeface="+mn-lt"/>
                          <a:ea typeface="Lato"/>
                          <a:cs typeface="Lato"/>
                        </a:rPr>
                        <a:t>La ruta de atención  MAMI en </a:t>
                      </a:r>
                      <a:r>
                        <a:rPr lang="es" sz="1600">
                          <a:solidFill>
                            <a:srgbClr val="FF0000"/>
                          </a:solidFill>
                          <a:effectLst/>
                          <a:latin typeface="+mn-lt"/>
                          <a:ea typeface="Lato"/>
                          <a:cs typeface="Lato"/>
                        </a:rPr>
                        <a:t>[contexto]</a:t>
                      </a:r>
                    </a:p>
                  </a:txBody>
                  <a:tcPr/>
                </a:tc>
                <a:extLst>
                  <a:ext uri="{0D108BD9-81ED-4DB2-BD59-A6C34878D82A}">
                    <a16:rowId xmlns:a16="http://schemas.microsoft.com/office/drawing/2014/main" val="4145789526"/>
                  </a:ext>
                </a:extLst>
              </a:tr>
              <a:tr h="288032">
                <a:tc>
                  <a:txBody>
                    <a:bodyPr/>
                    <a:lstStyle/>
                    <a:p>
                      <a:pPr marL="0" marR="0" algn="ctr" rtl="0">
                        <a:lnSpc>
                          <a:spcPct val="150000"/>
                        </a:lnSpc>
                        <a:spcBef>
                          <a:spcPts val="0"/>
                        </a:spcBef>
                        <a:spcAft>
                          <a:spcPts val="0"/>
                        </a:spcAft>
                      </a:pPr>
                      <a:r>
                        <a:rPr lang="es" sz="1600">
                          <a:effectLst/>
                          <a:latin typeface="+mn-lt"/>
                          <a:ea typeface="Lato"/>
                          <a:cs typeface="Lato"/>
                        </a:rPr>
                        <a:t>11:45</a:t>
                      </a:r>
                    </a:p>
                  </a:txBody>
                  <a:tcPr/>
                </a:tc>
                <a:tc>
                  <a:txBody>
                    <a:bodyPr/>
                    <a:lstStyle/>
                    <a:p>
                      <a:pPr marL="0" marR="0" rtl="0">
                        <a:lnSpc>
                          <a:spcPct val="150000"/>
                        </a:lnSpc>
                        <a:spcBef>
                          <a:spcPts val="0"/>
                        </a:spcBef>
                        <a:spcAft>
                          <a:spcPts val="0"/>
                        </a:spcAft>
                      </a:pPr>
                      <a:r>
                        <a:rPr lang="es" sz="1600">
                          <a:effectLst/>
                          <a:latin typeface="+mn-lt"/>
                          <a:ea typeface="Lato"/>
                          <a:cs typeface="Lato"/>
                        </a:rPr>
                        <a:t>Tamizaje  y evaluación MAMI</a:t>
                      </a:r>
                    </a:p>
                  </a:txBody>
                  <a:tcPr/>
                </a:tc>
                <a:extLst>
                  <a:ext uri="{0D108BD9-81ED-4DB2-BD59-A6C34878D82A}">
                    <a16:rowId xmlns:a16="http://schemas.microsoft.com/office/drawing/2014/main" val="769899912"/>
                  </a:ext>
                </a:extLst>
              </a:tr>
              <a:tr h="288032">
                <a:tc>
                  <a:txBody>
                    <a:bodyPr/>
                    <a:lstStyle/>
                    <a:p>
                      <a:pPr marL="0" marR="0" algn="ctr" rtl="0">
                        <a:lnSpc>
                          <a:spcPct val="150000"/>
                        </a:lnSpc>
                        <a:spcBef>
                          <a:spcPts val="0"/>
                        </a:spcBef>
                        <a:spcAft>
                          <a:spcPts val="0"/>
                        </a:spcAft>
                      </a:pPr>
                      <a:r>
                        <a:rPr lang="es" sz="1600" i="1">
                          <a:effectLst/>
                          <a:latin typeface="+mn-lt"/>
                          <a:ea typeface="Lato"/>
                          <a:cs typeface="Lato"/>
                        </a:rPr>
                        <a:t>13:00</a:t>
                      </a:r>
                    </a:p>
                  </a:txBody>
                  <a:tcPr/>
                </a:tc>
                <a:tc>
                  <a:txBody>
                    <a:bodyPr/>
                    <a:lstStyle/>
                    <a:p>
                      <a:pPr marL="0" marR="0" rtl="0">
                        <a:lnSpc>
                          <a:spcPct val="150000"/>
                        </a:lnSpc>
                        <a:spcBef>
                          <a:spcPts val="0"/>
                        </a:spcBef>
                        <a:spcAft>
                          <a:spcPts val="0"/>
                        </a:spcAft>
                      </a:pPr>
                      <a:r>
                        <a:rPr lang="es" sz="1600" i="1">
                          <a:effectLst/>
                          <a:latin typeface="+mn-lt"/>
                          <a:ea typeface="Lato"/>
                          <a:cs typeface="Lato"/>
                        </a:rPr>
                        <a:t>Almuerzo</a:t>
                      </a:r>
                      <a:endParaRPr lang="en-US" sz="1600">
                        <a:effectLst/>
                        <a:latin typeface="+mn-lt"/>
                        <a:ea typeface="Lato"/>
                        <a:cs typeface="Lato"/>
                      </a:endParaRPr>
                    </a:p>
                  </a:txBody>
                  <a:tcPr/>
                </a:tc>
                <a:extLst>
                  <a:ext uri="{0D108BD9-81ED-4DB2-BD59-A6C34878D82A}">
                    <a16:rowId xmlns:a16="http://schemas.microsoft.com/office/drawing/2014/main" val="731540679"/>
                  </a:ext>
                </a:extLst>
              </a:tr>
              <a:tr h="288032">
                <a:tc>
                  <a:txBody>
                    <a:bodyPr/>
                    <a:lstStyle/>
                    <a:p>
                      <a:pPr marL="0" marR="0" algn="ctr" rtl="0">
                        <a:lnSpc>
                          <a:spcPct val="150000"/>
                        </a:lnSpc>
                        <a:spcBef>
                          <a:spcPts val="0"/>
                        </a:spcBef>
                        <a:spcAft>
                          <a:spcPts val="0"/>
                        </a:spcAft>
                      </a:pPr>
                      <a:r>
                        <a:rPr lang="es" sz="1600">
                          <a:effectLst/>
                          <a:latin typeface="+mn-lt"/>
                          <a:ea typeface="Lato"/>
                          <a:cs typeface="Lato"/>
                        </a:rPr>
                        <a:t>14:00 </a:t>
                      </a:r>
                      <a:endParaRPr lang="es" sz="1600">
                        <a:effectLst/>
                        <a:latin typeface="+mn-lt"/>
                        <a:ea typeface="Lato" panose="020F0502020204030203" pitchFamily="34" charset="0"/>
                        <a:cs typeface="Lato" panose="020F0502020204030203" pitchFamily="34" charset="0"/>
                      </a:endParaRPr>
                    </a:p>
                  </a:txBody>
                  <a:tcPr/>
                </a:tc>
                <a:tc>
                  <a:txBody>
                    <a:bodyPr/>
                    <a:lstStyle/>
                    <a:p>
                      <a:pPr marL="0" marR="0" rtl="0">
                        <a:lnSpc>
                          <a:spcPct val="150000"/>
                        </a:lnSpc>
                        <a:spcBef>
                          <a:spcPts val="0"/>
                        </a:spcBef>
                        <a:spcAft>
                          <a:spcPts val="0"/>
                        </a:spcAft>
                      </a:pPr>
                      <a:r>
                        <a:rPr lang="es" sz="1600">
                          <a:effectLst/>
                          <a:latin typeface="+mn-lt"/>
                          <a:ea typeface="Lato"/>
                          <a:cs typeface="Lato"/>
                        </a:rPr>
                        <a:t>Tamizaje y evaluación en MAMI (continuación)</a:t>
                      </a:r>
                    </a:p>
                  </a:txBody>
                  <a:tcPr/>
                </a:tc>
                <a:extLst>
                  <a:ext uri="{0D108BD9-81ED-4DB2-BD59-A6C34878D82A}">
                    <a16:rowId xmlns:a16="http://schemas.microsoft.com/office/drawing/2014/main" val="1320064931"/>
                  </a:ext>
                </a:extLst>
              </a:tr>
              <a:tr h="288032">
                <a:tc>
                  <a:txBody>
                    <a:bodyPr/>
                    <a:lstStyle/>
                    <a:p>
                      <a:pPr marL="0" marR="0" algn="ctr" rtl="0">
                        <a:lnSpc>
                          <a:spcPct val="150000"/>
                        </a:lnSpc>
                        <a:spcBef>
                          <a:spcPts val="0"/>
                        </a:spcBef>
                        <a:spcAft>
                          <a:spcPts val="0"/>
                        </a:spcAft>
                      </a:pPr>
                      <a:r>
                        <a:rPr lang="es" sz="1600">
                          <a:effectLst/>
                          <a:latin typeface="+mn-lt"/>
                          <a:ea typeface="Lato"/>
                          <a:cs typeface="Lato"/>
                        </a:rPr>
                        <a:t>15:00</a:t>
                      </a:r>
                    </a:p>
                  </a:txBody>
                  <a:tcPr/>
                </a:tc>
                <a:tc>
                  <a:txBody>
                    <a:bodyPr/>
                    <a:lstStyle/>
                    <a:p>
                      <a:pPr marL="0" marR="0" rtl="0">
                        <a:lnSpc>
                          <a:spcPct val="150000"/>
                        </a:lnSpc>
                        <a:spcBef>
                          <a:spcPts val="0"/>
                        </a:spcBef>
                        <a:spcAft>
                          <a:spcPts val="0"/>
                        </a:spcAft>
                      </a:pPr>
                      <a:r>
                        <a:rPr lang="es" sz="1600">
                          <a:effectLst/>
                          <a:latin typeface="+mn-lt"/>
                          <a:ea typeface="Lato"/>
                          <a:cs typeface="Lato"/>
                        </a:rPr>
                        <a:t>Clasificación del riesgo nutricional</a:t>
                      </a:r>
                    </a:p>
                  </a:txBody>
                  <a:tcPr/>
                </a:tc>
                <a:extLst>
                  <a:ext uri="{0D108BD9-81ED-4DB2-BD59-A6C34878D82A}">
                    <a16:rowId xmlns:a16="http://schemas.microsoft.com/office/drawing/2014/main" val="1852948152"/>
                  </a:ext>
                </a:extLst>
              </a:tr>
              <a:tr h="288032">
                <a:tc>
                  <a:txBody>
                    <a:bodyPr/>
                    <a:lstStyle/>
                    <a:p>
                      <a:pPr marL="0" marR="0" algn="ctr" rtl="0">
                        <a:lnSpc>
                          <a:spcPct val="150000"/>
                        </a:lnSpc>
                        <a:spcBef>
                          <a:spcPts val="0"/>
                        </a:spcBef>
                        <a:spcAft>
                          <a:spcPts val="0"/>
                        </a:spcAft>
                      </a:pPr>
                      <a:r>
                        <a:rPr lang="es" sz="1600">
                          <a:effectLst/>
                          <a:latin typeface="+mn-lt"/>
                          <a:ea typeface="Lato"/>
                          <a:cs typeface="Lato"/>
                        </a:rPr>
                        <a:t>16:00</a:t>
                      </a:r>
                    </a:p>
                  </a:txBody>
                  <a:tcPr/>
                </a:tc>
                <a:tc>
                  <a:txBody>
                    <a:bodyPr/>
                    <a:lstStyle/>
                    <a:p>
                      <a:pPr marL="0" marR="0" rtl="0">
                        <a:lnSpc>
                          <a:spcPct val="150000"/>
                        </a:lnSpc>
                        <a:spcBef>
                          <a:spcPts val="0"/>
                        </a:spcBef>
                        <a:spcAft>
                          <a:spcPts val="0"/>
                        </a:spcAft>
                      </a:pPr>
                      <a:r>
                        <a:rPr lang="es" sz="1600">
                          <a:effectLst/>
                          <a:latin typeface="+mn-lt"/>
                          <a:ea typeface="Lato" panose="020F0502020204030203" pitchFamily="34" charset="0"/>
                          <a:cs typeface="Lato" panose="020F0502020204030203" pitchFamily="34" charset="0"/>
                        </a:rPr>
                        <a:t>Resumen del primer día</a:t>
                      </a:r>
                    </a:p>
                  </a:txBody>
                  <a:tcPr/>
                </a:tc>
                <a:extLst>
                  <a:ext uri="{0D108BD9-81ED-4DB2-BD59-A6C34878D82A}">
                    <a16:rowId xmlns:a16="http://schemas.microsoft.com/office/drawing/2014/main" val="4029201296"/>
                  </a:ext>
                </a:extLst>
              </a:tr>
            </a:tbl>
          </a:graphicData>
        </a:graphic>
      </p:graphicFrame>
    </p:spTree>
    <p:extLst>
      <p:ext uri="{BB962C8B-B14F-4D97-AF65-F5344CB8AC3E}">
        <p14:creationId xmlns:p14="http://schemas.microsoft.com/office/powerpoint/2010/main" val="1150656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Crecimiento del lactante</a:t>
            </a:r>
            <a:br>
              <a:rPr lang="en-GB"/>
            </a:br>
            <a:r>
              <a:rPr lang="es">
                <a:solidFill>
                  <a:schemeClr val="accent4">
                    <a:lumMod val="75000"/>
                  </a:schemeClr>
                </a:solidFill>
              </a:rPr>
              <a:t>Longitud</a:t>
            </a:r>
            <a:endParaRPr lang="en-US">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811734" y="2082140"/>
            <a:ext cx="4621912" cy="1452368"/>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0">
              <a:buFont typeface="Arial" panose="020B0604020202020204" pitchFamily="34" charset="0"/>
              <a:buChar char="•"/>
            </a:pPr>
            <a:r>
              <a:rPr lang="es" sz="2200" b="0">
                <a:solidFill>
                  <a:schemeClr val="tx1"/>
                </a:solidFill>
              </a:rPr>
              <a:t>Mida al lactante desde la cabeza hasta los pies utilizando una tabla de longitud con una precisión de 1 cm.</a:t>
            </a:r>
          </a:p>
        </p:txBody>
      </p:sp>
      <p:sp>
        <p:nvSpPr>
          <p:cNvPr id="7" name="Content Placeholder 2">
            <a:extLst>
              <a:ext uri="{FF2B5EF4-FFF2-40B4-BE49-F238E27FC236}">
                <a16:creationId xmlns:a16="http://schemas.microsoft.com/office/drawing/2014/main" id="{320E4C24-4637-8A82-09F0-AD01BC95E9DE}"/>
              </a:ext>
            </a:extLst>
          </p:cNvPr>
          <p:cNvSpPr txBox="1">
            <a:spLocks/>
          </p:cNvSpPr>
          <p:nvPr/>
        </p:nvSpPr>
        <p:spPr>
          <a:xfrm>
            <a:off x="826110" y="3831808"/>
            <a:ext cx="5417035" cy="238600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200" b="1">
                <a:ea typeface="Lato"/>
                <a:cs typeface="Lato"/>
              </a:rPr>
              <a:t>Para calcular la puntuación Z de la relación peso-longitud:</a:t>
            </a:r>
          </a:p>
          <a:p>
            <a:pPr marL="800100" lvl="1" indent="-342900" rtl="0">
              <a:buFont typeface="Arial" panose="020B0604020202020204" pitchFamily="34" charset="0"/>
              <a:buChar char="•"/>
            </a:pPr>
            <a:r>
              <a:rPr lang="es" sz="2200"/>
              <a:t>Confirme el peso del lactante.</a:t>
            </a:r>
          </a:p>
          <a:p>
            <a:pPr marL="800100" lvl="1" indent="-342900" rtl="0">
              <a:buFont typeface="Arial" panose="020B0604020202020204" pitchFamily="34" charset="0"/>
              <a:buChar char="•"/>
            </a:pPr>
            <a:r>
              <a:rPr lang="es" sz="2200"/>
              <a:t>Utilice las gráficas o tablas de la OMS para calcular la puntuación Z.</a:t>
            </a:r>
          </a:p>
        </p:txBody>
      </p:sp>
      <p:pic>
        <p:nvPicPr>
          <p:cNvPr id="2" name="Picture 1">
            <a:extLst>
              <a:ext uri="{FF2B5EF4-FFF2-40B4-BE49-F238E27FC236}">
                <a16:creationId xmlns:a16="http://schemas.microsoft.com/office/drawing/2014/main" id="{635D4FFF-0AF1-2391-BF06-E2410E25C2E8}"/>
              </a:ext>
            </a:extLst>
          </p:cNvPr>
          <p:cNvPicPr>
            <a:picLocks noChangeAspect="1"/>
          </p:cNvPicPr>
          <p:nvPr/>
        </p:nvPicPr>
        <p:blipFill>
          <a:blip r:embed="rId3"/>
          <a:stretch>
            <a:fillRect/>
          </a:stretch>
        </p:blipFill>
        <p:spPr>
          <a:xfrm>
            <a:off x="6758356" y="2405918"/>
            <a:ext cx="4772909" cy="2046164"/>
          </a:xfrm>
          <a:prstGeom prst="rect">
            <a:avLst/>
          </a:prstGeom>
        </p:spPr>
      </p:pic>
    </p:spTree>
    <p:extLst>
      <p:ext uri="{BB962C8B-B14F-4D97-AF65-F5344CB8AC3E}">
        <p14:creationId xmlns:p14="http://schemas.microsoft.com/office/powerpoint/2010/main" val="1519106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Crecimiento del lactante</a:t>
            </a:r>
            <a:br>
              <a:rPr lang="en-GB"/>
            </a:br>
            <a:r>
              <a:rPr lang="es">
                <a:solidFill>
                  <a:schemeClr val="accent4">
                    <a:lumMod val="75000"/>
                  </a:schemeClr>
                </a:solidFill>
              </a:rPr>
              <a:t>Calcular la puntuación Z</a:t>
            </a:r>
            <a:endParaRPr lang="en-UK">
              <a:solidFill>
                <a:schemeClr val="accent4">
                  <a:lumMod val="75000"/>
                </a:schemeClr>
              </a:solidFill>
            </a:endParaRPr>
          </a:p>
        </p:txBody>
      </p:sp>
      <p:grpSp>
        <p:nvGrpSpPr>
          <p:cNvPr id="3" name="Group 2">
            <a:extLst>
              <a:ext uri="{FF2B5EF4-FFF2-40B4-BE49-F238E27FC236}">
                <a16:creationId xmlns:a16="http://schemas.microsoft.com/office/drawing/2014/main" id="{F771D9FB-3C35-4A7D-3E0D-7391760D5D76}"/>
              </a:ext>
            </a:extLst>
          </p:cNvPr>
          <p:cNvGrpSpPr/>
          <p:nvPr/>
        </p:nvGrpSpPr>
        <p:grpSpPr>
          <a:xfrm>
            <a:off x="3070257" y="1798651"/>
            <a:ext cx="7079523" cy="4782350"/>
            <a:chOff x="414980" y="1272844"/>
            <a:chExt cx="7616185" cy="5144875"/>
          </a:xfrm>
        </p:grpSpPr>
        <p:pic>
          <p:nvPicPr>
            <p:cNvPr id="4" name="Picture 3">
              <a:extLst>
                <a:ext uri="{FF2B5EF4-FFF2-40B4-BE49-F238E27FC236}">
                  <a16:creationId xmlns:a16="http://schemas.microsoft.com/office/drawing/2014/main" id="{19A1AF54-AEEA-A4C7-870B-748FD08FC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80" y="1272844"/>
              <a:ext cx="7027439" cy="4941168"/>
            </a:xfrm>
            <a:prstGeom prst="rect">
              <a:avLst/>
            </a:prstGeom>
          </p:spPr>
        </p:pic>
        <p:sp>
          <p:nvSpPr>
            <p:cNvPr id="7" name="Rectangle 6">
              <a:extLst>
                <a:ext uri="{FF2B5EF4-FFF2-40B4-BE49-F238E27FC236}">
                  <a16:creationId xmlns:a16="http://schemas.microsoft.com/office/drawing/2014/main" id="{BB7C5A5C-4686-E8CF-0064-2C76DE84C13A}"/>
                </a:ext>
              </a:extLst>
            </p:cNvPr>
            <p:cNvSpPr/>
            <p:nvPr/>
          </p:nvSpPr>
          <p:spPr>
            <a:xfrm>
              <a:off x="7167069" y="4944427"/>
              <a:ext cx="864096" cy="3633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a:cs typeface="Gill Sans Infant Std"/>
                </a:rPr>
                <a:t>4,5 kg</a:t>
              </a:r>
            </a:p>
          </p:txBody>
        </p:sp>
        <p:sp>
          <p:nvSpPr>
            <p:cNvPr id="11" name="Rectangle 10">
              <a:extLst>
                <a:ext uri="{FF2B5EF4-FFF2-40B4-BE49-F238E27FC236}">
                  <a16:creationId xmlns:a16="http://schemas.microsoft.com/office/drawing/2014/main" id="{2AA821B6-4DC8-AC62-C885-1834B7795AFC}"/>
                </a:ext>
              </a:extLst>
            </p:cNvPr>
            <p:cNvSpPr/>
            <p:nvPr/>
          </p:nvSpPr>
          <p:spPr>
            <a:xfrm>
              <a:off x="1688899" y="6093424"/>
              <a:ext cx="938886" cy="32429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a:cs typeface="Gill Sans Infant Std"/>
                </a:rPr>
                <a:t>57 cm</a:t>
              </a:r>
            </a:p>
          </p:txBody>
        </p:sp>
      </p:grpSp>
    </p:spTree>
    <p:extLst>
      <p:ext uri="{BB962C8B-B14F-4D97-AF65-F5344CB8AC3E}">
        <p14:creationId xmlns:p14="http://schemas.microsoft.com/office/powerpoint/2010/main" val="3221212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Módulo 4 — Actividad</a:t>
            </a:r>
            <a:br>
              <a:rPr lang="en-GB"/>
            </a:br>
            <a:r>
              <a:rPr lang="es">
                <a:solidFill>
                  <a:schemeClr val="accent4">
                    <a:lumMod val="75000"/>
                  </a:schemeClr>
                </a:solidFill>
              </a:rPr>
              <a:t>Cálculo de las puntuaciones Z</a:t>
            </a:r>
            <a:endParaRPr lang="en-UK">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2126034" y="2751994"/>
            <a:ext cx="7933446" cy="338669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600">
                <a:cs typeface="Gill Sans Infant Std"/>
              </a:rPr>
              <a:t>1.   Niña</a:t>
            </a:r>
            <a:r>
              <a:rPr lang="es" sz="1600" b="1">
                <a:cs typeface="Gill Sans Infant Std"/>
              </a:rPr>
              <a:t> de </a:t>
            </a:r>
            <a:r>
              <a:rPr lang="es" sz="1600">
                <a:cs typeface="Gill Sans Infant Std"/>
              </a:rPr>
              <a:t>10 semanas</a:t>
            </a:r>
            <a:r>
              <a:rPr lang="es" sz="1600" b="1">
                <a:cs typeface="Gill Sans Infant Std"/>
              </a:rPr>
              <a:t> con un peso de </a:t>
            </a:r>
            <a:r>
              <a:rPr lang="es" sz="1600">
                <a:cs typeface="Gill Sans Infant Std"/>
              </a:rPr>
              <a:t>3,2 kg </a:t>
            </a:r>
            <a:r>
              <a:rPr lang="es" sz="1600" b="1">
                <a:cs typeface="Gill Sans Infant Std"/>
              </a:rPr>
              <a:t>y que mide </a:t>
            </a:r>
            <a:r>
              <a:rPr lang="es" sz="1600">
                <a:cs typeface="Gill Sans Infant Std"/>
              </a:rPr>
              <a:t>57 cm</a:t>
            </a:r>
          </a:p>
          <a:p>
            <a:pPr rtl="0"/>
            <a:r>
              <a:rPr lang="es" sz="1600">
                <a:ea typeface="Lato"/>
                <a:cs typeface="Gill Sans Infant Std"/>
              </a:rPr>
              <a:t>	¿Cuál es la puntuación Z de su relación peso-edad?</a:t>
            </a:r>
          </a:p>
          <a:p>
            <a:r>
              <a:rPr lang="es" sz="1600">
                <a:ea typeface="Lato"/>
                <a:cs typeface="Gill Sans Infant Std"/>
              </a:rPr>
              <a:t>             ¿Cuál es la puntuación Z de su relación peso-longitud?</a:t>
            </a:r>
          </a:p>
          <a:p>
            <a:pPr rtl="0"/>
            <a:endParaRPr lang="en-US" sz="1600">
              <a:cs typeface="Gill Sans Infant Std"/>
            </a:endParaRPr>
          </a:p>
          <a:p>
            <a:pPr rtl="0"/>
            <a:r>
              <a:rPr lang="es" sz="1600">
                <a:ea typeface="Lato"/>
                <a:cs typeface="Gill Sans Infant Std"/>
              </a:rPr>
              <a:t>2. Niño</a:t>
            </a:r>
            <a:r>
              <a:rPr lang="es" sz="1600" b="1">
                <a:ea typeface="Lato"/>
                <a:cs typeface="Gill Sans Infant Std"/>
              </a:rPr>
              <a:t> de </a:t>
            </a:r>
            <a:r>
              <a:rPr lang="es" sz="1600">
                <a:ea typeface="Lato"/>
                <a:cs typeface="Gill Sans Infant Std"/>
              </a:rPr>
              <a:t>cuatro meses y dos semanas</a:t>
            </a:r>
            <a:r>
              <a:rPr lang="es" sz="1600" b="1">
                <a:ea typeface="Lato"/>
                <a:cs typeface="Gill Sans Infant Std"/>
              </a:rPr>
              <a:t> con un peso de </a:t>
            </a:r>
            <a:r>
              <a:rPr lang="es" sz="1600">
                <a:ea typeface="Lato"/>
                <a:cs typeface="Gill Sans Infant Std"/>
              </a:rPr>
              <a:t>5,5 kg</a:t>
            </a:r>
            <a:r>
              <a:rPr lang="es" sz="1600" b="1">
                <a:ea typeface="Lato"/>
                <a:cs typeface="Gill Sans Infant Std"/>
              </a:rPr>
              <a:t> y que mide </a:t>
            </a:r>
            <a:r>
              <a:rPr lang="es" sz="1600">
                <a:ea typeface="Lato"/>
                <a:cs typeface="Gill Sans Infant Std"/>
              </a:rPr>
              <a:t>61 cm</a:t>
            </a:r>
          </a:p>
          <a:p>
            <a:pPr rtl="0"/>
            <a:r>
              <a:rPr lang="es" sz="1600">
                <a:ea typeface="Lato"/>
                <a:cs typeface="Gill Sans Infant Std"/>
              </a:rPr>
              <a:t>	¿Cuál es la puntuación Z de su relación peso-edad?</a:t>
            </a:r>
          </a:p>
          <a:p>
            <a:pPr rtl="0"/>
            <a:r>
              <a:rPr lang="es" sz="1600">
                <a:ea typeface="Lato"/>
                <a:cs typeface="Gill Sans Infant Std"/>
              </a:rPr>
              <a:t>	¿Cuál es la puntuación Z de su relación peso-longitud?</a:t>
            </a:r>
          </a:p>
          <a:p>
            <a:pPr rtl="0"/>
            <a:endParaRPr lang="en-US" sz="1600">
              <a:cs typeface="Gill Sans Infant Std"/>
            </a:endParaRPr>
          </a:p>
          <a:p>
            <a:r>
              <a:rPr lang="es" sz="1600">
                <a:ea typeface="Lato"/>
                <a:cs typeface="Gill Sans Infant Std"/>
              </a:rPr>
              <a:t>3.   Niña</a:t>
            </a:r>
            <a:r>
              <a:rPr lang="es" sz="1600" b="1">
                <a:ea typeface="Lato"/>
                <a:cs typeface="Gill Sans Infant Std"/>
              </a:rPr>
              <a:t> de </a:t>
            </a:r>
            <a:r>
              <a:rPr lang="es" sz="1600">
                <a:ea typeface="Lato"/>
                <a:cs typeface="Gill Sans Infant Std"/>
              </a:rPr>
              <a:t>tres semanas</a:t>
            </a:r>
            <a:r>
              <a:rPr lang="es" sz="1600" b="1">
                <a:ea typeface="Lato"/>
                <a:cs typeface="Gill Sans Infant Std"/>
              </a:rPr>
              <a:t>.</a:t>
            </a:r>
            <a:r>
              <a:rPr lang="es" sz="1600">
                <a:ea typeface="Lato"/>
                <a:cs typeface="Gill Sans Infant Std"/>
              </a:rPr>
              <a:t> Pesa </a:t>
            </a:r>
            <a:r>
              <a:rPr lang="es" sz="1600" b="1">
                <a:ea typeface="Lato"/>
                <a:cs typeface="Gill Sans Infant Std"/>
              </a:rPr>
              <a:t>3,3 kg</a:t>
            </a:r>
            <a:r>
              <a:rPr lang="es" sz="1600">
                <a:ea typeface="Lato"/>
                <a:cs typeface="Gill Sans Infant Std"/>
              </a:rPr>
              <a:t> y mide </a:t>
            </a:r>
            <a:r>
              <a:rPr lang="es" sz="1600" b="1">
                <a:ea typeface="Lato"/>
                <a:cs typeface="Gill Sans Infant Std"/>
              </a:rPr>
              <a:t>56 cm</a:t>
            </a:r>
          </a:p>
          <a:p>
            <a:pPr rtl="0"/>
            <a:r>
              <a:rPr lang="es" sz="1600">
                <a:ea typeface="Lato"/>
                <a:cs typeface="Gill Sans Infant Std"/>
              </a:rPr>
              <a:t>	¿Cuál es la puntuación Z de su relación peso-edad?	</a:t>
            </a:r>
          </a:p>
          <a:p>
            <a:pPr rtl="0"/>
            <a:r>
              <a:rPr lang="es" sz="1600">
                <a:ea typeface="Lato"/>
                <a:cs typeface="Gill Sans Infant Std"/>
              </a:rPr>
              <a:t>	¿Cuál es la puntuación Z de su relación peso-longitud?</a:t>
            </a:r>
          </a:p>
        </p:txBody>
      </p:sp>
      <p:sp>
        <p:nvSpPr>
          <p:cNvPr id="4" name="Title 5">
            <a:extLst>
              <a:ext uri="{FF2B5EF4-FFF2-40B4-BE49-F238E27FC236}">
                <a16:creationId xmlns:a16="http://schemas.microsoft.com/office/drawing/2014/main" id="{D0C499F1-CBF7-53B5-7EE2-58345A952BC4}"/>
              </a:ext>
            </a:extLst>
          </p:cNvPr>
          <p:cNvSpPr txBox="1">
            <a:spLocks/>
          </p:cNvSpPr>
          <p:nvPr/>
        </p:nvSpPr>
        <p:spPr>
          <a:xfrm>
            <a:off x="832103" y="1739222"/>
            <a:ext cx="10580311"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s" sz="3600" b="1">
                <a:solidFill>
                  <a:schemeClr val="accent4">
                    <a:lumMod val="75000"/>
                  </a:schemeClr>
                </a:solidFill>
              </a:rPr>
              <a:t>A practicar</a:t>
            </a:r>
            <a:endParaRPr lang="en-UK" sz="3600" b="1">
              <a:solidFill>
                <a:schemeClr val="accent4">
                  <a:lumMod val="75000"/>
                </a:schemeClr>
              </a:solidFill>
            </a:endParaRPr>
          </a:p>
        </p:txBody>
      </p:sp>
    </p:spTree>
    <p:extLst>
      <p:ext uri="{BB962C8B-B14F-4D97-AF65-F5344CB8AC3E}">
        <p14:creationId xmlns:p14="http://schemas.microsoft.com/office/powerpoint/2010/main" val="3351941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Crecimiento del lactante</a:t>
            </a:r>
            <a:br>
              <a:rPr lang="en-GB"/>
            </a:br>
            <a:r>
              <a:rPr lang="es">
                <a:solidFill>
                  <a:schemeClr val="accent4">
                    <a:lumMod val="75000"/>
                  </a:schemeClr>
                </a:solidFill>
              </a:rPr>
              <a:t>Actividad 3: Cálculo de las puntuaciones Z</a:t>
            </a:r>
            <a:endParaRPr lang="en-UK">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2126034" y="2751994"/>
            <a:ext cx="7933446" cy="3386692"/>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cs typeface="Gill Sans Infant Std"/>
              </a:rPr>
              <a:t>1.   Niña</a:t>
            </a:r>
            <a:r>
              <a:rPr lang="es" sz="2000" b="1">
                <a:cs typeface="Gill Sans Infant Std"/>
              </a:rPr>
              <a:t> de </a:t>
            </a:r>
            <a:r>
              <a:rPr lang="es" sz="2000">
                <a:cs typeface="Gill Sans Infant Std"/>
              </a:rPr>
              <a:t>10 semanas</a:t>
            </a:r>
            <a:r>
              <a:rPr lang="es" sz="2000" b="1">
                <a:cs typeface="Gill Sans Infant Std"/>
              </a:rPr>
              <a:t> con un peso de </a:t>
            </a:r>
            <a:r>
              <a:rPr lang="es" sz="2000">
                <a:cs typeface="Gill Sans Infant Std"/>
              </a:rPr>
              <a:t>3,2 kg</a:t>
            </a:r>
          </a:p>
          <a:p>
            <a:r>
              <a:rPr lang="es" sz="2000">
                <a:ea typeface="Lato"/>
                <a:cs typeface="Gill Sans Infant Std"/>
              </a:rPr>
              <a:t>	¿Cuál es la puntuación Z de su relación peso-edad?     </a:t>
            </a:r>
            <a:r>
              <a:rPr lang="es" sz="2000" b="1">
                <a:solidFill>
                  <a:schemeClr val="accent4">
                    <a:lumMod val="75000"/>
                  </a:schemeClr>
                </a:solidFill>
                <a:ea typeface="Lato"/>
                <a:cs typeface="Lato"/>
              </a:rPr>
              <a:t>Menos de -3,0</a:t>
            </a:r>
          </a:p>
          <a:p>
            <a:pPr rtl="0"/>
            <a:r>
              <a:rPr lang="es" sz="2000" b="1">
                <a:solidFill>
                  <a:schemeClr val="tx2"/>
                </a:solidFill>
                <a:ea typeface="Lato"/>
                <a:cs typeface="Gill Sans Infant Std"/>
              </a:rPr>
              <a:t>	</a:t>
            </a:r>
            <a:r>
              <a:rPr lang="es" sz="2000">
                <a:ea typeface="Lato"/>
                <a:cs typeface="Gill Sans Infant Std"/>
              </a:rPr>
              <a:t>¿Cuál es la puntuación Z de su relación peso-longitud? </a:t>
            </a:r>
            <a:r>
              <a:rPr lang="es" sz="2000" b="1">
                <a:solidFill>
                  <a:schemeClr val="accent4">
                    <a:lumMod val="75000"/>
                  </a:schemeClr>
                </a:solidFill>
                <a:ea typeface="Lato"/>
                <a:cs typeface="Lato"/>
              </a:rPr>
              <a:t>Menos de -3,0</a:t>
            </a:r>
            <a:endParaRPr lang="en-US" sz="2000" b="1">
              <a:solidFill>
                <a:schemeClr val="accent4">
                  <a:lumMod val="75000"/>
                </a:schemeClr>
              </a:solidFill>
              <a:ea typeface="Lato"/>
              <a:cs typeface="Lato"/>
            </a:endParaRPr>
          </a:p>
          <a:p>
            <a:pPr rtl="0"/>
            <a:endParaRPr lang="en-US" sz="2000">
              <a:cs typeface="Gill Sans Infant Std"/>
            </a:endParaRPr>
          </a:p>
          <a:p>
            <a:r>
              <a:rPr lang="es" sz="2000">
                <a:ea typeface="Lato"/>
                <a:cs typeface="Gill Sans Infant Std"/>
              </a:rPr>
              <a:t>2.   Niño</a:t>
            </a:r>
            <a:r>
              <a:rPr lang="es" sz="2000" b="1">
                <a:ea typeface="Lato"/>
                <a:cs typeface="Gill Sans Infant Std"/>
              </a:rPr>
              <a:t> de </a:t>
            </a:r>
            <a:r>
              <a:rPr lang="es" sz="2000">
                <a:ea typeface="Lato"/>
                <a:cs typeface="Gill Sans Infant Std"/>
              </a:rPr>
              <a:t>cuatro meses y dos semanas</a:t>
            </a:r>
            <a:r>
              <a:rPr lang="es" sz="2000" b="1">
                <a:ea typeface="Lato"/>
                <a:cs typeface="Gill Sans Infant Std"/>
              </a:rPr>
              <a:t> con un peso de </a:t>
            </a:r>
            <a:r>
              <a:rPr lang="es" sz="2000">
                <a:ea typeface="Lato"/>
                <a:cs typeface="Gill Sans Infant Std"/>
              </a:rPr>
              <a:t>5,5 kg</a:t>
            </a:r>
            <a:r>
              <a:rPr lang="es" sz="2000" b="1">
                <a:ea typeface="Lato"/>
                <a:cs typeface="Gill Sans Infant Std"/>
              </a:rPr>
              <a:t> y que mide </a:t>
            </a:r>
            <a:r>
              <a:rPr lang="es" sz="2000">
                <a:ea typeface="Lato"/>
                <a:cs typeface="Gill Sans Infant Std"/>
              </a:rPr>
              <a:t>61 cm</a:t>
            </a:r>
          </a:p>
          <a:p>
            <a:r>
              <a:rPr lang="es" sz="2000">
                <a:ea typeface="Lato"/>
                <a:cs typeface="Gill Sans Infant Std"/>
              </a:rPr>
              <a:t>	¿Cuál es la puntuación Z de su relación peso-edad?     </a:t>
            </a:r>
            <a:r>
              <a:rPr lang="es" sz="2000" b="1">
                <a:solidFill>
                  <a:schemeClr val="accent4">
                    <a:lumMod val="75000"/>
                  </a:schemeClr>
                </a:solidFill>
                <a:ea typeface="Lato"/>
                <a:cs typeface="Lato"/>
              </a:rPr>
              <a:t>Menos de -2,0</a:t>
            </a:r>
            <a:endParaRPr lang="en-US" sz="2000" b="1">
              <a:solidFill>
                <a:schemeClr val="accent4">
                  <a:lumMod val="75000"/>
                </a:schemeClr>
              </a:solidFill>
              <a:ea typeface="Lato"/>
              <a:cs typeface="Lato"/>
            </a:endParaRPr>
          </a:p>
          <a:p>
            <a:pPr rtl="0"/>
            <a:r>
              <a:rPr lang="es" sz="2000" b="1">
                <a:solidFill>
                  <a:schemeClr val="tx2"/>
                </a:solidFill>
                <a:ea typeface="Lato"/>
                <a:cs typeface="Gill Sans Infant Std"/>
              </a:rPr>
              <a:t>	</a:t>
            </a:r>
            <a:r>
              <a:rPr lang="es" sz="2000">
                <a:ea typeface="Lato"/>
                <a:cs typeface="Gill Sans Infant Std"/>
              </a:rPr>
              <a:t>¿Cuál es la puntuación Z de su relación peso-longitud? </a:t>
            </a:r>
            <a:r>
              <a:rPr lang="es" sz="2000" b="1">
                <a:solidFill>
                  <a:schemeClr val="accent4">
                    <a:lumMod val="75000"/>
                  </a:schemeClr>
                </a:solidFill>
                <a:ea typeface="Lato"/>
                <a:cs typeface="Lato"/>
              </a:rPr>
              <a:t>Menos de -1,0</a:t>
            </a:r>
          </a:p>
          <a:p>
            <a:pPr rtl="0"/>
            <a:endParaRPr lang="en-US" sz="2000">
              <a:cs typeface="Gill Sans Infant Std"/>
            </a:endParaRPr>
          </a:p>
          <a:p>
            <a:pPr rtl="0"/>
            <a:r>
              <a:rPr lang="es" sz="2000">
                <a:ea typeface="Lato"/>
                <a:cs typeface="Gill Sans Infant Std"/>
              </a:rPr>
              <a:t>3. Niña</a:t>
            </a:r>
            <a:r>
              <a:rPr lang="es" sz="2000" b="1">
                <a:ea typeface="Lato"/>
                <a:cs typeface="Gill Sans Infant Std"/>
              </a:rPr>
              <a:t> de </a:t>
            </a:r>
            <a:r>
              <a:rPr lang="es" sz="2000">
                <a:ea typeface="Lato"/>
                <a:cs typeface="Gill Sans Infant Std"/>
              </a:rPr>
              <a:t>tres semanas</a:t>
            </a:r>
            <a:r>
              <a:rPr lang="es" sz="2000" b="1">
                <a:ea typeface="Lato"/>
                <a:cs typeface="Gill Sans Infant Std"/>
              </a:rPr>
              <a:t>.</a:t>
            </a:r>
            <a:r>
              <a:rPr lang="es" sz="2000">
                <a:ea typeface="Lato"/>
                <a:cs typeface="Gill Sans Infant Std"/>
              </a:rPr>
              <a:t> Pesa </a:t>
            </a:r>
            <a:r>
              <a:rPr lang="es" sz="2000" b="1">
                <a:ea typeface="Lato"/>
                <a:cs typeface="Gill Sans Infant Std"/>
              </a:rPr>
              <a:t>3,3 kg</a:t>
            </a:r>
            <a:r>
              <a:rPr lang="es" sz="2000">
                <a:ea typeface="Lato"/>
                <a:cs typeface="Gill Sans Infant Std"/>
              </a:rPr>
              <a:t> y mide </a:t>
            </a:r>
            <a:r>
              <a:rPr lang="es" sz="2000" b="1">
                <a:ea typeface="Lato"/>
                <a:cs typeface="Gill Sans Infant Std"/>
              </a:rPr>
              <a:t>56 cm</a:t>
            </a:r>
          </a:p>
          <a:p>
            <a:r>
              <a:rPr lang="es" sz="2000">
                <a:ea typeface="Lato"/>
                <a:cs typeface="Gill Sans Infant Std"/>
              </a:rPr>
              <a:t>	¿Cuál es la puntuación Z de su relación peso-edad?     </a:t>
            </a:r>
            <a:r>
              <a:rPr lang="es" sz="2000" b="1">
                <a:solidFill>
                  <a:schemeClr val="accent4">
                    <a:lumMod val="75000"/>
                  </a:schemeClr>
                </a:solidFill>
                <a:ea typeface="Lato"/>
                <a:cs typeface="Lato"/>
              </a:rPr>
              <a:t>Entre 0 y -2</a:t>
            </a:r>
            <a:endParaRPr lang="en-US" sz="2000" b="1">
              <a:solidFill>
                <a:schemeClr val="accent4">
                  <a:lumMod val="75000"/>
                </a:schemeClr>
              </a:solidFill>
              <a:ea typeface="Lato"/>
              <a:cs typeface="Lato"/>
            </a:endParaRPr>
          </a:p>
          <a:p>
            <a:pPr rtl="0"/>
            <a:r>
              <a:rPr lang="es" sz="2000">
                <a:ea typeface="Lato"/>
                <a:cs typeface="Gill Sans Infant Std"/>
              </a:rPr>
              <a:t>	¿Cuál es la puntuación Z de su relación peso-longitud? </a:t>
            </a:r>
            <a:r>
              <a:rPr lang="es" sz="2000" b="1">
                <a:solidFill>
                  <a:schemeClr val="accent4">
                    <a:lumMod val="75000"/>
                  </a:schemeClr>
                </a:solidFill>
                <a:ea typeface="Lato"/>
                <a:cs typeface="Lato"/>
              </a:rPr>
              <a:t>Menos de -3,0</a:t>
            </a:r>
            <a:endParaRPr lang="en-US" sz="1500">
              <a:solidFill>
                <a:schemeClr val="accent4">
                  <a:lumMod val="75000"/>
                </a:schemeClr>
              </a:solidFill>
              <a:ea typeface="Lato"/>
              <a:cs typeface="Lato"/>
            </a:endParaRPr>
          </a:p>
        </p:txBody>
      </p:sp>
      <p:sp>
        <p:nvSpPr>
          <p:cNvPr id="4" name="Title 5">
            <a:extLst>
              <a:ext uri="{FF2B5EF4-FFF2-40B4-BE49-F238E27FC236}">
                <a16:creationId xmlns:a16="http://schemas.microsoft.com/office/drawing/2014/main" id="{D0C499F1-CBF7-53B5-7EE2-58345A952BC4}"/>
              </a:ext>
            </a:extLst>
          </p:cNvPr>
          <p:cNvSpPr txBox="1">
            <a:spLocks/>
          </p:cNvSpPr>
          <p:nvPr/>
        </p:nvSpPr>
        <p:spPr>
          <a:xfrm>
            <a:off x="832103" y="1739222"/>
            <a:ext cx="10580311"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s" sz="3600" b="1">
                <a:solidFill>
                  <a:schemeClr val="accent4">
                    <a:lumMod val="75000"/>
                  </a:schemeClr>
                </a:solidFill>
              </a:rPr>
              <a:t>A practicar</a:t>
            </a:r>
            <a:endParaRPr lang="en-UK" sz="3600" b="1">
              <a:solidFill>
                <a:schemeClr val="accent4">
                  <a:lumMod val="75000"/>
                </a:schemeClr>
              </a:solidFill>
            </a:endParaRPr>
          </a:p>
        </p:txBody>
      </p:sp>
    </p:spTree>
    <p:extLst>
      <p:ext uri="{BB962C8B-B14F-4D97-AF65-F5344CB8AC3E}">
        <p14:creationId xmlns:p14="http://schemas.microsoft.com/office/powerpoint/2010/main" val="788078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Crecimiento del lactante</a:t>
            </a:r>
            <a:br>
              <a:rPr lang="en-GB"/>
            </a:br>
            <a:r>
              <a:rPr lang="es">
                <a:solidFill>
                  <a:schemeClr val="accent1"/>
                </a:solidFill>
              </a:rPr>
              <a:t>Cómo medir el perímetro branquial</a:t>
            </a:r>
            <a:endParaRPr lang="en-UK">
              <a:solidFill>
                <a:schemeClr val="accent1"/>
              </a:solidFill>
            </a:endParaRPr>
          </a:p>
        </p:txBody>
      </p:sp>
      <p:pic>
        <p:nvPicPr>
          <p:cNvPr id="7" name="Online Media 6" title="Toma de medidas antropométricas">
            <a:hlinkClick r:id="" action="ppaction://media"/>
            <a:extLst>
              <a:ext uri="{FF2B5EF4-FFF2-40B4-BE49-F238E27FC236}">
                <a16:creationId xmlns:a16="http://schemas.microsoft.com/office/drawing/2014/main" id="{5A8F1DD0-DB4F-2D5D-EB83-460D86378E55}"/>
              </a:ext>
            </a:extLst>
          </p:cNvPr>
          <p:cNvPicPr>
            <a:picLocks noGrp="1" noRot="1" noChangeAspect="1"/>
          </p:cNvPicPr>
          <p:nvPr>
            <p:ph idx="1"/>
            <a:videoFile r:link="rId1"/>
          </p:nvPr>
        </p:nvPicPr>
        <p:blipFill>
          <a:blip r:embed="rId4"/>
          <a:stretch>
            <a:fillRect/>
          </a:stretch>
        </p:blipFill>
        <p:spPr>
          <a:xfrm>
            <a:off x="2657966" y="1917624"/>
            <a:ext cx="6942666" cy="4674809"/>
          </a:xfrm>
        </p:spPr>
      </p:pic>
    </p:spTree>
    <p:extLst>
      <p:ext uri="{BB962C8B-B14F-4D97-AF65-F5344CB8AC3E}">
        <p14:creationId xmlns:p14="http://schemas.microsoft.com/office/powerpoint/2010/main" val="11012644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Crecimiento del lactante</a:t>
            </a:r>
            <a:br>
              <a:rPr lang="en-GB"/>
            </a:br>
            <a:r>
              <a:rPr lang="es">
                <a:solidFill>
                  <a:schemeClr val="accent1"/>
                </a:solidFill>
              </a:rPr>
              <a:t>Perímetro branquial del lactante</a:t>
            </a:r>
            <a:endParaRPr lang="en-UK">
              <a:solidFill>
                <a:schemeClr val="accent1"/>
              </a:solidFill>
            </a:endParaRPr>
          </a:p>
        </p:txBody>
      </p:sp>
      <p:pic>
        <p:nvPicPr>
          <p:cNvPr id="7" name="Picture 2" descr="How to Measure MUAC (linked to Module 2 of NACS User's Guide)">
            <a:extLst>
              <a:ext uri="{FF2B5EF4-FFF2-40B4-BE49-F238E27FC236}">
                <a16:creationId xmlns:a16="http://schemas.microsoft.com/office/drawing/2014/main" id="{78BD98CC-F69E-A95E-D736-BEBC1229D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328" y="2718077"/>
            <a:ext cx="7241860" cy="2037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971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Crecimiento del lactante</a:t>
            </a:r>
            <a:br>
              <a:rPr lang="en-GB"/>
            </a:br>
            <a:r>
              <a:rPr lang="es">
                <a:solidFill>
                  <a:schemeClr val="accent1"/>
                </a:solidFill>
              </a:rPr>
              <a:t>Perímetro branquial del lactante: Umbrales MAMI</a:t>
            </a:r>
            <a:endParaRPr lang="en-UK">
              <a:solidFill>
                <a:schemeClr val="accent1"/>
              </a:solidFill>
            </a:endParaRPr>
          </a:p>
        </p:txBody>
      </p:sp>
      <p:grpSp>
        <p:nvGrpSpPr>
          <p:cNvPr id="2" name="Group 1">
            <a:extLst>
              <a:ext uri="{FF2B5EF4-FFF2-40B4-BE49-F238E27FC236}">
                <a16:creationId xmlns:a16="http://schemas.microsoft.com/office/drawing/2014/main" id="{8D374BB0-5171-6BC8-9AD0-28CD05F8F5B5}"/>
              </a:ext>
            </a:extLst>
          </p:cNvPr>
          <p:cNvGrpSpPr/>
          <p:nvPr/>
        </p:nvGrpSpPr>
        <p:grpSpPr>
          <a:xfrm>
            <a:off x="1698748" y="3768345"/>
            <a:ext cx="8964488" cy="1153944"/>
            <a:chOff x="101664" y="2835182"/>
            <a:chExt cx="8964488" cy="1153944"/>
          </a:xfrm>
        </p:grpSpPr>
        <p:pic>
          <p:nvPicPr>
            <p:cNvPr id="12" name="Picture 11">
              <a:extLst>
                <a:ext uri="{FF2B5EF4-FFF2-40B4-BE49-F238E27FC236}">
                  <a16:creationId xmlns:a16="http://schemas.microsoft.com/office/drawing/2014/main" id="{7379B3B2-6C36-DCE7-3C68-0A1319C3EF2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664" y="2950706"/>
              <a:ext cx="8964488" cy="1038420"/>
            </a:xfrm>
            <a:prstGeom prst="rect">
              <a:avLst/>
            </a:prstGeom>
          </p:spPr>
        </p:pic>
        <p:sp>
          <p:nvSpPr>
            <p:cNvPr id="13" name="Rectangle 12">
              <a:extLst>
                <a:ext uri="{FF2B5EF4-FFF2-40B4-BE49-F238E27FC236}">
                  <a16:creationId xmlns:a16="http://schemas.microsoft.com/office/drawing/2014/main" id="{CEA77CCB-6C8A-3649-42FA-D3BC8E8EFED7}"/>
                </a:ext>
              </a:extLst>
            </p:cNvPr>
            <p:cNvSpPr/>
            <p:nvPr/>
          </p:nvSpPr>
          <p:spPr>
            <a:xfrm>
              <a:off x="4644008" y="2950706"/>
              <a:ext cx="770384" cy="231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endParaRPr lang="en-US">
                <a:latin typeface="Gill Sans Infant Std"/>
                <a:cs typeface="Gill Sans Infant Std"/>
              </a:endParaRPr>
            </a:p>
          </p:txBody>
        </p:sp>
        <p:sp>
          <p:nvSpPr>
            <p:cNvPr id="14" name="Rectangle 13">
              <a:extLst>
                <a:ext uri="{FF2B5EF4-FFF2-40B4-BE49-F238E27FC236}">
                  <a16:creationId xmlns:a16="http://schemas.microsoft.com/office/drawing/2014/main" id="{EA422E43-4A14-9AB4-455A-D0003EA5376C}"/>
                </a:ext>
              </a:extLst>
            </p:cNvPr>
            <p:cNvSpPr/>
            <p:nvPr/>
          </p:nvSpPr>
          <p:spPr>
            <a:xfrm>
              <a:off x="7262645" y="2835182"/>
              <a:ext cx="770384" cy="231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endParaRPr lang="en-US">
                <a:latin typeface="Gill Sans Infant Std"/>
                <a:cs typeface="Gill Sans Infant Std"/>
              </a:endParaRPr>
            </a:p>
          </p:txBody>
        </p:sp>
      </p:grpSp>
      <p:pic>
        <p:nvPicPr>
          <p:cNvPr id="3" name="Picture 2">
            <a:extLst>
              <a:ext uri="{FF2B5EF4-FFF2-40B4-BE49-F238E27FC236}">
                <a16:creationId xmlns:a16="http://schemas.microsoft.com/office/drawing/2014/main" id="{885F5A1D-9C9D-BF74-6D62-C770475F7FF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070490" y="2542755"/>
            <a:ext cx="8185096" cy="596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2">
            <a:extLst>
              <a:ext uri="{FF2B5EF4-FFF2-40B4-BE49-F238E27FC236}">
                <a16:creationId xmlns:a16="http://schemas.microsoft.com/office/drawing/2014/main" id="{A89F8AD7-776D-9CA0-3D10-4DCF8994A9F8}"/>
              </a:ext>
            </a:extLst>
          </p:cNvPr>
          <p:cNvSpPr>
            <a:spLocks noGrp="1"/>
          </p:cNvSpPr>
          <p:nvPr/>
        </p:nvSpPr>
        <p:spPr>
          <a:xfrm>
            <a:off x="3751143" y="5046569"/>
            <a:ext cx="2360310" cy="390883"/>
          </a:xfrm>
          <a:prstGeom prst="rect">
            <a:avLst/>
          </a:prstGeom>
          <a:solidFill>
            <a:schemeClr val="accent4"/>
          </a:solidFill>
        </p:spPr>
        <p:style>
          <a:lnRef idx="0">
            <a:scrgbClr r="0" g="0" b="0"/>
          </a:lnRef>
          <a:fillRef idx="0">
            <a:scrgbClr r="0" g="0" b="0"/>
          </a:fillRef>
          <a:effectRef idx="0">
            <a:scrgbClr r="0" g="0" b="0"/>
          </a:effectRef>
          <a:fontRef idx="major"/>
        </p:style>
        <p:txBody>
          <a:bodyPr vert="horz" lIns="0" tIns="0" rIns="0" bIns="0" rtlCol="0" anchor="ctr">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l" defTabSz="457200" rtl="0"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algn="ctr" rtl="0"/>
            <a:r>
              <a:rPr lang="es">
                <a:solidFill>
                  <a:schemeClr val="tx1"/>
                </a:solidFill>
              </a:rPr>
              <a:t>De cero a menos de seis semanas</a:t>
            </a:r>
          </a:p>
        </p:txBody>
      </p:sp>
      <p:grpSp>
        <p:nvGrpSpPr>
          <p:cNvPr id="8" name="Group 7">
            <a:extLst>
              <a:ext uri="{FF2B5EF4-FFF2-40B4-BE49-F238E27FC236}">
                <a16:creationId xmlns:a16="http://schemas.microsoft.com/office/drawing/2014/main" id="{296E8ED0-BEA5-A841-3A79-B4305988A7CB}"/>
              </a:ext>
            </a:extLst>
          </p:cNvPr>
          <p:cNvGrpSpPr/>
          <p:nvPr/>
        </p:nvGrpSpPr>
        <p:grpSpPr>
          <a:xfrm>
            <a:off x="6097076" y="4634257"/>
            <a:ext cx="144016" cy="288032"/>
            <a:chOff x="4499992" y="3717032"/>
            <a:chExt cx="144016" cy="288032"/>
          </a:xfrm>
        </p:grpSpPr>
        <p:cxnSp>
          <p:nvCxnSpPr>
            <p:cNvPr id="10" name="Straight Arrow Connector 9">
              <a:extLst>
                <a:ext uri="{FF2B5EF4-FFF2-40B4-BE49-F238E27FC236}">
                  <a16:creationId xmlns:a16="http://schemas.microsoft.com/office/drawing/2014/main" id="{E9FE61ED-384B-F553-84CD-7EC6F54F4BFC}"/>
                </a:ext>
              </a:extLst>
            </p:cNvPr>
            <p:cNvCxnSpPr/>
            <p:nvPr/>
          </p:nvCxnSpPr>
          <p:spPr>
            <a:xfrm flipV="1">
              <a:off x="4644008" y="3725595"/>
              <a:ext cx="0" cy="279469"/>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2013018-2083-0DE2-21A1-C98F84CF3982}"/>
                </a:ext>
              </a:extLst>
            </p:cNvPr>
            <p:cNvCxnSpPr/>
            <p:nvPr/>
          </p:nvCxnSpPr>
          <p:spPr>
            <a:xfrm flipV="1">
              <a:off x="4499992" y="3717032"/>
              <a:ext cx="0" cy="279469"/>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sp>
        <p:nvSpPr>
          <p:cNvPr id="9" name="Content Placeholder 2">
            <a:extLst>
              <a:ext uri="{FF2B5EF4-FFF2-40B4-BE49-F238E27FC236}">
                <a16:creationId xmlns:a16="http://schemas.microsoft.com/office/drawing/2014/main" id="{2CED9A69-2E8F-025F-E011-F6BD16744C36}"/>
              </a:ext>
            </a:extLst>
          </p:cNvPr>
          <p:cNvSpPr txBox="1">
            <a:spLocks/>
          </p:cNvSpPr>
          <p:nvPr/>
        </p:nvSpPr>
        <p:spPr>
          <a:xfrm>
            <a:off x="6241092" y="5046569"/>
            <a:ext cx="2335588" cy="375467"/>
          </a:xfrm>
          <a:prstGeom prst="rect">
            <a:avLst/>
          </a:prstGeom>
          <a:solidFill>
            <a:srgbClr val="0070C0"/>
          </a:solidFill>
        </p:spPr>
        <p:style>
          <a:lnRef idx="0">
            <a:scrgbClr r="0" g="0" b="0"/>
          </a:lnRef>
          <a:fillRef idx="0">
            <a:scrgbClr r="0" g="0" b="0"/>
          </a:fillRef>
          <a:effectRef idx="0">
            <a:scrgbClr r="0" g="0" b="0"/>
          </a:effectRef>
          <a:fontRef idx="major"/>
        </p:style>
        <p:txBody>
          <a:bodyPr vert="horz" lIns="0" tIns="0" rIns="0" bIns="0" rtlCol="0"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rtl="0"/>
            <a:r>
              <a:rPr lang="es">
                <a:solidFill>
                  <a:schemeClr val="tx1"/>
                </a:solidFill>
              </a:rPr>
              <a:t>De seis semanas a menos de seis meses</a:t>
            </a:r>
          </a:p>
        </p:txBody>
      </p:sp>
    </p:spTree>
    <p:extLst>
      <p:ext uri="{BB962C8B-B14F-4D97-AF65-F5344CB8AC3E}">
        <p14:creationId xmlns:p14="http://schemas.microsoft.com/office/powerpoint/2010/main" val="1646438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La evaluación MAMI</a:t>
            </a:r>
            <a:br>
              <a:rPr lang="en-GB"/>
            </a:br>
            <a:r>
              <a:rPr lang="es">
                <a:solidFill>
                  <a:schemeClr val="accent1"/>
                </a:solidFill>
              </a:rPr>
              <a:t>Actividad 4: Evaluación MAMI</a:t>
            </a:r>
            <a:endParaRPr lang="en-UK">
              <a:solidFill>
                <a:schemeClr val="accent1"/>
              </a:solidFill>
            </a:endParaRPr>
          </a:p>
        </p:txBody>
      </p:sp>
      <p:sp>
        <p:nvSpPr>
          <p:cNvPr id="15" name="Content Placeholder 2">
            <a:extLst>
              <a:ext uri="{FF2B5EF4-FFF2-40B4-BE49-F238E27FC236}">
                <a16:creationId xmlns:a16="http://schemas.microsoft.com/office/drawing/2014/main" id="{019C6E07-F823-A71D-6ACC-826DBEB3EB61}"/>
              </a:ext>
            </a:extLst>
          </p:cNvPr>
          <p:cNvSpPr>
            <a:spLocks noGrp="1"/>
          </p:cNvSpPr>
          <p:nvPr>
            <p:ph idx="1"/>
          </p:nvPr>
        </p:nvSpPr>
        <p:spPr>
          <a:xfrm>
            <a:off x="811733" y="2104251"/>
            <a:ext cx="9523556" cy="4476750"/>
          </a:xfrm>
        </p:spPr>
        <p:txBody>
          <a:bodyPr rtlCol="0"/>
          <a:lstStyle/>
          <a:p>
            <a:pPr rtl="0"/>
            <a:r>
              <a:rPr lang="es" sz="2400" b="1">
                <a:solidFill>
                  <a:schemeClr val="tx1"/>
                </a:solidFill>
              </a:rPr>
              <a:t>Mida lo siguiente en sus compañeros:</a:t>
            </a:r>
          </a:p>
          <a:p>
            <a:pPr marL="342900" indent="-342900" rtl="0">
              <a:buFont typeface="Arial" panose="020B0604020202020204" pitchFamily="34" charset="0"/>
              <a:buChar char="•"/>
            </a:pPr>
            <a:r>
              <a:rPr lang="es" sz="2400" b="0">
                <a:solidFill>
                  <a:schemeClr val="tx1"/>
                </a:solidFill>
              </a:rPr>
              <a:t>Frecuencia respiratoria</a:t>
            </a:r>
          </a:p>
          <a:p>
            <a:pPr marL="342900" indent="-342900" rtl="0">
              <a:buFont typeface="Arial" panose="020B0604020202020204" pitchFamily="34" charset="0"/>
              <a:buChar char="•"/>
            </a:pPr>
            <a:r>
              <a:rPr lang="es" sz="2400" b="0">
                <a:solidFill>
                  <a:schemeClr val="tx1"/>
                </a:solidFill>
              </a:rPr>
              <a:t>Temperatura</a:t>
            </a:r>
            <a:r>
              <a:rPr lang="es" sz="2400" b="0">
                <a:solidFill>
                  <a:srgbClr val="FF0000"/>
                </a:solidFill>
              </a:rPr>
              <a:t> </a:t>
            </a:r>
          </a:p>
          <a:p>
            <a:pPr marL="342900" indent="-342900" rtl="0">
              <a:buFont typeface="Arial" panose="020B0604020202020204" pitchFamily="34" charset="0"/>
              <a:buChar char="•"/>
            </a:pPr>
            <a:r>
              <a:rPr lang="es" sz="2400" b="0">
                <a:solidFill>
                  <a:schemeClr val="tx1"/>
                </a:solidFill>
              </a:rPr>
              <a:t>Perímetro branquial</a:t>
            </a:r>
          </a:p>
          <a:p>
            <a:pPr marL="457200" indent="-457200" rtl="0">
              <a:buFont typeface="Wingdings" panose="05000000000000000000" pitchFamily="2" charset="2"/>
              <a:buChar char="q"/>
            </a:pPr>
            <a:endParaRPr lang="en-US" sz="2400" b="0">
              <a:solidFill>
                <a:schemeClr val="tx1"/>
              </a:solidFill>
            </a:endParaRPr>
          </a:p>
          <a:p>
            <a:pPr rtl="0"/>
            <a:r>
              <a:rPr lang="es" sz="2400" b="1">
                <a:solidFill>
                  <a:schemeClr val="tx1"/>
                </a:solidFill>
              </a:rPr>
              <a:t>Busque signos de lo siguiente en su compañero:</a:t>
            </a:r>
          </a:p>
          <a:p>
            <a:pPr marL="342900" indent="-342900" rtl="0">
              <a:buFont typeface="Arial" panose="020B0604020202020204" pitchFamily="34" charset="0"/>
              <a:buChar char="•"/>
            </a:pPr>
            <a:r>
              <a:rPr lang="es" sz="2400" b="0">
                <a:solidFill>
                  <a:schemeClr val="tx1"/>
                </a:solidFill>
              </a:rPr>
              <a:t>Anemia</a:t>
            </a:r>
            <a:endParaRPr lang="en-US" sz="2400" b="0">
              <a:solidFill>
                <a:schemeClr val="tx1"/>
              </a:solidFill>
            </a:endParaRPr>
          </a:p>
        </p:txBody>
      </p:sp>
    </p:spTree>
    <p:extLst>
      <p:ext uri="{BB962C8B-B14F-4D97-AF65-F5344CB8AC3E}">
        <p14:creationId xmlns:p14="http://schemas.microsoft.com/office/powerpoint/2010/main" val="1554192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La evaluación MAMI</a:t>
            </a:r>
            <a:br>
              <a:rPr lang="en-GB"/>
            </a:br>
            <a:r>
              <a:rPr lang="es">
                <a:solidFill>
                  <a:schemeClr val="accent1"/>
                </a:solidFill>
              </a:rPr>
              <a:t>Paso 4: Evaluar los factores de riesgo MAMI </a:t>
            </a:r>
            <a:endParaRPr lang="en-UK">
              <a:solidFill>
                <a:schemeClr val="accent1"/>
              </a:solidFill>
            </a:endParaRPr>
          </a:p>
        </p:txBody>
      </p:sp>
      <p:pic>
        <p:nvPicPr>
          <p:cNvPr id="2" name="Picture 1" descr="A yellow box with black text&#10;&#10;Description automatically generated">
            <a:extLst>
              <a:ext uri="{FF2B5EF4-FFF2-40B4-BE49-F238E27FC236}">
                <a16:creationId xmlns:a16="http://schemas.microsoft.com/office/drawing/2014/main" id="{714280F4-A127-199C-23DF-14F777F938A6}"/>
              </a:ext>
            </a:extLst>
          </p:cNvPr>
          <p:cNvPicPr>
            <a:picLocks noChangeAspect="1"/>
          </p:cNvPicPr>
          <p:nvPr/>
        </p:nvPicPr>
        <p:blipFill>
          <a:blip r:embed="rId3"/>
          <a:stretch>
            <a:fillRect/>
          </a:stretch>
        </p:blipFill>
        <p:spPr>
          <a:xfrm>
            <a:off x="828136" y="2256797"/>
            <a:ext cx="9975011" cy="3307688"/>
          </a:xfrm>
          <a:prstGeom prst="rect">
            <a:avLst/>
          </a:prstGeom>
        </p:spPr>
      </p:pic>
    </p:spTree>
    <p:extLst>
      <p:ext uri="{BB962C8B-B14F-4D97-AF65-F5344CB8AC3E}">
        <p14:creationId xmlns:p14="http://schemas.microsoft.com/office/powerpoint/2010/main" val="8599947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La evaluación MAMI</a:t>
            </a:r>
            <a:br>
              <a:rPr lang="en-GB"/>
            </a:br>
            <a:r>
              <a:rPr lang="es">
                <a:solidFill>
                  <a:schemeClr val="accent1"/>
                </a:solidFill>
              </a:rPr>
              <a:t>Paso 5: Examinar el riesgo de alimentación </a:t>
            </a:r>
            <a:endParaRPr lang="en-UK">
              <a:solidFill>
                <a:schemeClr val="accent1"/>
              </a:solidFill>
            </a:endParaRPr>
          </a:p>
        </p:txBody>
      </p:sp>
      <p:pic>
        <p:nvPicPr>
          <p:cNvPr id="3" name="Picture 2" descr="A questionnaire with black text&#10;&#10;Description automatically generated">
            <a:extLst>
              <a:ext uri="{FF2B5EF4-FFF2-40B4-BE49-F238E27FC236}">
                <a16:creationId xmlns:a16="http://schemas.microsoft.com/office/drawing/2014/main" id="{089094FF-33B3-2612-BE91-95090C6280F2}"/>
              </a:ext>
            </a:extLst>
          </p:cNvPr>
          <p:cNvPicPr>
            <a:picLocks noChangeAspect="1"/>
          </p:cNvPicPr>
          <p:nvPr/>
        </p:nvPicPr>
        <p:blipFill>
          <a:blip r:embed="rId3"/>
          <a:stretch>
            <a:fillRect/>
          </a:stretch>
        </p:blipFill>
        <p:spPr>
          <a:xfrm>
            <a:off x="828136" y="2202590"/>
            <a:ext cx="10593237" cy="3718027"/>
          </a:xfrm>
          <a:prstGeom prst="rect">
            <a:avLst/>
          </a:prstGeom>
        </p:spPr>
      </p:pic>
    </p:spTree>
    <p:extLst>
      <p:ext uri="{BB962C8B-B14F-4D97-AF65-F5344CB8AC3E}">
        <p14:creationId xmlns:p14="http://schemas.microsoft.com/office/powerpoint/2010/main" val="2797150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2977356"/>
            <a:ext cx="4236335" cy="903288"/>
          </a:xfrm>
          <a:prstGeom prst="rect">
            <a:avLst/>
          </a:prstGeom>
          <a:noFill/>
        </p:spPr>
        <p:txBody>
          <a:bodyPr lIns="91440" tIns="72000" rIns="9144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es">
                <a:solidFill>
                  <a:schemeClr val="bg1"/>
                </a:solidFill>
                <a:latin typeface="Oswald Medium"/>
              </a:rPr>
              <a:t>AGENDA — DÍA 2</a:t>
            </a:r>
            <a:endParaRPr lang="en-US">
              <a:solidFill>
                <a:schemeClr val="bg1"/>
              </a:solidFill>
              <a:latin typeface="Oswald Medium"/>
            </a:endParaRPr>
          </a:p>
        </p:txBody>
      </p:sp>
    </p:spTree>
    <p:extLst>
      <p:ext uri="{BB962C8B-B14F-4D97-AF65-F5344CB8AC3E}">
        <p14:creationId xmlns:p14="http://schemas.microsoft.com/office/powerpoint/2010/main" val="1021707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form&#10;&#10;Description automatically generated">
            <a:extLst>
              <a:ext uri="{FF2B5EF4-FFF2-40B4-BE49-F238E27FC236}">
                <a16:creationId xmlns:a16="http://schemas.microsoft.com/office/drawing/2014/main" id="{D694CDAA-4653-17A0-103A-4C5244EF7ED0}"/>
              </a:ext>
            </a:extLst>
          </p:cNvPr>
          <p:cNvPicPr>
            <a:picLocks noChangeAspect="1"/>
          </p:cNvPicPr>
          <p:nvPr/>
        </p:nvPicPr>
        <p:blipFill>
          <a:blip r:embed="rId3"/>
          <a:stretch>
            <a:fillRect/>
          </a:stretch>
        </p:blipFill>
        <p:spPr>
          <a:xfrm>
            <a:off x="8304363" y="912735"/>
            <a:ext cx="3821501" cy="5463851"/>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Riesgo de alimentación</a:t>
            </a:r>
            <a:br>
              <a:rPr lang="en-GB"/>
            </a:br>
            <a:r>
              <a:rPr lang="es">
                <a:solidFill>
                  <a:schemeClr val="accent1"/>
                </a:solidFill>
              </a:rPr>
              <a:t>Evaluación completa de la alimentación</a:t>
            </a:r>
            <a:endParaRPr lang="en-US">
              <a:solidFill>
                <a:schemeClr val="accent1"/>
              </a:solidFill>
            </a:endParaRPr>
          </a:p>
        </p:txBody>
      </p:sp>
    </p:spTree>
    <p:extLst>
      <p:ext uri="{BB962C8B-B14F-4D97-AF65-F5344CB8AC3E}">
        <p14:creationId xmlns:p14="http://schemas.microsoft.com/office/powerpoint/2010/main" val="4109994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La evaluación MAMI</a:t>
            </a:r>
            <a:br>
              <a:rPr lang="en-GB"/>
            </a:br>
            <a:r>
              <a:rPr lang="es">
                <a:solidFill>
                  <a:schemeClr val="accent1"/>
                </a:solidFill>
              </a:rPr>
              <a:t>Paso 5: Examinar el riesgo de alimentación </a:t>
            </a:r>
            <a:endParaRPr lang="en-UK">
              <a:solidFill>
                <a:schemeClr val="accent1"/>
              </a:solidFill>
            </a:endParaRPr>
          </a:p>
        </p:txBody>
      </p:sp>
      <p:pic>
        <p:nvPicPr>
          <p:cNvPr id="2" name="Picture 1" descr="A white and blue form with black text&#10;&#10;Description automatically generated">
            <a:extLst>
              <a:ext uri="{FF2B5EF4-FFF2-40B4-BE49-F238E27FC236}">
                <a16:creationId xmlns:a16="http://schemas.microsoft.com/office/drawing/2014/main" id="{2218952D-2663-7E1D-163D-BFA66CD48435}"/>
              </a:ext>
            </a:extLst>
          </p:cNvPr>
          <p:cNvPicPr>
            <a:picLocks noChangeAspect="1"/>
          </p:cNvPicPr>
          <p:nvPr/>
        </p:nvPicPr>
        <p:blipFill>
          <a:blip r:embed="rId3"/>
          <a:stretch>
            <a:fillRect/>
          </a:stretch>
        </p:blipFill>
        <p:spPr>
          <a:xfrm>
            <a:off x="828137" y="1943133"/>
            <a:ext cx="10363199" cy="4136301"/>
          </a:xfrm>
          <a:prstGeom prst="rect">
            <a:avLst/>
          </a:prstGeom>
        </p:spPr>
      </p:pic>
    </p:spTree>
    <p:extLst>
      <p:ext uri="{BB962C8B-B14F-4D97-AF65-F5344CB8AC3E}">
        <p14:creationId xmlns:p14="http://schemas.microsoft.com/office/powerpoint/2010/main" val="2297250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La evaluación MAMI</a:t>
            </a:r>
            <a:br>
              <a:rPr lang="en-GB"/>
            </a:br>
            <a:r>
              <a:rPr lang="es">
                <a:solidFill>
                  <a:schemeClr val="accent1"/>
                </a:solidFill>
              </a:rPr>
              <a:t>Evaluación de la salud mental materna </a:t>
            </a:r>
            <a:endParaRPr lang="en-UK">
              <a:solidFill>
                <a:schemeClr val="accent1"/>
              </a:solidFill>
            </a:endParaRPr>
          </a:p>
        </p:txBody>
      </p:sp>
      <p:pic>
        <p:nvPicPr>
          <p:cNvPr id="3" name="I-j8WllBk4g">
            <a:extLst>
              <a:ext uri="{FF2B5EF4-FFF2-40B4-BE49-F238E27FC236}">
                <a16:creationId xmlns:a16="http://schemas.microsoft.com/office/drawing/2014/main" id="{7BDD6EC5-C333-ADFE-BA11-2C4AB8C2077F}"/>
              </a:ext>
            </a:extLst>
          </p:cNvPr>
          <p:cNvPicPr>
            <a:picLocks noRot="1" noChangeAspect="1"/>
          </p:cNvPicPr>
          <p:nvPr>
            <a:videoFile r:link="rId1"/>
          </p:nvPr>
        </p:nvPicPr>
        <p:blipFill>
          <a:blip r:embed="rId4"/>
          <a:stretch>
            <a:fillRect/>
          </a:stretch>
        </p:blipFill>
        <p:spPr>
          <a:xfrm>
            <a:off x="2708322" y="1836143"/>
            <a:ext cx="7014776" cy="4245040"/>
          </a:xfrm>
          <a:prstGeom prst="rect">
            <a:avLst/>
          </a:prstGeom>
        </p:spPr>
      </p:pic>
    </p:spTree>
    <p:extLst>
      <p:ext uri="{BB962C8B-B14F-4D97-AF65-F5344CB8AC3E}">
        <p14:creationId xmlns:p14="http://schemas.microsoft.com/office/powerpoint/2010/main" val="31804554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0">
            <a:normAutofit fontScale="90000"/>
          </a:bodyPr>
          <a:lstStyle/>
          <a:p>
            <a:pPr rtl="0"/>
            <a:r>
              <a:rPr lang="es"/>
              <a:t>Salud mental materna</a:t>
            </a:r>
            <a:br>
              <a:rPr lang="en-GB"/>
            </a:br>
            <a:r>
              <a:rPr lang="es">
                <a:solidFill>
                  <a:schemeClr val="accent1"/>
                </a:solidFill>
              </a:rPr>
              <a:t>Evaluación detallada</a:t>
            </a:r>
            <a:endParaRPr lang="en-UK">
              <a:solidFill>
                <a:schemeClr val="accent1"/>
              </a:solidFill>
            </a:endParaRPr>
          </a:p>
        </p:txBody>
      </p:sp>
      <p:pic>
        <p:nvPicPr>
          <p:cNvPr id="3" name="Picture 2" descr="A screenshot of a form&#10;&#10;Description automatically generated">
            <a:extLst>
              <a:ext uri="{FF2B5EF4-FFF2-40B4-BE49-F238E27FC236}">
                <a16:creationId xmlns:a16="http://schemas.microsoft.com/office/drawing/2014/main" id="{A868900E-7B49-5DAF-718F-1A183D6F7472}"/>
              </a:ext>
            </a:extLst>
          </p:cNvPr>
          <p:cNvPicPr>
            <a:picLocks noChangeAspect="1"/>
          </p:cNvPicPr>
          <p:nvPr/>
        </p:nvPicPr>
        <p:blipFill>
          <a:blip r:embed="rId3"/>
          <a:stretch>
            <a:fillRect/>
          </a:stretch>
        </p:blipFill>
        <p:spPr>
          <a:xfrm>
            <a:off x="5788325" y="634042"/>
            <a:ext cx="5546784" cy="5561161"/>
          </a:xfrm>
          <a:prstGeom prst="rect">
            <a:avLst/>
          </a:prstGeom>
        </p:spPr>
      </p:pic>
    </p:spTree>
    <p:extLst>
      <p:ext uri="{BB962C8B-B14F-4D97-AF65-F5344CB8AC3E}">
        <p14:creationId xmlns:p14="http://schemas.microsoft.com/office/powerpoint/2010/main" val="26862018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es" sz="5000" dirty="0">
                <a:solidFill>
                  <a:schemeClr val="accent1"/>
                </a:solidFill>
                <a:latin typeface="+mj-lt"/>
              </a:rPr>
              <a:t>MÓDULO 5</a:t>
            </a:r>
          </a:p>
          <a:p>
            <a:pPr algn="ctr" rtl="0">
              <a:spcBef>
                <a:spcPts val="2400"/>
              </a:spcBef>
            </a:pPr>
            <a:endParaRPr lang="en-GB" sz="5000" dirty="0">
              <a:solidFill>
                <a:schemeClr val="tx1"/>
              </a:solidFill>
              <a:latin typeface="+mj-lt"/>
            </a:endParaRPr>
          </a:p>
          <a:p>
            <a:pPr algn="ctr" rtl="0">
              <a:spcBef>
                <a:spcPts val="2400"/>
              </a:spcBef>
            </a:pPr>
            <a:r>
              <a:rPr lang="es" sz="5000" dirty="0">
                <a:solidFill>
                  <a:schemeClr val="tx1"/>
                </a:solidFill>
                <a:latin typeface="+mj-lt"/>
              </a:rPr>
              <a:t>CLASIFICACIÓN DE RIESGO NUTRICIONAL</a:t>
            </a:r>
          </a:p>
        </p:txBody>
      </p:sp>
      <p:pic>
        <p:nvPicPr>
          <p:cNvPr id="4" name="Imagen 3">
            <a:extLst>
              <a:ext uri="{FF2B5EF4-FFF2-40B4-BE49-F238E27FC236}">
                <a16:creationId xmlns:a16="http://schemas.microsoft.com/office/drawing/2014/main" id="{7DF3BDA6-4D07-B55A-3E65-00FB4D42262E}"/>
              </a:ext>
            </a:extLst>
          </p:cNvPr>
          <p:cNvPicPr>
            <a:picLocks noChangeAspect="1"/>
          </p:cNvPicPr>
          <p:nvPr/>
        </p:nvPicPr>
        <p:blipFill rotWithShape="1">
          <a:blip r:embed="rId3"/>
          <a:srcRect t="20358" b="6352"/>
          <a:stretch/>
        </p:blipFill>
        <p:spPr>
          <a:xfrm>
            <a:off x="-50269" y="0"/>
            <a:ext cx="6238242" cy="6858000"/>
          </a:xfrm>
          <a:prstGeom prst="rect">
            <a:avLst/>
          </a:prstGeom>
        </p:spPr>
      </p:pic>
      <p:grpSp>
        <p:nvGrpSpPr>
          <p:cNvPr id="5" name="Grupo 4">
            <a:extLst>
              <a:ext uri="{FF2B5EF4-FFF2-40B4-BE49-F238E27FC236}">
                <a16:creationId xmlns:a16="http://schemas.microsoft.com/office/drawing/2014/main" id="{EE7B3C9D-AA45-40E2-99F7-D21C527ACA4F}"/>
              </a:ext>
            </a:extLst>
          </p:cNvPr>
          <p:cNvGrpSpPr/>
          <p:nvPr/>
        </p:nvGrpSpPr>
        <p:grpSpPr>
          <a:xfrm>
            <a:off x="-1084366" y="-623824"/>
            <a:ext cx="9797779" cy="7735534"/>
            <a:chOff x="520570" y="-580281"/>
            <a:chExt cx="9797779" cy="7735534"/>
          </a:xfrm>
        </p:grpSpPr>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0570" y="-580281"/>
              <a:ext cx="7587600" cy="7735534"/>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6373920" y="6670711"/>
              <a:ext cx="3944429" cy="230832"/>
            </a:xfrm>
            <a:prstGeom prst="rect">
              <a:avLst/>
            </a:prstGeom>
            <a:noFill/>
          </p:spPr>
          <p:txBody>
            <a:bodyPr wrap="square" lIns="0" tIns="0" rIns="0" bIns="0" rtlCol="0">
              <a:spAutoFit/>
            </a:bodyPr>
            <a:lstStyle/>
            <a:p>
              <a:pPr rtl="0"/>
              <a:r>
                <a:rPr lang="es" sz="1500" i="1" dirty="0">
                  <a:solidFill>
                    <a:schemeClr val="bg1"/>
                  </a:solidFill>
                  <a:cs typeface="Gill Sans Infant Std"/>
                </a:rPr>
                <a:t>Save the Children </a:t>
              </a:r>
            </a:p>
          </p:txBody>
        </p:sp>
      </p:grpSp>
    </p:spTree>
    <p:extLst>
      <p:ext uri="{BB962C8B-B14F-4D97-AF65-F5344CB8AC3E}">
        <p14:creationId xmlns:p14="http://schemas.microsoft.com/office/powerpoint/2010/main" val="334374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Módulo 5 — Actividad</a:t>
            </a:r>
            <a:br>
              <a:rPr lang="en-GB"/>
            </a:br>
            <a:r>
              <a:rPr lang="es">
                <a:solidFill>
                  <a:schemeClr val="accent1"/>
                </a:solidFill>
              </a:rPr>
              <a:t>Clasificación del riesgo nutricional Resumen de la evaluación</a:t>
            </a:r>
            <a:endParaRPr lang="en-UK">
              <a:solidFill>
                <a:schemeClr val="accent1"/>
              </a:solidFill>
            </a:endParaRP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1727025"/>
            <a:ext cx="9528048" cy="9052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s" sz="4400" b="1">
                <a:cs typeface="Gill Sans Infant Std"/>
              </a:rPr>
              <a:t>Estudios de casos – C</a:t>
            </a:r>
          </a:p>
        </p:txBody>
      </p:sp>
      <p:pic>
        <p:nvPicPr>
          <p:cNvPr id="2" name="Picture 1">
            <a:extLst>
              <a:ext uri="{FF2B5EF4-FFF2-40B4-BE49-F238E27FC236}">
                <a16:creationId xmlns:a16="http://schemas.microsoft.com/office/drawing/2014/main" id="{EE8F7C90-F992-2B0B-5C7A-95CFC4FF66B0}"/>
              </a:ext>
            </a:extLst>
          </p:cNvPr>
          <p:cNvPicPr>
            <a:picLocks noChangeAspect="1"/>
          </p:cNvPicPr>
          <p:nvPr/>
        </p:nvPicPr>
        <p:blipFill>
          <a:blip r:embed="rId3"/>
          <a:stretch>
            <a:fillRect/>
          </a:stretch>
        </p:blipFill>
        <p:spPr>
          <a:xfrm>
            <a:off x="2754702" y="2470273"/>
            <a:ext cx="7228935" cy="4260961"/>
          </a:xfrm>
          <a:prstGeom prst="rect">
            <a:avLst/>
          </a:prstGeom>
        </p:spPr>
      </p:pic>
    </p:spTree>
    <p:extLst>
      <p:ext uri="{BB962C8B-B14F-4D97-AF65-F5344CB8AC3E}">
        <p14:creationId xmlns:p14="http://schemas.microsoft.com/office/powerpoint/2010/main" val="4605785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es" sz="5000">
                <a:solidFill>
                  <a:schemeClr val="accent1"/>
                </a:solidFill>
                <a:latin typeface="+mj-lt"/>
              </a:rPr>
              <a:t>MÓDULO 6</a:t>
            </a:r>
          </a:p>
          <a:p>
            <a:pPr algn="ctr" rtl="0">
              <a:spcBef>
                <a:spcPts val="2400"/>
              </a:spcBef>
            </a:pPr>
            <a:endParaRPr lang="en-GB" sz="5000">
              <a:solidFill>
                <a:schemeClr val="tx1"/>
              </a:solidFill>
              <a:latin typeface="+mj-lt"/>
            </a:endParaRPr>
          </a:p>
          <a:p>
            <a:pPr algn="ctr" rtl="0"/>
            <a:r>
              <a:rPr lang="es" sz="5400">
                <a:solidFill>
                  <a:schemeClr val="tx1"/>
                </a:solidFill>
                <a:latin typeface="+mj-lt"/>
              </a:rPr>
              <a:t>EL PAQUETE DE APOYO MAMI </a:t>
            </a:r>
          </a:p>
        </p:txBody>
      </p:sp>
      <p:pic>
        <p:nvPicPr>
          <p:cNvPr id="3" name="Imagen 2">
            <a:extLst>
              <a:ext uri="{FF2B5EF4-FFF2-40B4-BE49-F238E27FC236}">
                <a16:creationId xmlns:a16="http://schemas.microsoft.com/office/drawing/2014/main" id="{2059C646-29E5-9657-2C8C-3B29577885E7}"/>
              </a:ext>
            </a:extLst>
          </p:cNvPr>
          <p:cNvPicPr>
            <a:picLocks noChangeAspect="1"/>
          </p:cNvPicPr>
          <p:nvPr/>
        </p:nvPicPr>
        <p:blipFill rotWithShape="1">
          <a:blip r:embed="rId3"/>
          <a:srcRect t="20358" b="6352"/>
          <a:stretch/>
        </p:blipFill>
        <p:spPr>
          <a:xfrm>
            <a:off x="0" y="0"/>
            <a:ext cx="6238242" cy="6858000"/>
          </a:xfrm>
          <a:prstGeom prst="rect">
            <a:avLst/>
          </a:prstGeom>
        </p:spPr>
      </p:pic>
      <p:pic>
        <p:nvPicPr>
          <p:cNvPr id="4" name="Picture 5" descr="Red_circle.png">
            <a:extLst>
              <a:ext uri="{FF2B5EF4-FFF2-40B4-BE49-F238E27FC236}">
                <a16:creationId xmlns:a16="http://schemas.microsoft.com/office/drawing/2014/main" id="{9BBC6204-DB61-E0D7-3E9F-E29060906F8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29937" y="-689138"/>
            <a:ext cx="7587600" cy="7735534"/>
          </a:xfrm>
          <a:prstGeom prst="rect">
            <a:avLst/>
          </a:prstGeom>
        </p:spPr>
      </p:pic>
      <p:sp>
        <p:nvSpPr>
          <p:cNvPr id="5" name="TextBox 8">
            <a:extLst>
              <a:ext uri="{FF2B5EF4-FFF2-40B4-BE49-F238E27FC236}">
                <a16:creationId xmlns:a16="http://schemas.microsoft.com/office/drawing/2014/main" id="{D8AB1B11-6E57-3BD2-5F25-9055962BBD64}"/>
              </a:ext>
            </a:extLst>
          </p:cNvPr>
          <p:cNvSpPr txBox="1"/>
          <p:nvPr/>
        </p:nvSpPr>
        <p:spPr>
          <a:xfrm>
            <a:off x="4823413" y="6561854"/>
            <a:ext cx="3944429" cy="230832"/>
          </a:xfrm>
          <a:prstGeom prst="rect">
            <a:avLst/>
          </a:prstGeom>
          <a:noFill/>
        </p:spPr>
        <p:txBody>
          <a:bodyPr wrap="square" lIns="0" tIns="0" rIns="0" bIns="0" rtlCol="0">
            <a:spAutoFit/>
          </a:bodyPr>
          <a:lstStyle/>
          <a:p>
            <a:pPr rtl="0"/>
            <a:r>
              <a:rPr lang="es" sz="1500" i="1" dirty="0">
                <a:solidFill>
                  <a:schemeClr val="bg1"/>
                </a:solidFill>
                <a:cs typeface="Gill Sans Infant Std"/>
              </a:rPr>
              <a:t>Save the Children </a:t>
            </a:r>
          </a:p>
        </p:txBody>
      </p:sp>
    </p:spTree>
    <p:extLst>
      <p:ext uri="{BB962C8B-B14F-4D97-AF65-F5344CB8AC3E}">
        <p14:creationId xmlns:p14="http://schemas.microsoft.com/office/powerpoint/2010/main" val="3869759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Paquete de apoyo</a:t>
            </a:r>
            <a:br>
              <a:rPr lang="en-GB"/>
            </a:br>
            <a:r>
              <a:rPr lang="es">
                <a:solidFill>
                  <a:schemeClr val="accent1"/>
                </a:solidFill>
              </a:rPr>
              <a:t>Componentes del cuidado MAMI</a:t>
            </a:r>
            <a:endParaRPr lang="en-US">
              <a:solidFill>
                <a:schemeClr val="accent1"/>
              </a:solidFill>
            </a:endParaRPr>
          </a:p>
        </p:txBody>
      </p:sp>
      <p:pic>
        <p:nvPicPr>
          <p:cNvPr id="2" name="Picture 1">
            <a:extLst>
              <a:ext uri="{FF2B5EF4-FFF2-40B4-BE49-F238E27FC236}">
                <a16:creationId xmlns:a16="http://schemas.microsoft.com/office/drawing/2014/main" id="{8F2BBA92-ABF4-04CE-88FD-313B8BC14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134" y="330961"/>
            <a:ext cx="2466402" cy="1677865"/>
          </a:xfrm>
          <a:prstGeom prst="rect">
            <a:avLst/>
          </a:prstGeom>
        </p:spPr>
      </p:pic>
      <p:sp>
        <p:nvSpPr>
          <p:cNvPr id="8" name="Content Placeholder 2">
            <a:extLst>
              <a:ext uri="{FF2B5EF4-FFF2-40B4-BE49-F238E27FC236}">
                <a16:creationId xmlns:a16="http://schemas.microsoft.com/office/drawing/2014/main" id="{9D3190B0-6BB8-682B-6DC4-19F57AA4367B}"/>
              </a:ext>
            </a:extLst>
          </p:cNvPr>
          <p:cNvSpPr>
            <a:spLocks noGrp="1"/>
          </p:cNvSpPr>
          <p:nvPr>
            <p:ph idx="1"/>
          </p:nvPr>
        </p:nvSpPr>
        <p:spPr>
          <a:xfrm>
            <a:off x="811733" y="2419644"/>
            <a:ext cx="9523556" cy="3436033"/>
          </a:xfrm>
        </p:spPr>
        <p:txBody>
          <a:bodyPr vert="horz" lIns="91440" tIns="45720" rIns="91440" bIns="45720" rtlCol="0" anchor="t">
            <a:normAutofit fontScale="85000" lnSpcReduction="20000"/>
          </a:bodyPr>
          <a:lstStyle/>
          <a:p>
            <a:pPr marL="257175" indent="-257175" rtl="0">
              <a:lnSpc>
                <a:spcPct val="150000"/>
              </a:lnSpc>
              <a:buFont typeface="+mj-lt"/>
              <a:buAutoNum type="arabicPeriod"/>
            </a:pPr>
            <a:r>
              <a:rPr lang="es" b="1">
                <a:ea typeface="Calibri" panose="020F0502020204030204" pitchFamily="34" charset="0"/>
                <a:cs typeface="Times New Roman"/>
              </a:rPr>
              <a:t>Consejería en temas básicos </a:t>
            </a:r>
            <a:r>
              <a:rPr lang="es">
                <a:ea typeface="Calibri" panose="020F0502020204030204" pitchFamily="34" charset="0"/>
                <a:cs typeface="Times New Roman"/>
              </a:rPr>
              <a:t>para todas las diadas inscritas.</a:t>
            </a:r>
            <a:endParaRPr lang="en-US">
              <a:ea typeface="Calibri" panose="020F0502020204030204" pitchFamily="34" charset="0"/>
              <a:cs typeface="Times New Roman"/>
            </a:endParaRPr>
          </a:p>
          <a:p>
            <a:pPr marL="257175" indent="-257175" rtl="0">
              <a:lnSpc>
                <a:spcPct val="150000"/>
              </a:lnSpc>
              <a:buFont typeface="+mj-lt"/>
              <a:buAutoNum type="arabicPeriod"/>
            </a:pPr>
            <a:r>
              <a:rPr lang="es" b="1">
                <a:ea typeface="Calibri" panose="020F0502020204030204" pitchFamily="34" charset="0"/>
                <a:cs typeface="Times New Roman"/>
              </a:rPr>
              <a:t>Consejería personalizada y acciones </a:t>
            </a:r>
            <a:r>
              <a:rPr lang="es">
                <a:ea typeface="Calibri" panose="020F0502020204030204" pitchFamily="34" charset="0"/>
                <a:cs typeface="Times New Roman"/>
              </a:rPr>
              <a:t>para abordar factores de riesgo y problemas específicos según sea necesario.</a:t>
            </a:r>
            <a:endParaRPr lang="en-US">
              <a:ea typeface="Calibri" panose="020F0502020204030204" pitchFamily="34" charset="0"/>
              <a:cs typeface="Times New Roman"/>
            </a:endParaRPr>
          </a:p>
          <a:p>
            <a:pPr marL="257175" indent="-257175" rtl="0">
              <a:lnSpc>
                <a:spcPct val="150000"/>
              </a:lnSpc>
              <a:buFont typeface="+mj-lt"/>
              <a:buAutoNum type="arabicPeriod"/>
            </a:pPr>
            <a:r>
              <a:rPr lang="es" b="1">
                <a:ea typeface="Calibri" panose="020F0502020204030204" pitchFamily="34" charset="0"/>
                <a:cs typeface="Times New Roman"/>
              </a:rPr>
              <a:t>Referencia de diadas madres-lactantes </a:t>
            </a:r>
            <a:r>
              <a:rPr lang="es">
                <a:ea typeface="Calibri" panose="020F0502020204030204" pitchFamily="34" charset="0"/>
                <a:cs typeface="Times New Roman"/>
              </a:rPr>
              <a:t>a otros servicios relevantes según sea necesario.</a:t>
            </a:r>
            <a:endParaRPr lang="en-US">
              <a:ea typeface="Calibri" panose="020F0502020204030204" pitchFamily="34" charset="0"/>
              <a:cs typeface="Times New Roman"/>
            </a:endParaRPr>
          </a:p>
          <a:p>
            <a:pPr marL="257175" indent="-257175">
              <a:lnSpc>
                <a:spcPct val="150000"/>
              </a:lnSpc>
              <a:spcAft>
                <a:spcPts val="600"/>
              </a:spcAft>
              <a:buFont typeface="+mj-lt"/>
              <a:buAutoNum type="arabicPeriod"/>
            </a:pPr>
            <a:r>
              <a:rPr lang="es" b="1">
                <a:ea typeface="Calibri" panose="020F0502020204030204" pitchFamily="34" charset="0"/>
                <a:cs typeface="Times New Roman"/>
              </a:rPr>
              <a:t>Seguimiento continuo</a:t>
            </a:r>
            <a:r>
              <a:rPr lang="es">
                <a:ea typeface="Calibri" panose="020F0502020204030204" pitchFamily="34" charset="0"/>
                <a:cs typeface="Times New Roman"/>
              </a:rPr>
              <a:t> del progreso y bienestar de la madre y el lactante en cada visita, con una frecuencia de visitas menor o mayor según lo consideren apropiado el trabajador de salud y la madre. </a:t>
            </a:r>
            <a:endParaRPr lang="en-US">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6C09D23-BA06-980E-725B-F7556296721F}"/>
              </a:ext>
            </a:extLst>
          </p:cNvPr>
          <p:cNvSpPr txBox="1"/>
          <p:nvPr/>
        </p:nvSpPr>
        <p:spPr>
          <a:xfrm>
            <a:off x="998949" y="6207473"/>
            <a:ext cx="3844001" cy="230832"/>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es" sz="1500" b="1" i="1">
                <a:solidFill>
                  <a:schemeClr val="accent4"/>
                </a:solidFill>
              </a:rPr>
              <a:t>Diapositiva creada por MAMI Global Network</a:t>
            </a:r>
            <a:endParaRPr lang="en-US" b="1" i="1">
              <a:solidFill>
                <a:schemeClr val="accent4"/>
              </a:solidFill>
            </a:endParaRPr>
          </a:p>
        </p:txBody>
      </p:sp>
      <p:pic>
        <p:nvPicPr>
          <p:cNvPr id="3" name="Picture 2" descr="A white form with black text and numbers&#10;&#10;Description automatically generated">
            <a:extLst>
              <a:ext uri="{FF2B5EF4-FFF2-40B4-BE49-F238E27FC236}">
                <a16:creationId xmlns:a16="http://schemas.microsoft.com/office/drawing/2014/main" id="{B918E1AC-55D2-C33B-B869-89C431F4106C}"/>
              </a:ext>
            </a:extLst>
          </p:cNvPr>
          <p:cNvPicPr>
            <a:picLocks noChangeAspect="1"/>
          </p:cNvPicPr>
          <p:nvPr/>
        </p:nvPicPr>
        <p:blipFill>
          <a:blip r:embed="rId4"/>
          <a:stretch>
            <a:fillRect/>
          </a:stretch>
        </p:blipFill>
        <p:spPr>
          <a:xfrm>
            <a:off x="9957758" y="388180"/>
            <a:ext cx="2009955" cy="1409001"/>
          </a:xfrm>
          <a:prstGeom prst="rect">
            <a:avLst/>
          </a:prstGeom>
        </p:spPr>
      </p:pic>
    </p:spTree>
    <p:extLst>
      <p:ext uri="{BB962C8B-B14F-4D97-AF65-F5344CB8AC3E}">
        <p14:creationId xmlns:p14="http://schemas.microsoft.com/office/powerpoint/2010/main" val="725840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Paquete de apoyo</a:t>
            </a:r>
            <a:br>
              <a:rPr lang="en-GB"/>
            </a:br>
            <a:r>
              <a:rPr lang="es">
                <a:solidFill>
                  <a:schemeClr val="accent1"/>
                </a:solidFill>
              </a:rPr>
              <a:t>Tarjetas de consejería y acciones de apoyo</a:t>
            </a:r>
            <a:endParaRPr lang="en-US">
              <a:solidFill>
                <a:schemeClr val="accent1"/>
              </a:solidFill>
            </a:endParaRPr>
          </a:p>
        </p:txBody>
      </p:sp>
      <p:pic>
        <p:nvPicPr>
          <p:cNvPr id="2" name="Picture 1" descr="A page of a book&#10;&#10;Description automatically generated">
            <a:extLst>
              <a:ext uri="{FF2B5EF4-FFF2-40B4-BE49-F238E27FC236}">
                <a16:creationId xmlns:a16="http://schemas.microsoft.com/office/drawing/2014/main" id="{3F167156-F26C-8A66-50B9-46C98CBB5A9D}"/>
              </a:ext>
            </a:extLst>
          </p:cNvPr>
          <p:cNvPicPr>
            <a:picLocks noChangeAspect="1"/>
          </p:cNvPicPr>
          <p:nvPr/>
        </p:nvPicPr>
        <p:blipFill>
          <a:blip r:embed="rId3"/>
          <a:stretch>
            <a:fillRect/>
          </a:stretch>
        </p:blipFill>
        <p:spPr>
          <a:xfrm>
            <a:off x="2247900" y="1854851"/>
            <a:ext cx="7086600" cy="4596097"/>
          </a:xfrm>
          <a:prstGeom prst="rect">
            <a:avLst/>
          </a:prstGeom>
        </p:spPr>
      </p:pic>
    </p:spTree>
    <p:extLst>
      <p:ext uri="{BB962C8B-B14F-4D97-AF65-F5344CB8AC3E}">
        <p14:creationId xmlns:p14="http://schemas.microsoft.com/office/powerpoint/2010/main" val="19864503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Paquete de apoyo</a:t>
            </a:r>
            <a:br>
              <a:rPr lang="en-GB"/>
            </a:br>
            <a:r>
              <a:rPr lang="es">
                <a:solidFill>
                  <a:schemeClr val="accent1"/>
                </a:solidFill>
              </a:rPr>
              <a:t>1. Consejería en temas básicos para todas las parejas inscritas.</a:t>
            </a:r>
            <a:endParaRPr lang="en-US">
              <a:solidFill>
                <a:schemeClr val="accent1"/>
              </a:solidFill>
            </a:endParaRPr>
          </a:p>
        </p:txBody>
      </p:sp>
      <p:pic>
        <p:nvPicPr>
          <p:cNvPr id="7" name="Picture 6" descr="A list of information on a white background&#10;&#10;Description automatically generated">
            <a:extLst>
              <a:ext uri="{FF2B5EF4-FFF2-40B4-BE49-F238E27FC236}">
                <a16:creationId xmlns:a16="http://schemas.microsoft.com/office/drawing/2014/main" id="{65564D63-38AF-BF62-F8F4-BB11F355466C}"/>
              </a:ext>
            </a:extLst>
          </p:cNvPr>
          <p:cNvPicPr>
            <a:picLocks noChangeAspect="1"/>
          </p:cNvPicPr>
          <p:nvPr/>
        </p:nvPicPr>
        <p:blipFill>
          <a:blip r:embed="rId3"/>
          <a:stretch>
            <a:fillRect/>
          </a:stretch>
        </p:blipFill>
        <p:spPr>
          <a:xfrm>
            <a:off x="1282700" y="2263424"/>
            <a:ext cx="4991100" cy="3093152"/>
          </a:xfrm>
          <a:prstGeom prst="rect">
            <a:avLst/>
          </a:prstGeom>
        </p:spPr>
      </p:pic>
      <p:pic>
        <p:nvPicPr>
          <p:cNvPr id="2" name="Picture 1" descr="A screenshot of a family&#10;&#10;Description automatically generated">
            <a:extLst>
              <a:ext uri="{FF2B5EF4-FFF2-40B4-BE49-F238E27FC236}">
                <a16:creationId xmlns:a16="http://schemas.microsoft.com/office/drawing/2014/main" id="{07A159C8-4EDE-CFE0-AC77-A117130AD355}"/>
              </a:ext>
            </a:extLst>
          </p:cNvPr>
          <p:cNvPicPr>
            <a:picLocks noChangeAspect="1"/>
          </p:cNvPicPr>
          <p:nvPr/>
        </p:nvPicPr>
        <p:blipFill>
          <a:blip r:embed="rId4"/>
          <a:stretch>
            <a:fillRect/>
          </a:stretch>
        </p:blipFill>
        <p:spPr>
          <a:xfrm>
            <a:off x="6273800" y="2266645"/>
            <a:ext cx="5270500" cy="2997811"/>
          </a:xfrm>
          <a:prstGeom prst="rect">
            <a:avLst/>
          </a:prstGeom>
        </p:spPr>
      </p:pic>
    </p:spTree>
    <p:extLst>
      <p:ext uri="{BB962C8B-B14F-4D97-AF65-F5344CB8AC3E}">
        <p14:creationId xmlns:p14="http://schemas.microsoft.com/office/powerpoint/2010/main" val="603256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2" name="Table 1">
            <a:extLst>
              <a:ext uri="{FF2B5EF4-FFF2-40B4-BE49-F238E27FC236}">
                <a16:creationId xmlns:a16="http://schemas.microsoft.com/office/drawing/2014/main" id="{BE7D3B30-593E-AED1-BA0A-B736B186E055}"/>
              </a:ext>
            </a:extLst>
          </p:cNvPr>
          <p:cNvGraphicFramePr>
            <a:graphicFrameLocks noGrp="1"/>
          </p:cNvGraphicFramePr>
          <p:nvPr>
            <p:extLst>
              <p:ext uri="{D42A27DB-BD31-4B8C-83A1-F6EECF244321}">
                <p14:modId xmlns:p14="http://schemas.microsoft.com/office/powerpoint/2010/main" val="839341964"/>
              </p:ext>
            </p:extLst>
          </p:nvPr>
        </p:nvGraphicFramePr>
        <p:xfrm>
          <a:off x="1916447" y="1778965"/>
          <a:ext cx="8352620" cy="3300069"/>
        </p:xfrm>
        <a:graphic>
          <a:graphicData uri="http://schemas.openxmlformats.org/drawingml/2006/table">
            <a:tbl>
              <a:tblPr firstRow="1" firstCol="1" bandRow="1">
                <a:tableStyleId>{5202B0CA-FC54-4496-8BCA-5EF66A818D29}</a:tableStyleId>
              </a:tblPr>
              <a:tblGrid>
                <a:gridCol w="2678212">
                  <a:extLst>
                    <a:ext uri="{9D8B030D-6E8A-4147-A177-3AD203B41FA5}">
                      <a16:colId xmlns:a16="http://schemas.microsoft.com/office/drawing/2014/main" val="3433200156"/>
                    </a:ext>
                  </a:extLst>
                </a:gridCol>
                <a:gridCol w="5674408">
                  <a:extLst>
                    <a:ext uri="{9D8B030D-6E8A-4147-A177-3AD203B41FA5}">
                      <a16:colId xmlns:a16="http://schemas.microsoft.com/office/drawing/2014/main" val="668890169"/>
                    </a:ext>
                  </a:extLst>
                </a:gridCol>
              </a:tblGrid>
              <a:tr h="515409">
                <a:tc>
                  <a:txBody>
                    <a:bodyPr/>
                    <a:lstStyle/>
                    <a:p>
                      <a:pPr marL="0" marR="0" algn="ctr" rtl="0">
                        <a:lnSpc>
                          <a:spcPct val="150000"/>
                        </a:lnSpc>
                        <a:spcBef>
                          <a:spcPts val="0"/>
                        </a:spcBef>
                        <a:spcAft>
                          <a:spcPts val="0"/>
                        </a:spcAft>
                      </a:pPr>
                      <a:r>
                        <a:rPr lang="es" sz="1600">
                          <a:effectLst/>
                          <a:latin typeface="+mn-lt"/>
                        </a:rPr>
                        <a:t>Hora</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rtl="0">
                        <a:lnSpc>
                          <a:spcPct val="150000"/>
                        </a:lnSpc>
                        <a:spcBef>
                          <a:spcPts val="0"/>
                        </a:spcBef>
                        <a:spcAft>
                          <a:spcPts val="0"/>
                        </a:spcAft>
                      </a:pPr>
                      <a:r>
                        <a:rPr lang="es" sz="1600">
                          <a:effectLst/>
                          <a:latin typeface="+mn-lt"/>
                        </a:rPr>
                        <a:t>Sesión</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570380207"/>
                  </a:ext>
                </a:extLst>
              </a:tr>
              <a:tr h="416745">
                <a:tc>
                  <a:txBody>
                    <a:bodyPr/>
                    <a:lstStyle/>
                    <a:p>
                      <a:pPr marL="0" marR="0" algn="ctr" rtl="0">
                        <a:lnSpc>
                          <a:spcPct val="150000"/>
                        </a:lnSpc>
                        <a:spcBef>
                          <a:spcPts val="0"/>
                        </a:spcBef>
                        <a:spcAft>
                          <a:spcPts val="0"/>
                        </a:spcAft>
                      </a:pPr>
                      <a:r>
                        <a:rPr lang="es" sz="1600">
                          <a:effectLst/>
                          <a:latin typeface="+mn-lt"/>
                          <a:ea typeface="Calibri" panose="020F0502020204030204" pitchFamily="34" charset="0"/>
                          <a:cs typeface="Times New Roman" panose="02020603050405020304" pitchFamily="18" charset="0"/>
                        </a:rPr>
                        <a:t>08:30</a:t>
                      </a:r>
                    </a:p>
                  </a:txBody>
                  <a:tcPr marL="68580" marR="68580" marT="0" marB="0" anchor="ctr"/>
                </a:tc>
                <a:tc>
                  <a:txBody>
                    <a:bodyPr/>
                    <a:lstStyle/>
                    <a:p>
                      <a:pPr marL="0" marR="0" rtl="0">
                        <a:lnSpc>
                          <a:spcPct val="150000"/>
                        </a:lnSpc>
                        <a:spcBef>
                          <a:spcPts val="0"/>
                        </a:spcBef>
                        <a:spcAft>
                          <a:spcPts val="0"/>
                        </a:spcAft>
                      </a:pPr>
                      <a:r>
                        <a:rPr lang="es" sz="1600">
                          <a:effectLst/>
                          <a:latin typeface="+mn-lt"/>
                        </a:rPr>
                        <a:t>Bienvenida y repaso del primer día</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6112032"/>
                  </a:ext>
                </a:extLst>
              </a:tr>
              <a:tr h="430530">
                <a:tc>
                  <a:txBody>
                    <a:bodyPr/>
                    <a:lstStyle/>
                    <a:p>
                      <a:pPr marL="0" marR="0" algn="ctr" rtl="0">
                        <a:lnSpc>
                          <a:spcPct val="150000"/>
                        </a:lnSpc>
                        <a:spcBef>
                          <a:spcPts val="0"/>
                        </a:spcBef>
                        <a:spcAft>
                          <a:spcPts val="0"/>
                        </a:spcAft>
                      </a:pPr>
                      <a:r>
                        <a:rPr lang="es" sz="1600">
                          <a:effectLst/>
                          <a:latin typeface="+mn-lt"/>
                          <a:ea typeface="Calibri" panose="020F0502020204030204" pitchFamily="34" charset="0"/>
                          <a:cs typeface="Times New Roman" panose="02020603050405020304" pitchFamily="18" charset="0"/>
                        </a:rPr>
                        <a:t>09:00</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s" sz="1600" kern="1200">
                          <a:effectLst/>
                          <a:latin typeface="+mn-lt"/>
                        </a:rPr>
                        <a:t>El paquete de apoyo MAMI</a:t>
                      </a:r>
                      <a:endParaRPr lang="en-US" sz="1600"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1412828"/>
                  </a:ext>
                </a:extLst>
              </a:tr>
              <a:tr h="358775">
                <a:tc>
                  <a:txBody>
                    <a:bodyPr/>
                    <a:lstStyle/>
                    <a:p>
                      <a:pPr marL="0" marR="0" algn="ctr" rtl="0">
                        <a:lnSpc>
                          <a:spcPct val="150000"/>
                        </a:lnSpc>
                        <a:spcBef>
                          <a:spcPts val="0"/>
                        </a:spcBef>
                        <a:spcAft>
                          <a:spcPts val="0"/>
                        </a:spcAft>
                      </a:pPr>
                      <a:r>
                        <a:rPr lang="es" sz="1600" i="1">
                          <a:effectLst/>
                          <a:latin typeface="+mn-lt"/>
                          <a:ea typeface="Calibri" panose="020F0502020204030204" pitchFamily="34" charset="0"/>
                          <a:cs typeface="Times New Roman" panose="02020603050405020304" pitchFamily="18" charset="0"/>
                        </a:rPr>
                        <a:t>10:30</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s" sz="1600" i="1" kern="1200">
                          <a:effectLst/>
                          <a:latin typeface="+mn-lt"/>
                        </a:rPr>
                        <a:t>Descanso</a:t>
                      </a:r>
                      <a:endParaRPr lang="en-US" sz="1600" i="1"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4591171"/>
                  </a:ext>
                </a:extLst>
              </a:tr>
              <a:tr h="358775">
                <a:tc>
                  <a:txBody>
                    <a:bodyPr/>
                    <a:lstStyle/>
                    <a:p>
                      <a:pPr marL="0" marR="0" algn="ctr" rtl="0">
                        <a:lnSpc>
                          <a:spcPct val="150000"/>
                        </a:lnSpc>
                        <a:spcBef>
                          <a:spcPts val="0"/>
                        </a:spcBef>
                        <a:spcAft>
                          <a:spcPts val="0"/>
                        </a:spcAft>
                      </a:pPr>
                      <a:r>
                        <a:rPr lang="es" sz="1600">
                          <a:effectLst/>
                          <a:latin typeface="+mn-lt"/>
                          <a:ea typeface="Calibri" panose="020F0502020204030204" pitchFamily="34" charset="0"/>
                          <a:cs typeface="Times New Roman" panose="02020603050405020304" pitchFamily="18" charset="0"/>
                        </a:rPr>
                        <a:t>11:00</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s" sz="1600" kern="1200">
                          <a:effectLst/>
                          <a:latin typeface="+mn-lt"/>
                        </a:rPr>
                        <a:t>Temas básicos</a:t>
                      </a:r>
                      <a:endParaRPr lang="en-US" sz="1600"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83792498"/>
                  </a:ext>
                </a:extLst>
              </a:tr>
              <a:tr h="430530">
                <a:tc>
                  <a:txBody>
                    <a:bodyPr/>
                    <a:lstStyle/>
                    <a:p>
                      <a:pPr marL="0" marR="0" algn="ctr" rtl="0">
                        <a:lnSpc>
                          <a:spcPct val="150000"/>
                        </a:lnSpc>
                        <a:spcBef>
                          <a:spcPts val="0"/>
                        </a:spcBef>
                        <a:spcAft>
                          <a:spcPts val="0"/>
                        </a:spcAft>
                      </a:pPr>
                      <a:r>
                        <a:rPr lang="es" sz="1600" i="1">
                          <a:effectLst/>
                          <a:latin typeface="+mn-lt"/>
                          <a:ea typeface="Calibri" panose="020F0502020204030204" pitchFamily="34" charset="0"/>
                          <a:cs typeface="Times New Roman" panose="02020603050405020304" pitchFamily="18" charset="0"/>
                        </a:rPr>
                        <a:t>13:00</a:t>
                      </a:r>
                    </a:p>
                  </a:txBody>
                  <a:tcPr marL="68580" marR="68580" marT="0" marB="0" anchor="ctr"/>
                </a:tc>
                <a:tc>
                  <a:txBody>
                    <a:bodyPr/>
                    <a:lstStyle/>
                    <a:p>
                      <a:pPr marL="0" marR="0" rtl="0">
                        <a:lnSpc>
                          <a:spcPct val="150000"/>
                        </a:lnSpc>
                        <a:spcBef>
                          <a:spcPts val="0"/>
                        </a:spcBef>
                        <a:spcAft>
                          <a:spcPts val="0"/>
                        </a:spcAft>
                      </a:pPr>
                      <a:r>
                        <a:rPr lang="es" sz="1600" i="1">
                          <a:effectLst/>
                          <a:latin typeface="+mn-lt"/>
                          <a:ea typeface="+mn-ea"/>
                          <a:cs typeface="+mn-cs"/>
                        </a:rPr>
                        <a:t>Almuerzo</a:t>
                      </a:r>
                      <a:endParaRPr lang="en-US" sz="1600" i="1">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2623204"/>
                  </a:ext>
                </a:extLst>
              </a:tr>
              <a:tr h="430530">
                <a:tc>
                  <a:txBody>
                    <a:bodyPr/>
                    <a:lstStyle/>
                    <a:p>
                      <a:pPr marL="0" marR="0" algn="ctr" rtl="0">
                        <a:lnSpc>
                          <a:spcPct val="150000"/>
                        </a:lnSpc>
                        <a:spcBef>
                          <a:spcPts val="0"/>
                        </a:spcBef>
                        <a:spcAft>
                          <a:spcPts val="0"/>
                        </a:spcAft>
                      </a:pPr>
                      <a:r>
                        <a:rPr lang="es" sz="1600">
                          <a:solidFill>
                            <a:schemeClr val="tx1"/>
                          </a:solidFill>
                          <a:effectLst/>
                          <a:latin typeface="+mn-lt"/>
                          <a:ea typeface="Calibri" panose="020F0502020204030204" pitchFamily="34" charset="0"/>
                          <a:cs typeface="Times New Roman" panose="02020603050405020304" pitchFamily="18" charset="0"/>
                        </a:rPr>
                        <a:t>14:00</a:t>
                      </a:r>
                    </a:p>
                  </a:txBody>
                  <a:tcPr marL="68580" marR="68580" marT="0" marB="0" anchor="ctr"/>
                </a:tc>
                <a:tc>
                  <a:txBody>
                    <a:bodyPr/>
                    <a:lstStyle/>
                    <a:p>
                      <a:pPr marL="0" marR="0" rtl="0">
                        <a:lnSpc>
                          <a:spcPct val="150000"/>
                        </a:lnSpc>
                        <a:spcBef>
                          <a:spcPts val="0"/>
                        </a:spcBef>
                        <a:spcAft>
                          <a:spcPts val="0"/>
                        </a:spcAft>
                      </a:pPr>
                      <a:r>
                        <a:rPr lang="es" sz="1600">
                          <a:solidFill>
                            <a:schemeClr val="tx1"/>
                          </a:solidFill>
                          <a:effectLst/>
                          <a:latin typeface="+mn-lt"/>
                          <a:ea typeface="Calibri" panose="020F0502020204030204" pitchFamily="34" charset="0"/>
                          <a:cs typeface="Times New Roman" panose="02020603050405020304" pitchFamily="18" charset="0"/>
                        </a:rPr>
                        <a:t>Temas básicos (continuación)</a:t>
                      </a:r>
                      <a:endParaRPr lang="en-US" sz="16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9899912"/>
                  </a:ext>
                </a:extLst>
              </a:tr>
              <a:tr h="358775">
                <a:tc>
                  <a:txBody>
                    <a:bodyPr/>
                    <a:lstStyle/>
                    <a:p>
                      <a:pPr marL="0" marR="0" algn="ctr" rtl="0">
                        <a:lnSpc>
                          <a:spcPct val="150000"/>
                        </a:lnSpc>
                        <a:spcBef>
                          <a:spcPts val="0"/>
                        </a:spcBef>
                        <a:spcAft>
                          <a:spcPts val="0"/>
                        </a:spcAft>
                      </a:pPr>
                      <a:r>
                        <a:rPr lang="es" sz="1600">
                          <a:effectLst/>
                          <a:latin typeface="+mn-lt"/>
                          <a:ea typeface="Calibri" panose="020F0502020204030204" pitchFamily="34" charset="0"/>
                          <a:cs typeface="Times New Roman" panose="02020603050405020304" pitchFamily="18" charset="0"/>
                        </a:rPr>
                        <a:t>16:00</a:t>
                      </a:r>
                    </a:p>
                  </a:txBody>
                  <a:tcPr marL="68580" marR="68580" marT="0" marB="0" anchor="ctr"/>
                </a:tc>
                <a:tc>
                  <a:txBody>
                    <a:bodyPr/>
                    <a:lstStyle/>
                    <a:p>
                      <a:pPr marL="0" marR="0" rtl="0">
                        <a:lnSpc>
                          <a:spcPct val="150000"/>
                        </a:lnSpc>
                        <a:spcBef>
                          <a:spcPts val="0"/>
                        </a:spcBef>
                        <a:spcAft>
                          <a:spcPts val="0"/>
                        </a:spcAft>
                      </a:pPr>
                      <a:r>
                        <a:rPr lang="es" sz="1600">
                          <a:effectLst/>
                          <a:latin typeface="+mn-lt"/>
                        </a:rPr>
                        <a:t>Resumen del segundo día</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2022257"/>
                  </a:ext>
                </a:extLst>
              </a:tr>
            </a:tbl>
          </a:graphicData>
        </a:graphic>
      </p:graphicFrame>
    </p:spTree>
    <p:extLst>
      <p:ext uri="{BB962C8B-B14F-4D97-AF65-F5344CB8AC3E}">
        <p14:creationId xmlns:p14="http://schemas.microsoft.com/office/powerpoint/2010/main" val="3360505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hart with text&#10;&#10;Description automatically generated">
            <a:extLst>
              <a:ext uri="{FF2B5EF4-FFF2-40B4-BE49-F238E27FC236}">
                <a16:creationId xmlns:a16="http://schemas.microsoft.com/office/drawing/2014/main" id="{22E39A0E-750A-ADF3-865D-137336AE7200}"/>
              </a:ext>
            </a:extLst>
          </p:cNvPr>
          <p:cNvPicPr>
            <a:picLocks noChangeAspect="1"/>
          </p:cNvPicPr>
          <p:nvPr/>
        </p:nvPicPr>
        <p:blipFill>
          <a:blip r:embed="rId3"/>
          <a:stretch>
            <a:fillRect/>
          </a:stretch>
        </p:blipFill>
        <p:spPr>
          <a:xfrm>
            <a:off x="5803900" y="2105419"/>
            <a:ext cx="6172200" cy="2774162"/>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11204998" cy="905256"/>
          </a:xfrm>
        </p:spPr>
        <p:txBody>
          <a:bodyPr rtlCol="0">
            <a:normAutofit fontScale="90000"/>
          </a:bodyPr>
          <a:lstStyle/>
          <a:p>
            <a:pPr rtl="0"/>
            <a:r>
              <a:rPr lang="es"/>
              <a:t>Paquete de apoyo</a:t>
            </a:r>
            <a:br>
              <a:rPr lang="en-GB"/>
            </a:br>
            <a:r>
              <a:rPr lang="es">
                <a:solidFill>
                  <a:schemeClr val="accent1"/>
                </a:solidFill>
              </a:rPr>
              <a:t>2. Consejería personalizada y acciones para abordar factores de riesgo y problemas específicos según sea necesario.</a:t>
            </a:r>
            <a:endParaRPr lang="en-US">
              <a:solidFill>
                <a:schemeClr val="accent1"/>
              </a:solidFill>
            </a:endParaRPr>
          </a:p>
        </p:txBody>
      </p:sp>
      <p:pic>
        <p:nvPicPr>
          <p:cNvPr id="2" name="Picture 1">
            <a:extLst>
              <a:ext uri="{FF2B5EF4-FFF2-40B4-BE49-F238E27FC236}">
                <a16:creationId xmlns:a16="http://schemas.microsoft.com/office/drawing/2014/main" id="{90D539C9-661B-D8DF-9A4F-04EE91D888F0}"/>
              </a:ext>
            </a:extLst>
          </p:cNvPr>
          <p:cNvPicPr>
            <a:picLocks noChangeAspect="1"/>
          </p:cNvPicPr>
          <p:nvPr/>
        </p:nvPicPr>
        <p:blipFill>
          <a:blip r:embed="rId4"/>
          <a:stretch>
            <a:fillRect/>
          </a:stretch>
        </p:blipFill>
        <p:spPr>
          <a:xfrm>
            <a:off x="838200" y="4347378"/>
            <a:ext cx="6718300" cy="2366945"/>
          </a:xfrm>
          <a:prstGeom prst="rect">
            <a:avLst/>
          </a:prstGeom>
        </p:spPr>
      </p:pic>
    </p:spTree>
    <p:extLst>
      <p:ext uri="{BB962C8B-B14F-4D97-AF65-F5344CB8AC3E}">
        <p14:creationId xmlns:p14="http://schemas.microsoft.com/office/powerpoint/2010/main" val="773253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Paquete de apoyo</a:t>
            </a:r>
            <a:br>
              <a:rPr lang="en-GB"/>
            </a:br>
            <a:r>
              <a:rPr lang="es">
                <a:solidFill>
                  <a:schemeClr val="accent1"/>
                </a:solidFill>
              </a:rPr>
              <a:t>Definición de consejería</a:t>
            </a:r>
            <a:endParaRPr lang="en-US">
              <a:solidFill>
                <a:schemeClr val="accent1"/>
              </a:solidFill>
            </a:endParaRPr>
          </a:p>
        </p:txBody>
      </p:sp>
      <p:sp>
        <p:nvSpPr>
          <p:cNvPr id="4" name="Content Placeholder 2">
            <a:extLst>
              <a:ext uri="{FF2B5EF4-FFF2-40B4-BE49-F238E27FC236}">
                <a16:creationId xmlns:a16="http://schemas.microsoft.com/office/drawing/2014/main" id="{3F78B6FD-19D4-C8F9-9A59-B9A65D67D037}"/>
              </a:ext>
            </a:extLst>
          </p:cNvPr>
          <p:cNvSpPr>
            <a:spLocks noGrp="1"/>
          </p:cNvSpPr>
          <p:nvPr>
            <p:ph idx="1"/>
          </p:nvPr>
        </p:nvSpPr>
        <p:spPr>
          <a:xfrm>
            <a:off x="832104" y="1998573"/>
            <a:ext cx="6644144" cy="4476750"/>
          </a:xfrm>
        </p:spPr>
        <p:txBody>
          <a:bodyPr vert="horz" lIns="91440" tIns="45720" rIns="91440" bIns="45720" rtlCol="0" anchor="t">
            <a:normAutofit/>
          </a:bodyPr>
          <a:lstStyle/>
          <a:p>
            <a:r>
              <a:rPr lang="es" sz="2400" b="0">
                <a:ea typeface="Lato"/>
                <a:cs typeface="Lato"/>
              </a:rPr>
              <a:t>Es una interacción bidireccional entre un consejero/a capacitado/a y una o más madres u otras personas cuidadoras de niños </a:t>
            </a:r>
            <a:r>
              <a:rPr lang="es">
                <a:ea typeface="Lato"/>
                <a:cs typeface="Lato"/>
              </a:rPr>
              <a:t>y niñas </a:t>
            </a:r>
            <a:r>
              <a:rPr lang="es" sz="2400" b="0">
                <a:ea typeface="Lato"/>
                <a:cs typeface="Lato"/>
              </a:rPr>
              <a:t>(generalmente).</a:t>
            </a:r>
            <a:r>
              <a:rPr lang="es">
                <a:ea typeface="Lato"/>
                <a:cs typeface="Lato"/>
              </a:rPr>
              <a:t> </a:t>
            </a:r>
            <a:endParaRPr lang="es" sz="2400" b="0"/>
          </a:p>
          <a:p>
            <a:pPr rtl="0"/>
            <a:endParaRPr lang="en-US" sz="2400" b="0"/>
          </a:p>
          <a:p>
            <a:r>
              <a:rPr lang="es" sz="2400" b="0">
                <a:ea typeface="Lato"/>
                <a:cs typeface="Lato"/>
              </a:rPr>
              <a:t>El proceso implica escuchar preocupaciones, discutir preguntas, enseñar sobre prácticas de alimentación y cuidado, y observar y apoyar con el proceso normal y los desafíos de la lactancia materna.</a:t>
            </a:r>
            <a:r>
              <a:rPr lang="es">
                <a:ea typeface="Lato"/>
                <a:cs typeface="Lato"/>
              </a:rPr>
              <a:t> </a:t>
            </a:r>
            <a:endParaRPr lang="es" sz="2400" b="0"/>
          </a:p>
        </p:txBody>
      </p:sp>
      <p:pic>
        <p:nvPicPr>
          <p:cNvPr id="10" name="Picture 9">
            <a:extLst>
              <a:ext uri="{FF2B5EF4-FFF2-40B4-BE49-F238E27FC236}">
                <a16:creationId xmlns:a16="http://schemas.microsoft.com/office/drawing/2014/main" id="{0C8343AB-EFA6-7AA7-00AA-67AC6C1CEB0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88387" y="2265040"/>
            <a:ext cx="3491880" cy="2327920"/>
          </a:xfrm>
          <a:prstGeom prst="rect">
            <a:avLst/>
          </a:prstGeom>
        </p:spPr>
      </p:pic>
    </p:spTree>
    <p:extLst>
      <p:ext uri="{BB962C8B-B14F-4D97-AF65-F5344CB8AC3E}">
        <p14:creationId xmlns:p14="http://schemas.microsoft.com/office/powerpoint/2010/main" val="10101454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Paquete de apoyo</a:t>
            </a:r>
            <a:br>
              <a:rPr lang="en-GB"/>
            </a:br>
            <a:r>
              <a:rPr lang="es">
                <a:solidFill>
                  <a:schemeClr val="accent1"/>
                </a:solidFill>
              </a:rPr>
              <a:t>El proceso de consejería</a:t>
            </a:r>
            <a:endParaRPr lang="en-US">
              <a:solidFill>
                <a:schemeClr val="accent1"/>
              </a:solidFill>
            </a:endParaRPr>
          </a:p>
        </p:txBody>
      </p:sp>
      <p:pic>
        <p:nvPicPr>
          <p:cNvPr id="2" name="Online Media 1" title="The Nutrition Counselling Visit for Young Children (Spanish) - Nutrition Series">
            <a:hlinkClick r:id="" action="ppaction://media"/>
            <a:extLst>
              <a:ext uri="{FF2B5EF4-FFF2-40B4-BE49-F238E27FC236}">
                <a16:creationId xmlns:a16="http://schemas.microsoft.com/office/drawing/2014/main" id="{EC7F14D9-FF6C-51B3-528C-B812964702D8}"/>
              </a:ext>
            </a:extLst>
          </p:cNvPr>
          <p:cNvPicPr>
            <a:picLocks noRot="1" noChangeAspect="1"/>
          </p:cNvPicPr>
          <p:nvPr>
            <a:videoFile r:link="rId1"/>
          </p:nvPr>
        </p:nvPicPr>
        <p:blipFill>
          <a:blip r:embed="rId4"/>
          <a:stretch>
            <a:fillRect/>
          </a:stretch>
        </p:blipFill>
        <p:spPr>
          <a:xfrm>
            <a:off x="2511246" y="1848808"/>
            <a:ext cx="6853207" cy="4382458"/>
          </a:xfrm>
          <a:prstGeom prst="rect">
            <a:avLst/>
          </a:prstGeom>
        </p:spPr>
      </p:pic>
    </p:spTree>
    <p:extLst>
      <p:ext uri="{BB962C8B-B14F-4D97-AF65-F5344CB8AC3E}">
        <p14:creationId xmlns:p14="http://schemas.microsoft.com/office/powerpoint/2010/main" val="25093571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Módulo 6 — Actividad</a:t>
            </a:r>
            <a:br>
              <a:rPr lang="en-GB"/>
            </a:br>
            <a:r>
              <a:rPr lang="es">
                <a:solidFill>
                  <a:schemeClr val="accent1"/>
                </a:solidFill>
              </a:rPr>
              <a:t>Aptitudes de escucha y aprendizaje</a:t>
            </a:r>
            <a:endParaRPr lang="en-UK">
              <a:solidFill>
                <a:schemeClr val="accent1"/>
              </a:solidFill>
            </a:endParaRPr>
          </a:p>
        </p:txBody>
      </p:sp>
      <p:pic>
        <p:nvPicPr>
          <p:cNvPr id="4" name="Imagen 3">
            <a:extLst>
              <a:ext uri="{FF2B5EF4-FFF2-40B4-BE49-F238E27FC236}">
                <a16:creationId xmlns:a16="http://schemas.microsoft.com/office/drawing/2014/main" id="{5AE5E2A2-EB51-7B3B-6E57-488A097B2FCB}"/>
              </a:ext>
            </a:extLst>
          </p:cNvPr>
          <p:cNvPicPr>
            <a:picLocks noChangeAspect="1"/>
          </p:cNvPicPr>
          <p:nvPr/>
        </p:nvPicPr>
        <p:blipFill>
          <a:blip r:embed="rId3"/>
          <a:stretch>
            <a:fillRect/>
          </a:stretch>
        </p:blipFill>
        <p:spPr>
          <a:xfrm>
            <a:off x="3338705" y="2290237"/>
            <a:ext cx="5512698" cy="3675132"/>
          </a:xfrm>
          <a:prstGeom prst="rect">
            <a:avLst/>
          </a:prstGeom>
        </p:spPr>
      </p:pic>
    </p:spTree>
    <p:extLst>
      <p:ext uri="{BB962C8B-B14F-4D97-AF65-F5344CB8AC3E}">
        <p14:creationId xmlns:p14="http://schemas.microsoft.com/office/powerpoint/2010/main" val="9911326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Módulo 6 — Actividad</a:t>
            </a:r>
            <a:br>
              <a:rPr lang="en-GB"/>
            </a:br>
            <a:r>
              <a:rPr lang="es">
                <a:solidFill>
                  <a:schemeClr val="accent1"/>
                </a:solidFill>
              </a:rPr>
              <a:t>Aptitudes de escucha y aprendizaje</a:t>
            </a:r>
            <a:endParaRPr lang="en-UK">
              <a:solidFill>
                <a:schemeClr val="accent1"/>
              </a:solidFill>
            </a:endParaRPr>
          </a:p>
        </p:txBody>
      </p:sp>
      <p:pic>
        <p:nvPicPr>
          <p:cNvPr id="4" name="Imagen 3">
            <a:extLst>
              <a:ext uri="{FF2B5EF4-FFF2-40B4-BE49-F238E27FC236}">
                <a16:creationId xmlns:a16="http://schemas.microsoft.com/office/drawing/2014/main" id="{BD3491CD-54EC-C7C7-8678-676EE7637540}"/>
              </a:ext>
            </a:extLst>
          </p:cNvPr>
          <p:cNvPicPr>
            <a:picLocks noChangeAspect="1"/>
          </p:cNvPicPr>
          <p:nvPr/>
        </p:nvPicPr>
        <p:blipFill>
          <a:blip r:embed="rId3"/>
          <a:stretch>
            <a:fillRect/>
          </a:stretch>
        </p:blipFill>
        <p:spPr>
          <a:xfrm>
            <a:off x="3266697" y="2264693"/>
            <a:ext cx="5656833" cy="3771222"/>
          </a:xfrm>
          <a:prstGeom prst="rect">
            <a:avLst/>
          </a:prstGeom>
        </p:spPr>
      </p:pic>
    </p:spTree>
    <p:extLst>
      <p:ext uri="{BB962C8B-B14F-4D97-AF65-F5344CB8AC3E}">
        <p14:creationId xmlns:p14="http://schemas.microsoft.com/office/powerpoint/2010/main" val="4544870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Paquete de apoyo</a:t>
            </a:r>
            <a:br>
              <a:rPr lang="en-GB"/>
            </a:br>
            <a:r>
              <a:rPr lang="es">
                <a:solidFill>
                  <a:schemeClr val="accent1"/>
                </a:solidFill>
              </a:rPr>
              <a:t>Guía de consejería en tres pasos</a:t>
            </a:r>
            <a:endParaRPr lang="en-US">
              <a:solidFill>
                <a:schemeClr val="accent1"/>
              </a:solidFill>
            </a:endParaRPr>
          </a:p>
        </p:txBody>
      </p:sp>
      <p:sp>
        <p:nvSpPr>
          <p:cNvPr id="7" name="Content Placeholder 2">
            <a:extLst>
              <a:ext uri="{FF2B5EF4-FFF2-40B4-BE49-F238E27FC236}">
                <a16:creationId xmlns:a16="http://schemas.microsoft.com/office/drawing/2014/main" id="{529D39CA-21E7-B9F4-4B62-81BD4A942A54}"/>
              </a:ext>
            </a:extLst>
          </p:cNvPr>
          <p:cNvSpPr>
            <a:spLocks noGrp="1"/>
          </p:cNvSpPr>
          <p:nvPr>
            <p:ph idx="1"/>
          </p:nvPr>
        </p:nvSpPr>
        <p:spPr>
          <a:xfrm>
            <a:off x="948408" y="1907931"/>
            <a:ext cx="5311715" cy="4811569"/>
          </a:xfrm>
        </p:spPr>
        <p:txBody>
          <a:bodyPr vert="horz" lIns="91440" tIns="45720" rIns="91440" bIns="45720" rtlCol="0" anchor="t">
            <a:normAutofit fontScale="85000" lnSpcReduction="10000"/>
          </a:bodyPr>
          <a:lstStyle/>
          <a:p>
            <a:pPr marL="342900" indent="-342900" rtl="0">
              <a:buAutoNum type="arabicPeriod"/>
            </a:pPr>
            <a:r>
              <a:rPr lang="es">
                <a:ea typeface="宋体"/>
                <a:cs typeface="Lato"/>
              </a:rPr>
              <a:t>Evaluar</a:t>
            </a:r>
            <a:r>
              <a:rPr lang="es" b="0">
                <a:ea typeface="宋体"/>
                <a:cs typeface="Lato"/>
              </a:rPr>
              <a:t> la alimentación adecuada para la edad y condición de la madre, el padre o la persona cuidadora y el niño: preguntar, escuchar y observar. Evaluar el panorama COMPLETO.</a:t>
            </a:r>
          </a:p>
          <a:p>
            <a:pPr marL="342900" indent="-342900" rtl="0">
              <a:buAutoNum type="arabicPeriod"/>
            </a:pPr>
            <a:r>
              <a:rPr lang="es">
                <a:ea typeface="宋体"/>
                <a:cs typeface="Lato"/>
              </a:rPr>
              <a:t>Analizar (en silencio)</a:t>
            </a:r>
            <a:r>
              <a:rPr lang="es" b="0">
                <a:ea typeface="宋体"/>
                <a:cs typeface="Lato"/>
              </a:rPr>
              <a:t> comparar lo aprendido con las recomendaciones para la edad del niño. Identificar los problemas y establecer prioridades si hay más de una.</a:t>
            </a:r>
          </a:p>
          <a:p>
            <a:pPr marL="342900" indent="-342900">
              <a:buAutoNum type="arabicPeriod"/>
            </a:pPr>
            <a:r>
              <a:rPr lang="es">
                <a:ea typeface="宋体"/>
                <a:cs typeface="Lato"/>
              </a:rPr>
              <a:t>Actuar</a:t>
            </a:r>
            <a:r>
              <a:rPr lang="es" b="0">
                <a:ea typeface="宋体"/>
                <a:cs typeface="Lato"/>
              </a:rPr>
              <a:t> conversar, comunicar información relevante en pequeñas dosis, acordar opciones prácticas y con plazo determinado que puedan intentar realizar la madre, el padre o la persona cuidadora.</a:t>
            </a:r>
            <a:r>
              <a:rPr lang="es">
                <a:ea typeface="宋体"/>
                <a:cs typeface="Lato"/>
              </a:rPr>
              <a:t>  </a:t>
            </a:r>
            <a:endParaRPr lang="en-US" altLang="en-US" b="0">
              <a:ea typeface="宋体" pitchFamily="2" charset="-122"/>
            </a:endParaRPr>
          </a:p>
          <a:p>
            <a:pPr rtl="0"/>
            <a:endParaRPr lang="en-GB" sz="2800" b="0"/>
          </a:p>
        </p:txBody>
      </p:sp>
      <p:pic>
        <p:nvPicPr>
          <p:cNvPr id="3" name="Online Media 2" title="Helping a Breastfeeding Mother (Spanish) - Breastfeeding Series">
            <a:hlinkClick r:id="" action="ppaction://media"/>
            <a:extLst>
              <a:ext uri="{FF2B5EF4-FFF2-40B4-BE49-F238E27FC236}">
                <a16:creationId xmlns:a16="http://schemas.microsoft.com/office/drawing/2014/main" id="{17FCC6BB-A0AB-D9CB-6C77-B7875CDB4C2D}"/>
              </a:ext>
            </a:extLst>
          </p:cNvPr>
          <p:cNvPicPr>
            <a:picLocks noRot="1" noChangeAspect="1"/>
          </p:cNvPicPr>
          <p:nvPr>
            <a:videoFile r:link="rId1"/>
          </p:nvPr>
        </p:nvPicPr>
        <p:blipFill>
          <a:blip r:embed="rId4"/>
          <a:stretch>
            <a:fillRect/>
          </a:stretch>
        </p:blipFill>
        <p:spPr>
          <a:xfrm>
            <a:off x="6536906" y="2481413"/>
            <a:ext cx="5487358" cy="3088496"/>
          </a:xfrm>
          <a:prstGeom prst="rect">
            <a:avLst/>
          </a:prstGeom>
        </p:spPr>
      </p:pic>
    </p:spTree>
    <p:extLst>
      <p:ext uri="{BB962C8B-B14F-4D97-AF65-F5344CB8AC3E}">
        <p14:creationId xmlns:p14="http://schemas.microsoft.com/office/powerpoint/2010/main" val="25985989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Módulo 6 — Actividad</a:t>
            </a:r>
            <a:br>
              <a:rPr lang="en-GB"/>
            </a:br>
            <a:r>
              <a:rPr lang="es" sz="4400">
                <a:solidFill>
                  <a:schemeClr val="accent1"/>
                </a:solidFill>
              </a:rPr>
              <a:t>Etapas del cambio de comportamiento</a:t>
            </a:r>
            <a:endParaRPr lang="en-UK">
              <a:solidFill>
                <a:schemeClr val="accent1"/>
              </a:solidFill>
            </a:endParaRPr>
          </a:p>
        </p:txBody>
      </p:sp>
      <p:sp>
        <p:nvSpPr>
          <p:cNvPr id="2" name="Rounded Rectangle 6">
            <a:extLst>
              <a:ext uri="{FF2B5EF4-FFF2-40B4-BE49-F238E27FC236}">
                <a16:creationId xmlns:a16="http://schemas.microsoft.com/office/drawing/2014/main" id="{3B57BAE0-C943-BFDC-241D-0F7A5BC98271}"/>
              </a:ext>
            </a:extLst>
          </p:cNvPr>
          <p:cNvSpPr/>
          <p:nvPr/>
        </p:nvSpPr>
        <p:spPr>
          <a:xfrm>
            <a:off x="3100987" y="2505869"/>
            <a:ext cx="5983540"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3600">
                <a:latin typeface="Oswald" pitchFamily="2" charset="77"/>
              </a:rPr>
              <a:t>¿Qué se necesita para lograr un cambio de comportamiento positivo y duradero?</a:t>
            </a:r>
          </a:p>
        </p:txBody>
      </p:sp>
    </p:spTree>
    <p:extLst>
      <p:ext uri="{BB962C8B-B14F-4D97-AF65-F5344CB8AC3E}">
        <p14:creationId xmlns:p14="http://schemas.microsoft.com/office/powerpoint/2010/main" val="25036911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3524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0">
            <a:normAutofit fontScale="90000"/>
          </a:bodyPr>
          <a:lstStyle/>
          <a:p>
            <a:pPr rtl="0"/>
            <a:r>
              <a:rPr lang="es"/>
              <a:t>Paquete de apoyo</a:t>
            </a:r>
            <a:br>
              <a:rPr lang="en-GB"/>
            </a:br>
            <a:r>
              <a:rPr lang="es">
                <a:solidFill>
                  <a:schemeClr val="accent1"/>
                </a:solidFill>
              </a:rPr>
              <a:t>Aspectos clave de la consejería</a:t>
            </a:r>
            <a:endParaRPr lang="en-US">
              <a:solidFill>
                <a:schemeClr val="accent1"/>
              </a:solidFill>
            </a:endParaRPr>
          </a:p>
        </p:txBody>
      </p:sp>
      <p:grpSp>
        <p:nvGrpSpPr>
          <p:cNvPr id="3" name="Group 2">
            <a:extLst>
              <a:ext uri="{FF2B5EF4-FFF2-40B4-BE49-F238E27FC236}">
                <a16:creationId xmlns:a16="http://schemas.microsoft.com/office/drawing/2014/main" id="{50B00E4B-2310-9E03-3C51-74A4430DEBB3}"/>
              </a:ext>
            </a:extLst>
          </p:cNvPr>
          <p:cNvGrpSpPr/>
          <p:nvPr/>
        </p:nvGrpSpPr>
        <p:grpSpPr>
          <a:xfrm>
            <a:off x="5867022" y="2389442"/>
            <a:ext cx="4464498" cy="3721278"/>
            <a:chOff x="3362293" y="2431122"/>
            <a:chExt cx="4464498" cy="3721278"/>
          </a:xfrm>
          <a:solidFill>
            <a:schemeClr val="accent1">
              <a:lumMod val="20000"/>
              <a:lumOff val="80000"/>
            </a:schemeClr>
          </a:solidFill>
        </p:grpSpPr>
        <p:sp>
          <p:nvSpPr>
            <p:cNvPr id="19" name="Rectangle 18">
              <a:extLst>
                <a:ext uri="{FF2B5EF4-FFF2-40B4-BE49-F238E27FC236}">
                  <a16:creationId xmlns:a16="http://schemas.microsoft.com/office/drawing/2014/main" id="{DCD4E946-0DBB-0377-BCEF-6DA16391560D}"/>
                </a:ext>
              </a:extLst>
            </p:cNvPr>
            <p:cNvSpPr/>
            <p:nvPr/>
          </p:nvSpPr>
          <p:spPr>
            <a:xfrm>
              <a:off x="3362293" y="5533633"/>
              <a:ext cx="4464498"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es">
                  <a:solidFill>
                    <a:schemeClr val="tx1"/>
                  </a:solidFill>
                  <a:cs typeface="Gill Sans Infant Std"/>
                </a:rPr>
                <a:t>Lo desconoce</a:t>
              </a:r>
              <a:endParaRPr lang="en-GB">
                <a:solidFill>
                  <a:schemeClr val="tx1"/>
                </a:solidFill>
                <a:cs typeface="Gill Sans Infant Std"/>
              </a:endParaRPr>
            </a:p>
          </p:txBody>
        </p:sp>
        <p:sp>
          <p:nvSpPr>
            <p:cNvPr id="20" name="Rectangle 19">
              <a:extLst>
                <a:ext uri="{FF2B5EF4-FFF2-40B4-BE49-F238E27FC236}">
                  <a16:creationId xmlns:a16="http://schemas.microsoft.com/office/drawing/2014/main" id="{15BAB3A4-0D37-AE25-9B54-9C126303E3E3}"/>
                </a:ext>
              </a:extLst>
            </p:cNvPr>
            <p:cNvSpPr/>
            <p:nvPr/>
          </p:nvSpPr>
          <p:spPr>
            <a:xfrm>
              <a:off x="3851920" y="4910528"/>
              <a:ext cx="3974871"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es">
                  <a:solidFill>
                    <a:schemeClr val="tx1"/>
                  </a:solidFill>
                  <a:cs typeface="Gill Sans Infant Std"/>
                </a:rPr>
                <a:t>Lo conoce</a:t>
              </a:r>
              <a:endParaRPr lang="en-GB">
                <a:solidFill>
                  <a:schemeClr val="tx1"/>
                </a:solidFill>
                <a:cs typeface="Gill Sans Infant Std"/>
              </a:endParaRPr>
            </a:p>
          </p:txBody>
        </p:sp>
        <p:sp>
          <p:nvSpPr>
            <p:cNvPr id="21" name="Rectangle 20">
              <a:extLst>
                <a:ext uri="{FF2B5EF4-FFF2-40B4-BE49-F238E27FC236}">
                  <a16:creationId xmlns:a16="http://schemas.microsoft.com/office/drawing/2014/main" id="{55DF8AF1-000E-41F3-658A-5005BA0B3AFB}"/>
                </a:ext>
              </a:extLst>
            </p:cNvPr>
            <p:cNvSpPr/>
            <p:nvPr/>
          </p:nvSpPr>
          <p:spPr>
            <a:xfrm>
              <a:off x="4211960" y="4291761"/>
              <a:ext cx="3600400"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es">
                  <a:solidFill>
                    <a:schemeClr val="tx1"/>
                  </a:solidFill>
                  <a:cs typeface="Gill Sans Infant Std"/>
                </a:rPr>
                <a:t>Quiere probarlo</a:t>
              </a:r>
              <a:endParaRPr lang="en-GB">
                <a:solidFill>
                  <a:schemeClr val="tx1"/>
                </a:solidFill>
                <a:cs typeface="Gill Sans Infant Std"/>
              </a:endParaRPr>
            </a:p>
          </p:txBody>
        </p:sp>
        <p:sp>
          <p:nvSpPr>
            <p:cNvPr id="22" name="Rectangle 21">
              <a:extLst>
                <a:ext uri="{FF2B5EF4-FFF2-40B4-BE49-F238E27FC236}">
                  <a16:creationId xmlns:a16="http://schemas.microsoft.com/office/drawing/2014/main" id="{2CE51FEB-D0A2-7856-DC49-E5314C351ACB}"/>
                </a:ext>
              </a:extLst>
            </p:cNvPr>
            <p:cNvSpPr/>
            <p:nvPr/>
          </p:nvSpPr>
          <p:spPr>
            <a:xfrm>
              <a:off x="4589250" y="3670102"/>
              <a:ext cx="3223110"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es">
                  <a:solidFill>
                    <a:schemeClr val="tx1"/>
                  </a:solidFill>
                  <a:cs typeface="Gill Sans Infant Std"/>
                </a:rPr>
                <a:t>Prueba a hacerlo</a:t>
              </a:r>
              <a:endParaRPr lang="en-GB">
                <a:solidFill>
                  <a:schemeClr val="tx1"/>
                </a:solidFill>
                <a:cs typeface="Gill Sans Infant Std"/>
              </a:endParaRPr>
            </a:p>
          </p:txBody>
        </p:sp>
        <p:sp>
          <p:nvSpPr>
            <p:cNvPr id="23" name="Rectangle 22">
              <a:extLst>
                <a:ext uri="{FF2B5EF4-FFF2-40B4-BE49-F238E27FC236}">
                  <a16:creationId xmlns:a16="http://schemas.microsoft.com/office/drawing/2014/main" id="{4FE3FF0E-92BE-A77A-28C5-FCDD865B47AD}"/>
                </a:ext>
              </a:extLst>
            </p:cNvPr>
            <p:cNvSpPr/>
            <p:nvPr/>
          </p:nvSpPr>
          <p:spPr>
            <a:xfrm>
              <a:off x="4845601" y="3046997"/>
              <a:ext cx="2966759"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es">
                  <a:solidFill>
                    <a:schemeClr val="tx1"/>
                  </a:solidFill>
                  <a:cs typeface="Gill Sans Infant Std"/>
                </a:rPr>
                <a:t>Continúa haciéndolo</a:t>
              </a:r>
              <a:endParaRPr lang="en-GB">
                <a:solidFill>
                  <a:schemeClr val="tx1"/>
                </a:solidFill>
                <a:cs typeface="Gill Sans Infant Std"/>
              </a:endParaRPr>
            </a:p>
          </p:txBody>
        </p:sp>
        <p:sp>
          <p:nvSpPr>
            <p:cNvPr id="24" name="Rectangle 23">
              <a:extLst>
                <a:ext uri="{FF2B5EF4-FFF2-40B4-BE49-F238E27FC236}">
                  <a16:creationId xmlns:a16="http://schemas.microsoft.com/office/drawing/2014/main" id="{6444F535-742B-1A83-7F6A-5AA9C70DABCB}"/>
                </a:ext>
              </a:extLst>
            </p:cNvPr>
            <p:cNvSpPr/>
            <p:nvPr/>
          </p:nvSpPr>
          <p:spPr>
            <a:xfrm>
              <a:off x="5220072" y="2431122"/>
              <a:ext cx="2592288"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0"/>
              <a:r>
                <a:rPr lang="es">
                  <a:solidFill>
                    <a:schemeClr val="tx1"/>
                  </a:solidFill>
                  <a:cs typeface="Gill Sans Infant Std"/>
                </a:rPr>
                <a:t>Habla a los demás sobre ello</a:t>
              </a:r>
              <a:endParaRPr lang="en-GB">
                <a:solidFill>
                  <a:schemeClr val="tx1"/>
                </a:solidFill>
                <a:cs typeface="Gill Sans Infant Std"/>
              </a:endParaRPr>
            </a:p>
          </p:txBody>
        </p:sp>
      </p:grpSp>
      <p:sp>
        <p:nvSpPr>
          <p:cNvPr id="4" name="Text Placeholder 20">
            <a:extLst>
              <a:ext uri="{FF2B5EF4-FFF2-40B4-BE49-F238E27FC236}">
                <a16:creationId xmlns:a16="http://schemas.microsoft.com/office/drawing/2014/main" id="{7B189705-DB29-DA30-2605-2B6597A90BA8}"/>
              </a:ext>
            </a:extLst>
          </p:cNvPr>
          <p:cNvSpPr>
            <a:spLocks noGrp="1"/>
          </p:cNvSpPr>
          <p:nvPr/>
        </p:nvSpPr>
        <p:spPr>
          <a:xfrm>
            <a:off x="2084832" y="1920108"/>
            <a:ext cx="8275320" cy="471680"/>
          </a:xfrm>
          <a:prstGeom prst="rect">
            <a:avLst/>
          </a:prstGeom>
        </p:spPr>
        <p:style>
          <a:lnRef idx="0">
            <a:scrgbClr r="0" g="0" b="0"/>
          </a:lnRef>
          <a:fillRef idx="0">
            <a:scrgbClr r="0" g="0" b="0"/>
          </a:fillRef>
          <a:effectRef idx="0">
            <a:scrgbClr r="0" g="0" b="0"/>
          </a:effectRef>
          <a:fontRef idx="major"/>
        </p:style>
        <p:txBody>
          <a:bodyPr vert="horz" lIns="0" tIns="0" rIns="0" bIns="0" rtlCol="0">
            <a:noAutofit/>
          </a:bodyPr>
          <a:lstStyle>
            <a:lvl1pPr marL="0" indent="0" algn="l" defTabSz="457200" rtl="0"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l" defTabSz="457200" rtl="0"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algn="ctr" rtl="0"/>
            <a:r>
              <a:rPr lang="es">
                <a:solidFill>
                  <a:schemeClr val="accent1"/>
                </a:solidFill>
              </a:rPr>
              <a:t>ETAPAS DEL MODELO DE CAMBIO</a:t>
            </a:r>
            <a:endParaRPr lang="en-GB">
              <a:solidFill>
                <a:schemeClr val="accent1"/>
              </a:solidFill>
            </a:endParaRPr>
          </a:p>
        </p:txBody>
      </p:sp>
      <p:grpSp>
        <p:nvGrpSpPr>
          <p:cNvPr id="7" name="Group 6">
            <a:extLst>
              <a:ext uri="{FF2B5EF4-FFF2-40B4-BE49-F238E27FC236}">
                <a16:creationId xmlns:a16="http://schemas.microsoft.com/office/drawing/2014/main" id="{85F772DB-A60E-6068-6D27-FC7C5E3A44B6}"/>
              </a:ext>
            </a:extLst>
          </p:cNvPr>
          <p:cNvGrpSpPr/>
          <p:nvPr/>
        </p:nvGrpSpPr>
        <p:grpSpPr>
          <a:xfrm>
            <a:off x="2209048" y="2611500"/>
            <a:ext cx="2505848" cy="2805075"/>
            <a:chOff x="1256369" y="2755139"/>
            <a:chExt cx="2235511" cy="2805075"/>
          </a:xfrm>
        </p:grpSpPr>
        <p:sp>
          <p:nvSpPr>
            <p:cNvPr id="14" name="TextBox 10">
              <a:extLst>
                <a:ext uri="{FF2B5EF4-FFF2-40B4-BE49-F238E27FC236}">
                  <a16:creationId xmlns:a16="http://schemas.microsoft.com/office/drawing/2014/main" id="{5A3E24D0-7A71-27E1-28D9-326B01E59BCE}"/>
                </a:ext>
              </a:extLst>
            </p:cNvPr>
            <p:cNvSpPr txBox="1"/>
            <p:nvPr/>
          </p:nvSpPr>
          <p:spPr>
            <a:xfrm>
              <a:off x="1259632" y="2755139"/>
              <a:ext cx="2228984" cy="246221"/>
            </a:xfrm>
            <a:prstGeom prst="rect">
              <a:avLst/>
            </a:prstGeom>
            <a:noFill/>
          </p:spPr>
          <p:txBody>
            <a:bodyPr wrap="square" lIns="0" tIns="0" rIns="0" bIns="0" rtlCol="0">
              <a:spAutoFit/>
            </a:bodyPr>
            <a:lstStyle/>
            <a:p>
              <a:pPr rtl="0"/>
              <a:r>
                <a:rPr lang="es" sz="1600">
                  <a:cs typeface="Gill Sans Infant Std"/>
                </a:rPr>
                <a:t>Proporcionar apoyo continuo</a:t>
              </a:r>
              <a:endParaRPr lang="en-GB" sz="1600">
                <a:cs typeface="Gill Sans Infant Std"/>
              </a:endParaRPr>
            </a:p>
          </p:txBody>
        </p:sp>
        <p:sp>
          <p:nvSpPr>
            <p:cNvPr id="15" name="TextBox 11">
              <a:extLst>
                <a:ext uri="{FF2B5EF4-FFF2-40B4-BE49-F238E27FC236}">
                  <a16:creationId xmlns:a16="http://schemas.microsoft.com/office/drawing/2014/main" id="{D109C183-D59F-63AF-FFF6-BA421B99ECD1}"/>
                </a:ext>
              </a:extLst>
            </p:cNvPr>
            <p:cNvSpPr txBox="1"/>
            <p:nvPr/>
          </p:nvSpPr>
          <p:spPr>
            <a:xfrm>
              <a:off x="1259632" y="3393440"/>
              <a:ext cx="2228984" cy="246221"/>
            </a:xfrm>
            <a:prstGeom prst="rect">
              <a:avLst/>
            </a:prstGeom>
            <a:noFill/>
          </p:spPr>
          <p:txBody>
            <a:bodyPr wrap="square" lIns="0" tIns="0" rIns="0" bIns="0" rtlCol="0">
              <a:spAutoFit/>
            </a:bodyPr>
            <a:lstStyle/>
            <a:p>
              <a:pPr rtl="0"/>
              <a:r>
                <a:rPr lang="es" sz="1600">
                  <a:cs typeface="Gill Sans Infant Std"/>
                </a:rPr>
                <a:t>Elogiar o conversar sobre los beneficios</a:t>
              </a:r>
              <a:endParaRPr lang="en-GB" sz="1600">
                <a:cs typeface="Gill Sans Infant Std"/>
              </a:endParaRPr>
            </a:p>
          </p:txBody>
        </p:sp>
        <p:sp>
          <p:nvSpPr>
            <p:cNvPr id="16" name="TextBox 12">
              <a:extLst>
                <a:ext uri="{FF2B5EF4-FFF2-40B4-BE49-F238E27FC236}">
                  <a16:creationId xmlns:a16="http://schemas.microsoft.com/office/drawing/2014/main" id="{C8B5AEFC-9278-5425-FD1A-96D09E805450}"/>
                </a:ext>
              </a:extLst>
            </p:cNvPr>
            <p:cNvSpPr txBox="1"/>
            <p:nvPr/>
          </p:nvSpPr>
          <p:spPr>
            <a:xfrm>
              <a:off x="1259632" y="3979485"/>
              <a:ext cx="2232248" cy="246221"/>
            </a:xfrm>
            <a:prstGeom prst="rect">
              <a:avLst/>
            </a:prstGeom>
            <a:noFill/>
          </p:spPr>
          <p:txBody>
            <a:bodyPr wrap="square" lIns="0" tIns="0" rIns="0" bIns="0" rtlCol="0">
              <a:spAutoFit/>
            </a:bodyPr>
            <a:lstStyle/>
            <a:p>
              <a:pPr rtl="0"/>
              <a:r>
                <a:rPr lang="es" sz="1600">
                  <a:cs typeface="Gill Sans Infant Std"/>
                </a:rPr>
                <a:t>Llegar a un acuerdo</a:t>
              </a:r>
              <a:endParaRPr lang="en-GB" sz="1600">
                <a:cs typeface="Gill Sans Infant Std"/>
              </a:endParaRPr>
            </a:p>
          </p:txBody>
        </p:sp>
        <p:sp>
          <p:nvSpPr>
            <p:cNvPr id="17" name="TextBox 13">
              <a:extLst>
                <a:ext uri="{FF2B5EF4-FFF2-40B4-BE49-F238E27FC236}">
                  <a16:creationId xmlns:a16="http://schemas.microsoft.com/office/drawing/2014/main" id="{A79E24CF-D8E2-1FBF-8512-B30F8B148CB6}"/>
                </a:ext>
              </a:extLst>
            </p:cNvPr>
            <p:cNvSpPr txBox="1"/>
            <p:nvPr/>
          </p:nvSpPr>
          <p:spPr>
            <a:xfrm>
              <a:off x="1259632" y="4704220"/>
              <a:ext cx="2232248" cy="246221"/>
            </a:xfrm>
            <a:prstGeom prst="rect">
              <a:avLst/>
            </a:prstGeom>
            <a:noFill/>
          </p:spPr>
          <p:txBody>
            <a:bodyPr wrap="square" lIns="0" tIns="0" rIns="0" bIns="0" rtlCol="0">
              <a:spAutoFit/>
            </a:bodyPr>
            <a:lstStyle/>
            <a:p>
              <a:pPr rtl="0"/>
              <a:r>
                <a:rPr lang="es" sz="1600">
                  <a:cs typeface="Gill Sans Infant Std"/>
                </a:rPr>
                <a:t>Incentivar</a:t>
              </a:r>
              <a:endParaRPr lang="en-GB" sz="1600">
                <a:cs typeface="Gill Sans Infant Std"/>
              </a:endParaRPr>
            </a:p>
          </p:txBody>
        </p:sp>
        <p:sp>
          <p:nvSpPr>
            <p:cNvPr id="18" name="TextBox 14">
              <a:extLst>
                <a:ext uri="{FF2B5EF4-FFF2-40B4-BE49-F238E27FC236}">
                  <a16:creationId xmlns:a16="http://schemas.microsoft.com/office/drawing/2014/main" id="{63A7D7E8-69B8-FE8D-7EA6-7C801F86E8E4}"/>
                </a:ext>
              </a:extLst>
            </p:cNvPr>
            <p:cNvSpPr txBox="1"/>
            <p:nvPr/>
          </p:nvSpPr>
          <p:spPr>
            <a:xfrm>
              <a:off x="1256369" y="5313993"/>
              <a:ext cx="2232248" cy="246221"/>
            </a:xfrm>
            <a:prstGeom prst="rect">
              <a:avLst/>
            </a:prstGeom>
            <a:noFill/>
          </p:spPr>
          <p:txBody>
            <a:bodyPr wrap="square" lIns="0" tIns="0" rIns="0" bIns="0" rtlCol="0">
              <a:spAutoFit/>
            </a:bodyPr>
            <a:lstStyle/>
            <a:p>
              <a:pPr rtl="0"/>
              <a:r>
                <a:rPr lang="es" sz="1600">
                  <a:cs typeface="Gill Sans Infant Std"/>
                </a:rPr>
                <a:t>Proporcionar información</a:t>
              </a:r>
              <a:endParaRPr lang="en-GB" sz="1600">
                <a:cs typeface="Gill Sans Infant Std"/>
              </a:endParaRPr>
            </a:p>
          </p:txBody>
        </p:sp>
      </p:grpSp>
      <p:grpSp>
        <p:nvGrpSpPr>
          <p:cNvPr id="8" name="Group 7">
            <a:extLst>
              <a:ext uri="{FF2B5EF4-FFF2-40B4-BE49-F238E27FC236}">
                <a16:creationId xmlns:a16="http://schemas.microsoft.com/office/drawing/2014/main" id="{DD50A436-7471-9550-60F1-057E6B9BA2C7}"/>
              </a:ext>
            </a:extLst>
          </p:cNvPr>
          <p:cNvGrpSpPr/>
          <p:nvPr/>
        </p:nvGrpSpPr>
        <p:grpSpPr>
          <a:xfrm>
            <a:off x="4354856" y="2726629"/>
            <a:ext cx="2814395" cy="2592288"/>
            <a:chOff x="2699792" y="2852936"/>
            <a:chExt cx="2814395" cy="2592288"/>
          </a:xfrm>
        </p:grpSpPr>
        <p:cxnSp>
          <p:nvCxnSpPr>
            <p:cNvPr id="9" name="Straight Arrow Connector 8">
              <a:extLst>
                <a:ext uri="{FF2B5EF4-FFF2-40B4-BE49-F238E27FC236}">
                  <a16:creationId xmlns:a16="http://schemas.microsoft.com/office/drawing/2014/main" id="{3919A81E-1908-5FD4-516F-407B3F5511C6}"/>
                </a:ext>
              </a:extLst>
            </p:cNvPr>
            <p:cNvCxnSpPr>
              <a:cxnSpLocks/>
            </p:cNvCxnSpPr>
            <p:nvPr/>
          </p:nvCxnSpPr>
          <p:spPr>
            <a:xfrm>
              <a:off x="3563888" y="2852936"/>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66BCA55-6458-F133-EE5E-65A8C7C2CA6F}"/>
                </a:ext>
              </a:extLst>
            </p:cNvPr>
            <p:cNvCxnSpPr/>
            <p:nvPr/>
          </p:nvCxnSpPr>
          <p:spPr>
            <a:xfrm>
              <a:off x="3275856" y="3501008"/>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38F93B9-F213-CBDB-2DFA-D3D430B0554B}"/>
                </a:ext>
              </a:extLst>
            </p:cNvPr>
            <p:cNvCxnSpPr/>
            <p:nvPr/>
          </p:nvCxnSpPr>
          <p:spPr>
            <a:xfrm>
              <a:off x="3059832" y="4149080"/>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966A87B-54E0-96E9-51EC-C90AB6A15EE3}"/>
                </a:ext>
              </a:extLst>
            </p:cNvPr>
            <p:cNvCxnSpPr/>
            <p:nvPr/>
          </p:nvCxnSpPr>
          <p:spPr>
            <a:xfrm>
              <a:off x="2909733" y="4797152"/>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284315A-4633-6C87-DC7C-7FD975617070}"/>
                </a:ext>
              </a:extLst>
            </p:cNvPr>
            <p:cNvCxnSpPr/>
            <p:nvPr/>
          </p:nvCxnSpPr>
          <p:spPr>
            <a:xfrm>
              <a:off x="2699792" y="5445224"/>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18134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Paquete de apoyo</a:t>
            </a:r>
            <a:br>
              <a:rPr lang="en-GB"/>
            </a:br>
            <a:r>
              <a:rPr lang="es" sz="4400">
                <a:solidFill>
                  <a:schemeClr val="accent1"/>
                </a:solidFill>
              </a:rPr>
              <a:t>3. Referencia de diadas de madres y lactantes a otros servicios relevantes según sea necesario.</a:t>
            </a:r>
            <a:br>
              <a:rPr lang="en-US" sz="4400">
                <a:solidFill>
                  <a:schemeClr val="accent1"/>
                </a:solidFill>
              </a:rPr>
            </a:br>
            <a:endParaRPr lang="en-US">
              <a:solidFill>
                <a:schemeClr val="accent1"/>
              </a:solidFill>
            </a:endParaRPr>
          </a:p>
        </p:txBody>
      </p:sp>
      <p:sp>
        <p:nvSpPr>
          <p:cNvPr id="2" name="Rounded Rectangle 6">
            <a:extLst>
              <a:ext uri="{FF2B5EF4-FFF2-40B4-BE49-F238E27FC236}">
                <a16:creationId xmlns:a16="http://schemas.microsoft.com/office/drawing/2014/main" id="{3B57BAE0-C943-BFDC-241D-0F7A5BC98271}"/>
              </a:ext>
            </a:extLst>
          </p:cNvPr>
          <p:cNvSpPr/>
          <p:nvPr/>
        </p:nvSpPr>
        <p:spPr>
          <a:xfrm>
            <a:off x="3353643" y="3130122"/>
            <a:ext cx="5478227"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3600">
                <a:latin typeface="Oswald" pitchFamily="2" charset="77"/>
                <a:cs typeface="Gill Sans Infant Std"/>
              </a:rPr>
              <a:t>¿Cómo podemos aprovechar al máximo los otros servicios?</a:t>
            </a:r>
          </a:p>
        </p:txBody>
      </p:sp>
    </p:spTree>
    <p:extLst>
      <p:ext uri="{BB962C8B-B14F-4D97-AF65-F5344CB8AC3E}">
        <p14:creationId xmlns:p14="http://schemas.microsoft.com/office/powerpoint/2010/main" val="31069627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Paquete de apoyo</a:t>
            </a:r>
            <a:br>
              <a:rPr lang="en-GB"/>
            </a:br>
            <a:r>
              <a:rPr lang="es" sz="4400">
                <a:solidFill>
                  <a:schemeClr val="accent1"/>
                </a:solidFill>
                <a:latin typeface="Oswald" pitchFamily="2" charset="77"/>
              </a:rPr>
              <a:t>4. Seguimiento continuo</a:t>
            </a:r>
            <a:r>
              <a:rPr lang="es" sz="4400">
                <a:solidFill>
                  <a:schemeClr val="accent1"/>
                </a:solidFill>
                <a:latin typeface="Oswald" pitchFamily="2" charset="77"/>
                <a:ea typeface="Calibri" panose="020F0502020204030204" pitchFamily="34" charset="0"/>
                <a:cs typeface="Times New Roman" panose="02020603050405020304" pitchFamily="18" charset="0"/>
              </a:rPr>
              <a:t> del progreso y bienestar de la diada madre-lactante en cada visita </a:t>
            </a:r>
            <a:br>
              <a:rPr lang="en-US" sz="4400">
                <a:solidFill>
                  <a:schemeClr val="accent1"/>
                </a:solidFill>
              </a:rPr>
            </a:br>
            <a:endParaRPr lang="en-UK">
              <a:solidFill>
                <a:schemeClr val="accent1"/>
              </a:solidFill>
            </a:endParaRPr>
          </a:p>
        </p:txBody>
      </p:sp>
      <p:pic>
        <p:nvPicPr>
          <p:cNvPr id="2" name="Picture 1">
            <a:extLst>
              <a:ext uri="{FF2B5EF4-FFF2-40B4-BE49-F238E27FC236}">
                <a16:creationId xmlns:a16="http://schemas.microsoft.com/office/drawing/2014/main" id="{773BF2BB-E185-B03D-8E38-3ED5747BAD41}"/>
              </a:ext>
            </a:extLst>
          </p:cNvPr>
          <p:cNvPicPr>
            <a:picLocks noChangeAspect="1"/>
          </p:cNvPicPr>
          <p:nvPr/>
        </p:nvPicPr>
        <p:blipFill>
          <a:blip r:embed="rId3"/>
          <a:stretch>
            <a:fillRect/>
          </a:stretch>
        </p:blipFill>
        <p:spPr>
          <a:xfrm>
            <a:off x="2294627" y="2140248"/>
            <a:ext cx="6610709" cy="4575957"/>
          </a:xfrm>
          <a:prstGeom prst="rect">
            <a:avLst/>
          </a:prstGeom>
        </p:spPr>
      </p:pic>
    </p:spTree>
    <p:extLst>
      <p:ext uri="{BB962C8B-B14F-4D97-AF65-F5344CB8AC3E}">
        <p14:creationId xmlns:p14="http://schemas.microsoft.com/office/powerpoint/2010/main" val="1005125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2977356"/>
            <a:ext cx="4236335" cy="903288"/>
          </a:xfrm>
          <a:prstGeom prst="rect">
            <a:avLst/>
          </a:prstGeom>
          <a:noFill/>
        </p:spPr>
        <p:txBody>
          <a:bodyPr lIns="91440" tIns="72000" rIns="91440" bIns="0" rtlCol="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rtl="0"/>
            <a:r>
              <a:rPr lang="es">
                <a:solidFill>
                  <a:schemeClr val="bg1"/>
                </a:solidFill>
                <a:latin typeface="Oswald Medium"/>
              </a:rPr>
              <a:t>AGENDA — DÍA 3</a:t>
            </a:r>
            <a:endParaRPr lang="en-UK">
              <a:solidFill>
                <a:schemeClr val="bg1"/>
              </a:solidFill>
              <a:latin typeface="Oswald Medium"/>
            </a:endParaRPr>
          </a:p>
        </p:txBody>
      </p:sp>
    </p:spTree>
    <p:extLst>
      <p:ext uri="{BB962C8B-B14F-4D97-AF65-F5344CB8AC3E}">
        <p14:creationId xmlns:p14="http://schemas.microsoft.com/office/powerpoint/2010/main" val="6779378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Paquete de apoyo</a:t>
            </a:r>
            <a:br>
              <a:rPr lang="en-GB"/>
            </a:br>
            <a:r>
              <a:rPr lang="es">
                <a:solidFill>
                  <a:schemeClr val="accent1"/>
                </a:solidFill>
              </a:rPr>
              <a:t>El seguimiento: una disminución progresiva de los cuidados</a:t>
            </a:r>
            <a:br>
              <a:rPr lang="en-US" sz="4400">
                <a:solidFill>
                  <a:schemeClr val="accent1"/>
                </a:solidFill>
              </a:rPr>
            </a:br>
            <a:endParaRPr lang="en-UK">
              <a:solidFill>
                <a:schemeClr val="accent1"/>
              </a:solidFill>
            </a:endParaRPr>
          </a:p>
        </p:txBody>
      </p:sp>
      <p:pic>
        <p:nvPicPr>
          <p:cNvPr id="3" name="Picture 2">
            <a:extLst>
              <a:ext uri="{FF2B5EF4-FFF2-40B4-BE49-F238E27FC236}">
                <a16:creationId xmlns:a16="http://schemas.microsoft.com/office/drawing/2014/main" id="{B787BFC4-019B-614C-CC52-58603274A4E1}"/>
              </a:ext>
            </a:extLst>
          </p:cNvPr>
          <p:cNvPicPr>
            <a:picLocks noChangeAspect="1"/>
          </p:cNvPicPr>
          <p:nvPr/>
        </p:nvPicPr>
        <p:blipFill>
          <a:blip r:embed="rId3"/>
          <a:stretch>
            <a:fillRect/>
          </a:stretch>
        </p:blipFill>
        <p:spPr>
          <a:xfrm>
            <a:off x="928777" y="2304470"/>
            <a:ext cx="9284898" cy="4146871"/>
          </a:xfrm>
          <a:prstGeom prst="rect">
            <a:avLst/>
          </a:prstGeom>
        </p:spPr>
      </p:pic>
    </p:spTree>
    <p:extLst>
      <p:ext uri="{BB962C8B-B14F-4D97-AF65-F5344CB8AC3E}">
        <p14:creationId xmlns:p14="http://schemas.microsoft.com/office/powerpoint/2010/main" val="5780571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Paquete de apoyo</a:t>
            </a:r>
            <a:br>
              <a:rPr lang="en-GB"/>
            </a:br>
            <a:r>
              <a:rPr lang="es">
                <a:solidFill>
                  <a:schemeClr val="accent1"/>
                </a:solidFill>
              </a:rPr>
              <a:t>Revisión del resultado a los 6 meses</a:t>
            </a:r>
            <a:br>
              <a:rPr lang="en-US" sz="4400">
                <a:solidFill>
                  <a:schemeClr val="accent1"/>
                </a:solidFill>
              </a:rPr>
            </a:br>
            <a:endParaRPr lang="en-UK">
              <a:solidFill>
                <a:schemeClr val="accent1"/>
              </a:solidFill>
            </a:endParaRPr>
          </a:p>
        </p:txBody>
      </p:sp>
      <p:pic>
        <p:nvPicPr>
          <p:cNvPr id="2" name="Picture 1" descr="A screenshot of a medical survey&#10;&#10;Description automatically generated">
            <a:extLst>
              <a:ext uri="{FF2B5EF4-FFF2-40B4-BE49-F238E27FC236}">
                <a16:creationId xmlns:a16="http://schemas.microsoft.com/office/drawing/2014/main" id="{71D79AB8-7B74-0F37-B144-AFCF4BFD07AA}"/>
              </a:ext>
            </a:extLst>
          </p:cNvPr>
          <p:cNvPicPr>
            <a:picLocks noChangeAspect="1"/>
          </p:cNvPicPr>
          <p:nvPr/>
        </p:nvPicPr>
        <p:blipFill>
          <a:blip r:embed="rId3"/>
          <a:stretch>
            <a:fillRect/>
          </a:stretch>
        </p:blipFill>
        <p:spPr>
          <a:xfrm>
            <a:off x="828136" y="2137444"/>
            <a:ext cx="9543690" cy="4279641"/>
          </a:xfrm>
          <a:prstGeom prst="rect">
            <a:avLst/>
          </a:prstGeom>
        </p:spPr>
      </p:pic>
    </p:spTree>
    <p:extLst>
      <p:ext uri="{BB962C8B-B14F-4D97-AF65-F5344CB8AC3E}">
        <p14:creationId xmlns:p14="http://schemas.microsoft.com/office/powerpoint/2010/main" val="23839628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spcBef>
                <a:spcPts val="2400"/>
              </a:spcBef>
            </a:pPr>
            <a:r>
              <a:rPr lang="es" sz="5000">
                <a:solidFill>
                  <a:schemeClr val="accent1"/>
                </a:solidFill>
                <a:latin typeface="+mj-lt"/>
              </a:rPr>
              <a:t>PAQUETE DE APOYO</a:t>
            </a:r>
          </a:p>
          <a:p>
            <a:pPr algn="ctr" rtl="0">
              <a:spcBef>
                <a:spcPts val="2400"/>
              </a:spcBef>
            </a:pPr>
            <a:endParaRPr lang="en-GB" sz="5000">
              <a:solidFill>
                <a:schemeClr val="tx1"/>
              </a:solidFill>
              <a:latin typeface="+mj-lt"/>
            </a:endParaRPr>
          </a:p>
          <a:p>
            <a:pPr algn="ctr" rtl="0"/>
            <a:r>
              <a:rPr lang="es" sz="5400">
                <a:solidFill>
                  <a:schemeClr val="tx1"/>
                </a:solidFill>
                <a:latin typeface="+mj-lt"/>
              </a:rPr>
              <a:t>TEMAS BÁSICOS</a:t>
            </a:r>
          </a:p>
        </p:txBody>
      </p:sp>
      <p:grpSp>
        <p:nvGrpSpPr>
          <p:cNvPr id="10" name="Grupo 9">
            <a:extLst>
              <a:ext uri="{FF2B5EF4-FFF2-40B4-BE49-F238E27FC236}">
                <a16:creationId xmlns:a16="http://schemas.microsoft.com/office/drawing/2014/main" id="{A6E868B8-AA33-0E78-7AE0-98347D8BC408}"/>
              </a:ext>
            </a:extLst>
          </p:cNvPr>
          <p:cNvGrpSpPr/>
          <p:nvPr/>
        </p:nvGrpSpPr>
        <p:grpSpPr>
          <a:xfrm>
            <a:off x="0" y="-413657"/>
            <a:ext cx="6238242" cy="7386775"/>
            <a:chOff x="0" y="-431085"/>
            <a:chExt cx="6238242" cy="7386775"/>
          </a:xfrm>
        </p:grpSpPr>
        <p:pic>
          <p:nvPicPr>
            <p:cNvPr id="8" name="Imagen 7">
              <a:extLst>
                <a:ext uri="{FF2B5EF4-FFF2-40B4-BE49-F238E27FC236}">
                  <a16:creationId xmlns:a16="http://schemas.microsoft.com/office/drawing/2014/main" id="{D904579E-039F-2E25-14B5-E777CC8FA8F6}"/>
                </a:ext>
              </a:extLst>
            </p:cNvPr>
            <p:cNvPicPr>
              <a:picLocks noChangeAspect="1"/>
            </p:cNvPicPr>
            <p:nvPr/>
          </p:nvPicPr>
          <p:blipFill rotWithShape="1">
            <a:blip r:embed="rId3"/>
            <a:srcRect t="-6286"/>
            <a:stretch/>
          </p:blipFill>
          <p:spPr>
            <a:xfrm>
              <a:off x="0" y="-431085"/>
              <a:ext cx="6238242" cy="7289085"/>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15023" y="6557396"/>
              <a:ext cx="3944429" cy="398294"/>
            </a:xfrm>
            <a:prstGeom prst="rect">
              <a:avLst/>
            </a:prstGeom>
            <a:noFill/>
          </p:spPr>
          <p:txBody>
            <a:bodyPr wrap="square" lIns="0" tIns="0" rIns="0" bIns="0" rtlCol="0">
              <a:spAutoFit/>
            </a:bodyPr>
            <a:lstStyle/>
            <a:p>
              <a:pPr rtl="0"/>
              <a:r>
                <a:rPr lang="es" sz="1500" i="1" dirty="0">
                  <a:solidFill>
                    <a:schemeClr val="bg1"/>
                  </a:solidFill>
                  <a:cs typeface="Gill Sans Infant Std"/>
                </a:rPr>
                <a:t>Save the Children </a:t>
              </a:r>
            </a:p>
          </p:txBody>
        </p:sp>
      </p:gr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9845" y="1690596"/>
            <a:ext cx="5068583" cy="5167404"/>
          </a:xfrm>
          <a:prstGeom prst="rect">
            <a:avLst/>
          </a:prstGeom>
        </p:spPr>
      </p:pic>
    </p:spTree>
    <p:extLst>
      <p:ext uri="{BB962C8B-B14F-4D97-AF65-F5344CB8AC3E}">
        <p14:creationId xmlns:p14="http://schemas.microsoft.com/office/powerpoint/2010/main" val="1263496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Paquete de apoyo</a:t>
            </a:r>
            <a:br>
              <a:rPr lang="en-GB"/>
            </a:br>
            <a:r>
              <a:rPr lang="es">
                <a:solidFill>
                  <a:schemeClr val="accent1"/>
                </a:solidFill>
              </a:rPr>
              <a:t>Temas básicos</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3" y="1802423"/>
            <a:ext cx="8276127" cy="4706938"/>
          </a:xfrm>
        </p:spPr>
        <p:txBody>
          <a:bodyPr rtlCol="0"/>
          <a:lstStyle/>
          <a:p>
            <a:pPr algn="ctr" rtl="0"/>
            <a:r>
              <a:rPr lang="es" sz="2701" b="1">
                <a:solidFill>
                  <a:schemeClr val="accent1"/>
                </a:solidFill>
              </a:rPr>
              <a:t>RELAJACIÓN</a:t>
            </a:r>
          </a:p>
          <a:p>
            <a:pPr algn="ctr" rtl="0"/>
            <a:endParaRPr lang="en-US" sz="2701"/>
          </a:p>
        </p:txBody>
      </p:sp>
      <p:pic>
        <p:nvPicPr>
          <p:cNvPr id="4" name="Picture 2" descr="Fat cat is lying down and relax. Funny cartoon animal. Isolated vector  illustration, Stock Vector, Vector And Low Budget Royalty Free Image. Pic.  ESY-045576208 | agefotostock">
            <a:extLst>
              <a:ext uri="{FF2B5EF4-FFF2-40B4-BE49-F238E27FC236}">
                <a16:creationId xmlns:a16="http://schemas.microsoft.com/office/drawing/2014/main" id="{4F0E0E00-37A8-1873-3D53-8BF67B361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981" y="3052938"/>
            <a:ext cx="249555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48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Temas básicos del paquete de apoyo</a:t>
            </a:r>
            <a:br>
              <a:rPr lang="en-GB"/>
            </a:br>
            <a:r>
              <a:rPr lang="es">
                <a:solidFill>
                  <a:schemeClr val="accent1"/>
                </a:solidFill>
              </a:rPr>
              <a:t>Técnicas de relajación: escenario</a:t>
            </a:r>
            <a:br>
              <a:rPr lang="en-US" sz="4400">
                <a:solidFill>
                  <a:schemeClr val="accent1"/>
                </a:solidFill>
              </a:rPr>
            </a:br>
            <a:endParaRPr lang="en-UK">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rtlCol="0">
            <a:normAutofit fontScale="92500" lnSpcReduction="10000"/>
          </a:bodyPr>
          <a:lstStyle/>
          <a:p>
            <a:pPr rtl="0"/>
            <a:r>
              <a:rPr lang="es"/>
              <a:t>Mariam dio a luz a gemelos hace un mes. </a:t>
            </a:r>
          </a:p>
          <a:p>
            <a:pPr rtl="0"/>
            <a:endParaRPr lang="en-GB"/>
          </a:p>
          <a:p>
            <a:pPr rtl="0"/>
            <a:r>
              <a:rPr lang="es"/>
              <a:t>Hace dos semanas, el padre de los bebés perdió su trabajo y se vio en la obligación de irse a buscar trabajo. La madre ha estado sintiendo preocupación por el futuro y ha experimentado niveles altos de estrés. Uno de los gemelos ha estado resfriado durante la semana y ha llorado la mayoría de las noches. Mariam se siente exhausta. </a:t>
            </a:r>
          </a:p>
        </p:txBody>
      </p:sp>
      <p:pic>
        <p:nvPicPr>
          <p:cNvPr id="2" name="Picture 1" descr="A screenshot of a computer screen&#10;&#10;Description automatically generated">
            <a:extLst>
              <a:ext uri="{FF2B5EF4-FFF2-40B4-BE49-F238E27FC236}">
                <a16:creationId xmlns:a16="http://schemas.microsoft.com/office/drawing/2014/main" id="{2D86DEBC-42B7-FDE4-170F-A951852A441D}"/>
              </a:ext>
            </a:extLst>
          </p:cNvPr>
          <p:cNvPicPr>
            <a:picLocks noChangeAspect="1"/>
          </p:cNvPicPr>
          <p:nvPr/>
        </p:nvPicPr>
        <p:blipFill>
          <a:blip r:embed="rId3"/>
          <a:stretch>
            <a:fillRect/>
          </a:stretch>
        </p:blipFill>
        <p:spPr>
          <a:xfrm>
            <a:off x="6883400" y="1987113"/>
            <a:ext cx="4165600" cy="2045575"/>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A54F65B5-B7B3-30BB-A893-30E39F63D5C7}"/>
              </a:ext>
            </a:extLst>
          </p:cNvPr>
          <p:cNvPicPr>
            <a:picLocks noChangeAspect="1"/>
          </p:cNvPicPr>
          <p:nvPr/>
        </p:nvPicPr>
        <p:blipFill>
          <a:blip r:embed="rId4"/>
          <a:stretch>
            <a:fillRect/>
          </a:stretch>
        </p:blipFill>
        <p:spPr>
          <a:xfrm>
            <a:off x="6883400" y="4050996"/>
            <a:ext cx="4165600" cy="2362808"/>
          </a:xfrm>
          <a:prstGeom prst="rect">
            <a:avLst/>
          </a:prstGeom>
        </p:spPr>
      </p:pic>
    </p:spTree>
    <p:extLst>
      <p:ext uri="{BB962C8B-B14F-4D97-AF65-F5344CB8AC3E}">
        <p14:creationId xmlns:p14="http://schemas.microsoft.com/office/powerpoint/2010/main" val="42187959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Paquete de apoyo</a:t>
            </a:r>
            <a:br>
              <a:rPr lang="en-GB"/>
            </a:br>
            <a:r>
              <a:rPr lang="es">
                <a:solidFill>
                  <a:schemeClr val="accent1"/>
                </a:solidFill>
              </a:rPr>
              <a:t>Temas básicos</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3" y="2151062"/>
            <a:ext cx="8276127" cy="3871669"/>
          </a:xfrm>
        </p:spPr>
        <p:txBody>
          <a:bodyPr rtlCol="0"/>
          <a:lstStyle/>
          <a:p>
            <a:pPr algn="ctr" rtl="0"/>
            <a:r>
              <a:rPr lang="es" sz="2701" b="1">
                <a:solidFill>
                  <a:schemeClr val="accent1"/>
                </a:solidFill>
              </a:rPr>
              <a:t>Llanto y sueño</a:t>
            </a:r>
          </a:p>
          <a:p>
            <a:pPr algn="ctr" rtl="0"/>
            <a:endParaRPr lang="en-US" sz="2701"/>
          </a:p>
        </p:txBody>
      </p:sp>
      <p:pic>
        <p:nvPicPr>
          <p:cNvPr id="3" name="Picture 2" descr="Crying Baby Comments - Crying Baby Icon Png, Transparent Png , Transparent  Png Image - PNGitem">
            <a:extLst>
              <a:ext uri="{FF2B5EF4-FFF2-40B4-BE49-F238E27FC236}">
                <a16:creationId xmlns:a16="http://schemas.microsoft.com/office/drawing/2014/main" id="{DECFCF81-22B5-2077-2324-6FC9A9447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915" y="3270459"/>
            <a:ext cx="2314575" cy="19716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aby boy sleep thin line icon child Royalty Free Vector">
            <a:extLst>
              <a:ext uri="{FF2B5EF4-FFF2-40B4-BE49-F238E27FC236}">
                <a16:creationId xmlns:a16="http://schemas.microsoft.com/office/drawing/2014/main" id="{668E9BBE-016A-EE6D-90F7-A34C9FDB7C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994"/>
          <a:stretch/>
        </p:blipFill>
        <p:spPr bwMode="auto">
          <a:xfrm>
            <a:off x="6579579" y="3155564"/>
            <a:ext cx="2057400" cy="195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290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Temas básicos del paquete de apoyo</a:t>
            </a:r>
            <a:br>
              <a:rPr lang="en-GB"/>
            </a:br>
            <a:r>
              <a:rPr lang="es">
                <a:solidFill>
                  <a:schemeClr val="accent1"/>
                </a:solidFill>
              </a:rPr>
              <a:t>Llanto y sueño: escenario</a:t>
            </a:r>
            <a:br>
              <a:rPr lang="en-US" sz="4400">
                <a:solidFill>
                  <a:schemeClr val="accent1"/>
                </a:solidFill>
              </a:rPr>
            </a:br>
            <a:endParaRPr lang="en-UK">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vert="horz" lIns="91440" tIns="45720" rIns="91440" bIns="45720" rtlCol="0" anchor="t">
            <a:normAutofit fontScale="85000" lnSpcReduction="20000"/>
          </a:bodyPr>
          <a:lstStyle/>
          <a:p>
            <a:r>
              <a:rPr lang="es" b="0">
                <a:ea typeface="Lato"/>
                <a:cs typeface="Lato"/>
              </a:rPr>
              <a:t>Pedro nació con bajo peso, se resfrió cuando tenía 5 semanas y desde entonces llora con regularidad, a veces durante horas, y no duerme tan bien como antes. Acuden a un establecimiento de salud y el doctor les dice que Pedro está sano y fuerte, solo que es pequeño para su edad.</a:t>
            </a:r>
            <a:r>
              <a:rPr lang="es">
                <a:ea typeface="Lato"/>
                <a:cs typeface="Lato"/>
              </a:rPr>
              <a:t> </a:t>
            </a:r>
            <a:endParaRPr lang="es" b="0"/>
          </a:p>
          <a:p>
            <a:pPr rtl="0"/>
            <a:endParaRPr lang="en-GB" b="0"/>
          </a:p>
          <a:p>
            <a:pPr rtl="0"/>
            <a:r>
              <a:rPr lang="es" b="0">
                <a:ea typeface="Lato"/>
                <a:cs typeface="Lato"/>
              </a:rPr>
              <a:t>Su madre Eliz y su padre Lawrence están agotados y sienten que lo han intentado todo. Otros miembros de la familia también se están frustrando con el llanto y los presionan para que encuentren una solución.</a:t>
            </a:r>
          </a:p>
          <a:p>
            <a:pPr rtl="0"/>
            <a:endParaRPr lang="en-GB"/>
          </a:p>
        </p:txBody>
      </p:sp>
      <p:pic>
        <p:nvPicPr>
          <p:cNvPr id="3" name="Picture 2" descr="A screenshot of a computer&#10;&#10;Description automatically generated">
            <a:extLst>
              <a:ext uri="{FF2B5EF4-FFF2-40B4-BE49-F238E27FC236}">
                <a16:creationId xmlns:a16="http://schemas.microsoft.com/office/drawing/2014/main" id="{6A4E0E33-66E2-6017-8839-B11D92AED5D2}"/>
              </a:ext>
            </a:extLst>
          </p:cNvPr>
          <p:cNvPicPr>
            <a:picLocks noChangeAspect="1"/>
          </p:cNvPicPr>
          <p:nvPr/>
        </p:nvPicPr>
        <p:blipFill>
          <a:blip r:embed="rId3"/>
          <a:stretch>
            <a:fillRect/>
          </a:stretch>
        </p:blipFill>
        <p:spPr>
          <a:xfrm>
            <a:off x="6921500" y="2642080"/>
            <a:ext cx="4838700" cy="2818439"/>
          </a:xfrm>
          <a:prstGeom prst="rect">
            <a:avLst/>
          </a:prstGeom>
        </p:spPr>
      </p:pic>
    </p:spTree>
    <p:extLst>
      <p:ext uri="{BB962C8B-B14F-4D97-AF65-F5344CB8AC3E}">
        <p14:creationId xmlns:p14="http://schemas.microsoft.com/office/powerpoint/2010/main" val="12390467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760593"/>
            <a:ext cx="9528048" cy="905256"/>
          </a:xfrm>
        </p:spPr>
        <p:txBody>
          <a:bodyPr rtlCol="0">
            <a:normAutofit fontScale="90000"/>
          </a:bodyPr>
          <a:lstStyle/>
          <a:p>
            <a:pPr rtl="0"/>
            <a:r>
              <a:rPr lang="es"/>
              <a:t>Consejos para el sueño</a:t>
            </a:r>
            <a:br>
              <a:rPr lang="en-US" sz="4400">
                <a:solidFill>
                  <a:schemeClr val="accent1"/>
                </a:solidFill>
              </a:rPr>
            </a:br>
            <a:endParaRPr lang="en-UK">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3148763" y="1841930"/>
            <a:ext cx="5887987" cy="3789485"/>
          </a:xfrm>
        </p:spPr>
        <p:txBody>
          <a:bodyPr vert="horz" lIns="91440" tIns="45720" rIns="91440" bIns="45720" rtlCol="0" anchor="t">
            <a:normAutofit fontScale="92500" lnSpcReduction="10000"/>
          </a:bodyPr>
          <a:lstStyle/>
          <a:p>
            <a:pPr algn="ctr" rtl="0"/>
            <a:r>
              <a:rPr lang="es" sz="2000" b="1">
                <a:solidFill>
                  <a:schemeClr val="accent1"/>
                </a:solidFill>
                <a:ea typeface="Lato"/>
                <a:cs typeface="Lato"/>
              </a:rPr>
              <a:t>LOS 7 PASOS PARA UN SUEÑO SEGURO</a:t>
            </a:r>
          </a:p>
          <a:p>
            <a:pPr marL="457200" indent="-457200" algn="ctr" rtl="0">
              <a:buClr>
                <a:schemeClr val="tx2"/>
              </a:buClr>
              <a:buFont typeface="+mj-lt"/>
              <a:buAutoNum type="arabicPeriod"/>
            </a:pPr>
            <a:endParaRPr lang="en-US" sz="2000" b="1"/>
          </a:p>
          <a:p>
            <a:pPr marL="685800" lvl="1" indent="-342900" rtl="0">
              <a:buFont typeface="+mj-lt"/>
              <a:buAutoNum type="arabicPeriod"/>
            </a:pPr>
            <a:r>
              <a:rPr lang="es" sz="1600">
                <a:ea typeface="Lato"/>
                <a:cs typeface="Lato"/>
              </a:rPr>
              <a:t>No exponer al lactante al humo, ni de día ni de noche.</a:t>
            </a:r>
          </a:p>
          <a:p>
            <a:pPr marL="685800" lvl="1" indent="-342900" rtl="0">
              <a:buFont typeface="+mj-lt"/>
              <a:buAutoNum type="arabicPeriod"/>
            </a:pPr>
            <a:r>
              <a:rPr lang="es" sz="1600">
                <a:ea typeface="Lato"/>
                <a:cs typeface="Lato"/>
              </a:rPr>
              <a:t>La madre debe estar sobria y en perfectas condiciones.</a:t>
            </a:r>
          </a:p>
          <a:p>
            <a:pPr marL="685800" lvl="1" indent="-342900" rtl="0">
              <a:buFont typeface="+mj-lt"/>
              <a:buAutoNum type="arabicPeriod"/>
            </a:pPr>
            <a:r>
              <a:rPr lang="es" sz="1600">
                <a:ea typeface="Lato"/>
                <a:cs typeface="Lato"/>
              </a:rPr>
              <a:t>Amamantar en el día y en la noche.</a:t>
            </a:r>
          </a:p>
          <a:p>
            <a:pPr marL="685800" lvl="1" indent="-342900" rtl="0">
              <a:buFont typeface="+mj-lt"/>
              <a:buAutoNum type="arabicPeriod"/>
            </a:pPr>
            <a:r>
              <a:rPr lang="es" sz="1600">
                <a:ea typeface="Lato"/>
                <a:cs typeface="Lato"/>
              </a:rPr>
              <a:t>Saludable y a término completo.</a:t>
            </a:r>
          </a:p>
          <a:p>
            <a:pPr marL="685800" lvl="1" indent="-342900" rtl="0">
              <a:buFont typeface="+mj-lt"/>
              <a:buAutoNum type="arabicPeriod"/>
            </a:pPr>
            <a:r>
              <a:rPr lang="es" sz="1600">
                <a:ea typeface="Lato"/>
                <a:cs typeface="Lato"/>
              </a:rPr>
              <a:t>Dormir boca arriba.</a:t>
            </a:r>
          </a:p>
          <a:p>
            <a:pPr marL="685800" lvl="1" indent="-342900" rtl="0">
              <a:buFont typeface="+mj-lt"/>
              <a:buAutoNum type="arabicPeriod"/>
            </a:pPr>
            <a:r>
              <a:rPr lang="es" sz="1600">
                <a:ea typeface="Lato"/>
                <a:cs typeface="Lato"/>
              </a:rPr>
              <a:t>Llevar poca ropa, cubrir al lactante sin tapar la cabeza.</a:t>
            </a:r>
          </a:p>
          <a:p>
            <a:pPr marL="685800" lvl="1" indent="-342900" rtl="0">
              <a:buFont typeface="+mj-lt"/>
              <a:buAutoNum type="arabicPeriod"/>
            </a:pPr>
            <a:r>
              <a:rPr lang="es" sz="1600">
                <a:ea typeface="Lato"/>
                <a:cs typeface="Lato"/>
              </a:rPr>
              <a:t>Dejar al lactante en una superficie segura y firme, en un espacio seguro para dormir.</a:t>
            </a:r>
          </a:p>
        </p:txBody>
      </p:sp>
    </p:spTree>
    <p:extLst>
      <p:ext uri="{BB962C8B-B14F-4D97-AF65-F5344CB8AC3E}">
        <p14:creationId xmlns:p14="http://schemas.microsoft.com/office/powerpoint/2010/main" val="41343341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Paquete de apoyo</a:t>
            </a:r>
            <a:br>
              <a:rPr lang="en-GB"/>
            </a:br>
            <a:r>
              <a:rPr lang="es">
                <a:solidFill>
                  <a:schemeClr val="accent1"/>
                </a:solidFill>
              </a:rPr>
              <a:t>Temas básicos</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0"/>
          <a:lstStyle/>
          <a:p>
            <a:pPr algn="ctr" rtl="0"/>
            <a:r>
              <a:rPr lang="es" sz="2701" b="1">
                <a:solidFill>
                  <a:schemeClr val="accent1"/>
                </a:solidFill>
              </a:rPr>
              <a:t>CUIDADO CARIÑOSO Y SENSIBLE</a:t>
            </a:r>
          </a:p>
          <a:p>
            <a:pPr algn="ctr" rtl="0"/>
            <a:endParaRPr lang="en-US" sz="2701"/>
          </a:p>
        </p:txBody>
      </p:sp>
      <p:pic>
        <p:nvPicPr>
          <p:cNvPr id="1026" name="Picture 2">
            <a:extLst>
              <a:ext uri="{FF2B5EF4-FFF2-40B4-BE49-F238E27FC236}">
                <a16:creationId xmlns:a16="http://schemas.microsoft.com/office/drawing/2014/main" id="{F8258452-8395-1886-832E-3461A14D5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109" y="2439286"/>
            <a:ext cx="4294918" cy="403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5367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Temas básicos del paquete de apoyo</a:t>
            </a:r>
            <a:br>
              <a:rPr lang="en-GB"/>
            </a:br>
            <a:r>
              <a:rPr lang="es">
                <a:solidFill>
                  <a:schemeClr val="accent1"/>
                </a:solidFill>
              </a:rPr>
              <a:t>El cuidado cariñoso y sensible: cuidados perceptivos</a:t>
            </a:r>
            <a:br>
              <a:rPr lang="en-US" sz="4400">
                <a:solidFill>
                  <a:schemeClr val="accent1"/>
                </a:solidFill>
              </a:rPr>
            </a:br>
            <a:endParaRPr lang="en-US">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vert="horz" lIns="91440" tIns="45720" rIns="91440" bIns="45720" rtlCol="0" anchor="t">
            <a:normAutofit lnSpcReduction="10000"/>
          </a:bodyPr>
          <a:lstStyle/>
          <a:p>
            <a:pPr rtl="0"/>
            <a:r>
              <a:rPr lang="es" sz="2400" b="0">
                <a:ea typeface="Lato"/>
                <a:cs typeface="Lato"/>
              </a:rPr>
              <a:t>Se refiere a la capacidad de la persona cuidadora para percatarse, comprender y responder a las señales de su hijo/a de forma oportuna y adecuada.</a:t>
            </a:r>
          </a:p>
          <a:p>
            <a:pPr rtl="0"/>
            <a:endParaRPr lang="en-US" sz="2400" b="0"/>
          </a:p>
          <a:p>
            <a:pPr rtl="0"/>
            <a:r>
              <a:rPr lang="es" sz="2400" b="0">
                <a:ea typeface="Lato"/>
                <a:cs typeface="Lato"/>
              </a:rPr>
              <a:t>Este componente se considera fundamental porque las personas cuidadoras perceptivas pueden considerar mejor los otros cuatro componentes.</a:t>
            </a:r>
          </a:p>
          <a:p>
            <a:pPr rtl="0"/>
            <a:endParaRPr lang="en-US"/>
          </a:p>
          <a:p>
            <a:pPr rtl="0"/>
            <a:endParaRPr lang="en-US"/>
          </a:p>
        </p:txBody>
      </p:sp>
      <p:pic>
        <p:nvPicPr>
          <p:cNvPr id="4" name="Imagen 3">
            <a:extLst>
              <a:ext uri="{FF2B5EF4-FFF2-40B4-BE49-F238E27FC236}">
                <a16:creationId xmlns:a16="http://schemas.microsoft.com/office/drawing/2014/main" id="{5F4F2599-9F5F-DC29-A423-B27CF6B116F4}"/>
              </a:ext>
            </a:extLst>
          </p:cNvPr>
          <p:cNvPicPr>
            <a:picLocks noChangeAspect="1"/>
          </p:cNvPicPr>
          <p:nvPr/>
        </p:nvPicPr>
        <p:blipFill rotWithShape="1">
          <a:blip r:embed="rId3"/>
          <a:srcRect l="-1696" t="8342" r="1696" b="18266"/>
          <a:stretch/>
        </p:blipFill>
        <p:spPr>
          <a:xfrm>
            <a:off x="7930552" y="1915520"/>
            <a:ext cx="3715657" cy="4090490"/>
          </a:xfrm>
          <a:prstGeom prst="rect">
            <a:avLst/>
          </a:prstGeom>
        </p:spPr>
      </p:pic>
    </p:spTree>
    <p:extLst>
      <p:ext uri="{BB962C8B-B14F-4D97-AF65-F5344CB8AC3E}">
        <p14:creationId xmlns:p14="http://schemas.microsoft.com/office/powerpoint/2010/main" val="2307155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2" name="Table 1">
            <a:extLst>
              <a:ext uri="{FF2B5EF4-FFF2-40B4-BE49-F238E27FC236}">
                <a16:creationId xmlns:a16="http://schemas.microsoft.com/office/drawing/2014/main" id="{2310E9DB-075B-CA3E-617A-49C104801148}"/>
              </a:ext>
            </a:extLst>
          </p:cNvPr>
          <p:cNvGraphicFramePr>
            <a:graphicFrameLocks noGrp="1"/>
          </p:cNvGraphicFramePr>
          <p:nvPr>
            <p:extLst>
              <p:ext uri="{D42A27DB-BD31-4B8C-83A1-F6EECF244321}">
                <p14:modId xmlns:p14="http://schemas.microsoft.com/office/powerpoint/2010/main" val="1986581755"/>
              </p:ext>
            </p:extLst>
          </p:nvPr>
        </p:nvGraphicFramePr>
        <p:xfrm>
          <a:off x="2835887" y="1183769"/>
          <a:ext cx="6513739" cy="4717889"/>
        </p:xfrm>
        <a:graphic>
          <a:graphicData uri="http://schemas.openxmlformats.org/drawingml/2006/table">
            <a:tbl>
              <a:tblPr firstRow="1" firstCol="1" bandRow="1">
                <a:tableStyleId>{5202B0CA-FC54-4496-8BCA-5EF66A818D29}</a:tableStyleId>
              </a:tblPr>
              <a:tblGrid>
                <a:gridCol w="1895550">
                  <a:extLst>
                    <a:ext uri="{9D8B030D-6E8A-4147-A177-3AD203B41FA5}">
                      <a16:colId xmlns:a16="http://schemas.microsoft.com/office/drawing/2014/main" val="3433200156"/>
                    </a:ext>
                  </a:extLst>
                </a:gridCol>
                <a:gridCol w="4618189">
                  <a:extLst>
                    <a:ext uri="{9D8B030D-6E8A-4147-A177-3AD203B41FA5}">
                      <a16:colId xmlns:a16="http://schemas.microsoft.com/office/drawing/2014/main" val="668890169"/>
                    </a:ext>
                  </a:extLst>
                </a:gridCol>
              </a:tblGrid>
              <a:tr h="545851">
                <a:tc>
                  <a:txBody>
                    <a:bodyPr/>
                    <a:lstStyle/>
                    <a:p>
                      <a:pPr marL="0" marR="0" algn="ctr" rtl="0">
                        <a:lnSpc>
                          <a:spcPct val="150000"/>
                        </a:lnSpc>
                        <a:spcBef>
                          <a:spcPts val="0"/>
                        </a:spcBef>
                        <a:spcAft>
                          <a:spcPts val="0"/>
                        </a:spcAft>
                      </a:pPr>
                      <a:r>
                        <a:rPr lang="es" sz="1600">
                          <a:effectLst/>
                          <a:latin typeface="+mn-lt"/>
                        </a:rPr>
                        <a:t>Hora</a:t>
                      </a:r>
                      <a:endParaRPr lang="en-US"/>
                    </a:p>
                  </a:txBody>
                  <a:tcPr marL="68580" marR="68580" marT="0" marB="0" anchor="ctr">
                    <a:solidFill>
                      <a:schemeClr val="accent1"/>
                    </a:solidFill>
                  </a:tcPr>
                </a:tc>
                <a:tc>
                  <a:txBody>
                    <a:bodyPr/>
                    <a:lstStyle/>
                    <a:p>
                      <a:pPr marL="0" marR="0" rtl="0">
                        <a:lnSpc>
                          <a:spcPct val="150000"/>
                        </a:lnSpc>
                        <a:spcBef>
                          <a:spcPts val="0"/>
                        </a:spcBef>
                        <a:spcAft>
                          <a:spcPts val="0"/>
                        </a:spcAft>
                      </a:pPr>
                      <a:r>
                        <a:rPr lang="es" sz="1600">
                          <a:effectLst/>
                          <a:latin typeface="+mn-lt"/>
                        </a:rPr>
                        <a:t>Sesión</a:t>
                      </a:r>
                      <a:endParaRPr lang="en-US"/>
                    </a:p>
                  </a:txBody>
                  <a:tcPr marL="68580" marR="68580" marT="0" marB="0" anchor="ctr">
                    <a:solidFill>
                      <a:schemeClr val="accent1"/>
                    </a:solidFill>
                  </a:tcPr>
                </a:tc>
                <a:extLst>
                  <a:ext uri="{0D108BD9-81ED-4DB2-BD59-A6C34878D82A}">
                    <a16:rowId xmlns:a16="http://schemas.microsoft.com/office/drawing/2014/main" val="570380207"/>
                  </a:ext>
                </a:extLst>
              </a:tr>
              <a:tr h="436852">
                <a:tc>
                  <a:txBody>
                    <a:bodyPr/>
                    <a:lstStyle/>
                    <a:p>
                      <a:pPr marL="0" marR="0" algn="ctr" rtl="0">
                        <a:lnSpc>
                          <a:spcPct val="150000"/>
                        </a:lnSpc>
                        <a:spcBef>
                          <a:spcPts val="0"/>
                        </a:spcBef>
                        <a:spcAft>
                          <a:spcPts val="0"/>
                        </a:spcAft>
                      </a:pPr>
                      <a:r>
                        <a:rPr lang="es" sz="1600">
                          <a:effectLst/>
                          <a:latin typeface="+mn-lt"/>
                          <a:ea typeface="Calibri" panose="020F0502020204030204" pitchFamily="34" charset="0"/>
                          <a:cs typeface="Times New Roman"/>
                        </a:rPr>
                        <a:t>08:30</a:t>
                      </a:r>
                    </a:p>
                  </a:txBody>
                  <a:tcPr marL="68580" marR="68580" marT="0" marB="0" anchor="ctr"/>
                </a:tc>
                <a:tc>
                  <a:txBody>
                    <a:bodyPr/>
                    <a:lstStyle/>
                    <a:p>
                      <a:pPr marL="0" marR="0" rtl="0">
                        <a:lnSpc>
                          <a:spcPct val="150000"/>
                        </a:lnSpc>
                        <a:spcBef>
                          <a:spcPts val="0"/>
                        </a:spcBef>
                        <a:spcAft>
                          <a:spcPts val="0"/>
                        </a:spcAft>
                      </a:pPr>
                      <a:r>
                        <a:rPr lang="es" sz="1600">
                          <a:effectLst/>
                          <a:latin typeface="+mn-lt"/>
                          <a:ea typeface="Calibri" panose="020F0502020204030204" pitchFamily="34" charset="0"/>
                          <a:cs typeface="Times New Roman"/>
                        </a:rPr>
                        <a:t>Repaso del segundo día</a:t>
                      </a:r>
                    </a:p>
                  </a:txBody>
                  <a:tcPr marL="68580" marR="68580" marT="0" marB="0"/>
                </a:tc>
                <a:extLst>
                  <a:ext uri="{0D108BD9-81ED-4DB2-BD59-A6C34878D82A}">
                    <a16:rowId xmlns:a16="http://schemas.microsoft.com/office/drawing/2014/main" val="1196112032"/>
                  </a:ext>
                </a:extLst>
              </a:tr>
              <a:tr h="455959">
                <a:tc>
                  <a:txBody>
                    <a:bodyPr/>
                    <a:lstStyle/>
                    <a:p>
                      <a:pPr marL="0" marR="0" algn="ctr" rtl="0">
                        <a:lnSpc>
                          <a:spcPct val="150000"/>
                        </a:lnSpc>
                        <a:spcBef>
                          <a:spcPts val="0"/>
                        </a:spcBef>
                        <a:spcAft>
                          <a:spcPts val="0"/>
                        </a:spcAft>
                      </a:pPr>
                      <a:r>
                        <a:rPr lang="es" sz="1600">
                          <a:solidFill>
                            <a:schemeClr val="tx1"/>
                          </a:solidFill>
                          <a:effectLst/>
                          <a:latin typeface="+mn-lt"/>
                          <a:ea typeface="Calibri" panose="020F0502020204030204" pitchFamily="34" charset="0"/>
                          <a:cs typeface="Times New Roman"/>
                        </a:rPr>
                        <a:t>09:00</a:t>
                      </a:r>
                    </a:p>
                  </a:txBody>
                  <a:tcPr marL="68580" marR="68580" marT="0" marB="0" anchor="ctr"/>
                </a:tc>
                <a:tc>
                  <a:txBody>
                    <a:bodyPr/>
                    <a:lstStyle/>
                    <a:p>
                      <a:pPr marL="0" marR="0" rtl="0">
                        <a:lnSpc>
                          <a:spcPct val="150000"/>
                        </a:lnSpc>
                        <a:spcBef>
                          <a:spcPts val="0"/>
                        </a:spcBef>
                        <a:spcAft>
                          <a:spcPts val="0"/>
                        </a:spcAft>
                      </a:pPr>
                      <a:r>
                        <a:rPr lang="es" sz="1600">
                          <a:solidFill>
                            <a:schemeClr val="tx1"/>
                          </a:solidFill>
                          <a:effectLst/>
                          <a:latin typeface="+mn-lt"/>
                          <a:ea typeface="Calibri" panose="020F0502020204030204" pitchFamily="34" charset="0"/>
                          <a:cs typeface="Times New Roman"/>
                        </a:rPr>
                        <a:t>Género y violencia basada en género (VBG)</a:t>
                      </a:r>
                      <a:endParaRPr lang="en-US" sz="1600">
                        <a:solidFill>
                          <a:schemeClr val="tx1"/>
                        </a:solidFill>
                        <a:effectLst/>
                        <a:latin typeface="+mn-lt"/>
                        <a:ea typeface="Calibri" panose="020F0502020204030204" pitchFamily="34" charset="0"/>
                        <a:cs typeface="Times New Roman"/>
                      </a:endParaRPr>
                    </a:p>
                  </a:txBody>
                  <a:tcPr marL="68580" marR="68580" marT="0" marB="0"/>
                </a:tc>
                <a:extLst>
                  <a:ext uri="{0D108BD9-81ED-4DB2-BD59-A6C34878D82A}">
                    <a16:rowId xmlns:a16="http://schemas.microsoft.com/office/drawing/2014/main" val="3181412828"/>
                  </a:ext>
                </a:extLst>
              </a:tr>
              <a:tr h="455959">
                <a:tc>
                  <a:txBody>
                    <a:bodyPr/>
                    <a:lstStyle/>
                    <a:p>
                      <a:pPr marL="0" marR="0" algn="ctr" rtl="0">
                        <a:lnSpc>
                          <a:spcPct val="150000"/>
                        </a:lnSpc>
                        <a:spcBef>
                          <a:spcPts val="0"/>
                        </a:spcBef>
                        <a:spcAft>
                          <a:spcPts val="0"/>
                        </a:spcAft>
                      </a:pPr>
                      <a:r>
                        <a:rPr lang="es" sz="1600" i="1">
                          <a:effectLst/>
                          <a:latin typeface="+mn-lt"/>
                          <a:ea typeface="Calibri" panose="020F0502020204030204" pitchFamily="34" charset="0"/>
                          <a:cs typeface="Times New Roman"/>
                        </a:rPr>
                        <a:t>10:00</a:t>
                      </a:r>
                    </a:p>
                  </a:txBody>
                  <a:tcPr marL="68580" marR="68580" marT="0" marB="0" anchor="ctr"/>
                </a:tc>
                <a:tc>
                  <a:txBody>
                    <a:bodyPr/>
                    <a:lstStyle/>
                    <a:p>
                      <a:pPr marL="0" marR="0" rtl="0">
                        <a:lnSpc>
                          <a:spcPct val="150000"/>
                        </a:lnSpc>
                        <a:spcBef>
                          <a:spcPts val="0"/>
                        </a:spcBef>
                        <a:spcAft>
                          <a:spcPts val="0"/>
                        </a:spcAft>
                      </a:pPr>
                      <a:r>
                        <a:rPr lang="es" sz="1600" i="1">
                          <a:effectLst/>
                          <a:latin typeface="+mn-lt"/>
                          <a:ea typeface="Calibri" panose="020F0502020204030204" pitchFamily="34" charset="0"/>
                          <a:cs typeface="Times New Roman"/>
                        </a:rPr>
                        <a:t>Descanso</a:t>
                      </a:r>
                    </a:p>
                  </a:txBody>
                  <a:tcPr marL="68580" marR="68580" marT="0" marB="0"/>
                </a:tc>
                <a:extLst>
                  <a:ext uri="{0D108BD9-81ED-4DB2-BD59-A6C34878D82A}">
                    <a16:rowId xmlns:a16="http://schemas.microsoft.com/office/drawing/2014/main" val="1193684473"/>
                  </a:ext>
                </a:extLst>
              </a:tr>
              <a:tr h="455959">
                <a:tc>
                  <a:txBody>
                    <a:bodyPr/>
                    <a:lstStyle/>
                    <a:p>
                      <a:pPr marL="0" marR="0" algn="ctr" rtl="0">
                        <a:lnSpc>
                          <a:spcPct val="150000"/>
                        </a:lnSpc>
                        <a:spcBef>
                          <a:spcPts val="0"/>
                        </a:spcBef>
                        <a:spcAft>
                          <a:spcPts val="0"/>
                        </a:spcAft>
                      </a:pPr>
                      <a:r>
                        <a:rPr lang="es" sz="1600">
                          <a:effectLst/>
                          <a:latin typeface="+mn-lt"/>
                          <a:ea typeface="Calibri" panose="020F0502020204030204" pitchFamily="34" charset="0"/>
                          <a:cs typeface="Times New Roman"/>
                        </a:rPr>
                        <a:t>10:30</a:t>
                      </a:r>
                    </a:p>
                  </a:txBody>
                  <a:tcPr marL="68580" marR="68580" marT="0" marB="0" anchor="ctr"/>
                </a:tc>
                <a:tc>
                  <a:txBody>
                    <a:bodyPr/>
                    <a:lstStyle/>
                    <a:p>
                      <a:pPr marL="0" marR="0" rtl="0">
                        <a:lnSpc>
                          <a:spcPct val="150000"/>
                        </a:lnSpc>
                        <a:spcBef>
                          <a:spcPts val="0"/>
                        </a:spcBef>
                        <a:spcAft>
                          <a:spcPts val="0"/>
                        </a:spcAft>
                      </a:pPr>
                      <a:r>
                        <a:rPr lang="es" sz="1600">
                          <a:effectLst/>
                          <a:latin typeface="+mn-lt"/>
                          <a:ea typeface="Calibri" panose="020F0502020204030204" pitchFamily="34" charset="0"/>
                          <a:cs typeface="Times New Roman"/>
                        </a:rPr>
                        <a:t>Trabajo en grupo: Escenarios MAMI</a:t>
                      </a:r>
                    </a:p>
                  </a:txBody>
                  <a:tcPr marL="68580" marR="68580" marT="0" marB="0"/>
                </a:tc>
                <a:extLst>
                  <a:ext uri="{0D108BD9-81ED-4DB2-BD59-A6C34878D82A}">
                    <a16:rowId xmlns:a16="http://schemas.microsoft.com/office/drawing/2014/main" val="3064925858"/>
                  </a:ext>
                </a:extLst>
              </a:tr>
              <a:tr h="455959">
                <a:tc>
                  <a:txBody>
                    <a:bodyPr/>
                    <a:lstStyle/>
                    <a:p>
                      <a:pPr marL="0" marR="0" algn="ctr" rtl="0">
                        <a:lnSpc>
                          <a:spcPct val="150000"/>
                        </a:lnSpc>
                        <a:spcBef>
                          <a:spcPts val="0"/>
                        </a:spcBef>
                        <a:spcAft>
                          <a:spcPts val="0"/>
                        </a:spcAft>
                      </a:pPr>
                      <a:r>
                        <a:rPr lang="es" sz="1600" i="1">
                          <a:effectLst/>
                          <a:latin typeface="+mn-lt"/>
                          <a:ea typeface="Calibri" panose="020F0502020204030204" pitchFamily="34" charset="0"/>
                          <a:cs typeface="Times New Roman"/>
                        </a:rPr>
                        <a:t>13:00</a:t>
                      </a:r>
                    </a:p>
                  </a:txBody>
                  <a:tcPr marL="68580" marR="68580" marT="0" marB="0" anchor="ctr"/>
                </a:tc>
                <a:tc>
                  <a:txBody>
                    <a:bodyPr/>
                    <a:lstStyle/>
                    <a:p>
                      <a:pPr marL="0" marR="0" rtl="0">
                        <a:lnSpc>
                          <a:spcPct val="150000"/>
                        </a:lnSpc>
                        <a:spcBef>
                          <a:spcPts val="0"/>
                        </a:spcBef>
                        <a:spcAft>
                          <a:spcPts val="0"/>
                        </a:spcAft>
                      </a:pPr>
                      <a:r>
                        <a:rPr lang="es" sz="1600" i="1">
                          <a:effectLst/>
                          <a:latin typeface="+mn-lt"/>
                          <a:ea typeface="Calibri" panose="020F0502020204030204" pitchFamily="34" charset="0"/>
                          <a:cs typeface="Times New Roman"/>
                        </a:rPr>
                        <a:t>Almuerzo</a:t>
                      </a:r>
                      <a:endParaRPr lang="en-US" sz="1600">
                        <a:effectLst/>
                        <a:latin typeface="+mn-lt"/>
                        <a:ea typeface="Calibri" panose="020F0502020204030204" pitchFamily="34" charset="0"/>
                        <a:cs typeface="Times New Roman"/>
                      </a:endParaRPr>
                    </a:p>
                  </a:txBody>
                  <a:tcPr marL="68580" marR="68580" marT="0" marB="0"/>
                </a:tc>
                <a:extLst>
                  <a:ext uri="{0D108BD9-81ED-4DB2-BD59-A6C34878D82A}">
                    <a16:rowId xmlns:a16="http://schemas.microsoft.com/office/drawing/2014/main" val="4145789526"/>
                  </a:ext>
                </a:extLst>
              </a:tr>
              <a:tr h="455959">
                <a:tc>
                  <a:txBody>
                    <a:bodyPr/>
                    <a:lstStyle/>
                    <a:p>
                      <a:pPr marL="0" marR="0" algn="ctr" rtl="0">
                        <a:lnSpc>
                          <a:spcPct val="150000"/>
                        </a:lnSpc>
                        <a:spcBef>
                          <a:spcPts val="0"/>
                        </a:spcBef>
                        <a:spcAft>
                          <a:spcPts val="0"/>
                        </a:spcAft>
                      </a:pPr>
                      <a:r>
                        <a:rPr lang="es" sz="1600" i="0">
                          <a:solidFill>
                            <a:schemeClr val="tx1"/>
                          </a:solidFill>
                          <a:effectLst/>
                          <a:latin typeface="+mn-lt"/>
                          <a:ea typeface="Calibri" panose="020F0502020204030204" pitchFamily="34" charset="0"/>
                          <a:cs typeface="Times New Roman"/>
                        </a:rPr>
                        <a:t>14:00</a:t>
                      </a:r>
                    </a:p>
                  </a:txBody>
                  <a:tcPr marL="68580" marR="68580" marT="0" marB="0" anchor="ctr"/>
                </a:tc>
                <a:tc>
                  <a:txBody>
                    <a:bodyPr/>
                    <a:lstStyle/>
                    <a:p>
                      <a:pPr marL="0" marR="0" lvl="0" indent="0" algn="l" rtl="0" eaLnBrk="1" fontAlgn="auto" latinLnBrk="0" hangingPunct="1">
                        <a:lnSpc>
                          <a:spcPct val="150000"/>
                        </a:lnSpc>
                        <a:spcBef>
                          <a:spcPts val="0"/>
                        </a:spcBef>
                        <a:spcAft>
                          <a:spcPts val="0"/>
                        </a:spcAft>
                        <a:buClrTx/>
                        <a:buSzTx/>
                        <a:buFontTx/>
                        <a:buNone/>
                      </a:pPr>
                      <a:r>
                        <a:rPr lang="es" sz="1600" kern="1200">
                          <a:solidFill>
                            <a:schemeClr val="dk1"/>
                          </a:solidFill>
                          <a:effectLst/>
                          <a:latin typeface="+mn-lt"/>
                          <a:ea typeface="Calibri" panose="020F0502020204030204" pitchFamily="34" charset="0"/>
                          <a:cs typeface="Times New Roman"/>
                        </a:rPr>
                        <a:t>Monitoreo y evaluación (M&amp;E) para la implementación de MAMI </a:t>
                      </a:r>
                    </a:p>
                  </a:txBody>
                  <a:tcPr marL="68580" marR="68580" marT="0" marB="0"/>
                </a:tc>
                <a:extLst>
                  <a:ext uri="{0D108BD9-81ED-4DB2-BD59-A6C34878D82A}">
                    <a16:rowId xmlns:a16="http://schemas.microsoft.com/office/drawing/2014/main" val="514112349"/>
                  </a:ext>
                </a:extLst>
              </a:tr>
              <a:tr h="455959">
                <a:tc>
                  <a:txBody>
                    <a:bodyPr/>
                    <a:lstStyle/>
                    <a:p>
                      <a:pPr marL="0" marR="0" algn="ctr" rtl="0">
                        <a:lnSpc>
                          <a:spcPct val="150000"/>
                        </a:lnSpc>
                        <a:spcBef>
                          <a:spcPts val="0"/>
                        </a:spcBef>
                        <a:spcAft>
                          <a:spcPts val="0"/>
                        </a:spcAft>
                      </a:pPr>
                      <a:r>
                        <a:rPr lang="es" sz="1600" i="0">
                          <a:solidFill>
                            <a:schemeClr val="tx1"/>
                          </a:solidFill>
                          <a:effectLst/>
                          <a:latin typeface="+mn-lt"/>
                          <a:ea typeface="Calibri" panose="020F0502020204030204" pitchFamily="34" charset="0"/>
                          <a:cs typeface="Times New Roman"/>
                        </a:rPr>
                        <a:t>15:00</a:t>
                      </a:r>
                    </a:p>
                  </a:txBody>
                  <a:tcPr marL="68580" marR="68580" marT="0" marB="0"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s" sz="1600" i="0" kern="1200">
                          <a:solidFill>
                            <a:schemeClr val="tx1"/>
                          </a:solidFill>
                          <a:effectLst/>
                          <a:latin typeface="+mn-lt"/>
                          <a:ea typeface="Calibri" panose="020F0502020204030204" pitchFamily="34" charset="0"/>
                          <a:cs typeface="Times New Roman"/>
                        </a:rPr>
                        <a:t>Planificación de acciones</a:t>
                      </a:r>
                    </a:p>
                  </a:txBody>
                  <a:tcPr marL="68580" marR="68580" marT="0" marB="0"/>
                </a:tc>
                <a:extLst>
                  <a:ext uri="{0D108BD9-81ED-4DB2-BD59-A6C34878D82A}">
                    <a16:rowId xmlns:a16="http://schemas.microsoft.com/office/drawing/2014/main" val="3826829189"/>
                  </a:ext>
                </a:extLst>
              </a:tr>
              <a:tr h="386002">
                <a:tc>
                  <a:txBody>
                    <a:bodyPr/>
                    <a:lstStyle/>
                    <a:p>
                      <a:pPr marL="0" marR="0" algn="ctr" rtl="0">
                        <a:lnSpc>
                          <a:spcPct val="150000"/>
                        </a:lnSpc>
                        <a:spcBef>
                          <a:spcPts val="0"/>
                        </a:spcBef>
                        <a:spcAft>
                          <a:spcPts val="0"/>
                        </a:spcAft>
                      </a:pPr>
                      <a:r>
                        <a:rPr lang="es" sz="1600">
                          <a:effectLst/>
                          <a:latin typeface="+mn-lt"/>
                          <a:ea typeface="Calibri" panose="020F0502020204030204" pitchFamily="34" charset="0"/>
                          <a:cs typeface="Times New Roman"/>
                        </a:rPr>
                        <a:t>16:00</a:t>
                      </a:r>
                    </a:p>
                  </a:txBody>
                  <a:tcPr marL="68580" marR="68580" marT="0" marB="0" anchor="ctr"/>
                </a:tc>
                <a:tc>
                  <a:txBody>
                    <a:bodyPr/>
                    <a:lstStyle/>
                    <a:p>
                      <a:pPr marL="0" marR="0" rtl="0">
                        <a:lnSpc>
                          <a:spcPct val="150000"/>
                        </a:lnSpc>
                        <a:spcBef>
                          <a:spcPts val="0"/>
                        </a:spcBef>
                        <a:spcAft>
                          <a:spcPts val="0"/>
                        </a:spcAft>
                      </a:pPr>
                      <a:r>
                        <a:rPr lang="es" sz="1600">
                          <a:effectLst/>
                          <a:latin typeface="+mn-lt"/>
                          <a:ea typeface="Calibri" panose="020F0502020204030204" pitchFamily="34" charset="0"/>
                          <a:cs typeface="Times New Roman"/>
                        </a:rPr>
                        <a:t>Prueba final y evaluación</a:t>
                      </a:r>
                      <a:endParaRPr lang="en-US" sz="1600">
                        <a:effectLst/>
                        <a:latin typeface="+mn-lt"/>
                        <a:ea typeface="Calibri" panose="020F0502020204030204" pitchFamily="34" charset="0"/>
                        <a:cs typeface="Times New Roman"/>
                      </a:endParaRPr>
                    </a:p>
                  </a:txBody>
                  <a:tcPr marL="68580" marR="68580" marT="0" marB="0"/>
                </a:tc>
                <a:extLst>
                  <a:ext uri="{0D108BD9-81ED-4DB2-BD59-A6C34878D82A}">
                    <a16:rowId xmlns:a16="http://schemas.microsoft.com/office/drawing/2014/main" val="2044503860"/>
                  </a:ext>
                </a:extLst>
              </a:tr>
              <a:tr h="386002">
                <a:tc>
                  <a:txBody>
                    <a:bodyPr/>
                    <a:lstStyle/>
                    <a:p>
                      <a:pPr marL="0" marR="0" algn="ctr" rtl="0">
                        <a:lnSpc>
                          <a:spcPct val="150000"/>
                        </a:lnSpc>
                        <a:spcBef>
                          <a:spcPts val="0"/>
                        </a:spcBef>
                        <a:spcAft>
                          <a:spcPts val="0"/>
                        </a:spcAft>
                      </a:pPr>
                      <a:r>
                        <a:rPr lang="es" sz="1600">
                          <a:effectLst/>
                          <a:latin typeface="+mn-lt"/>
                          <a:ea typeface="Calibri" panose="020F0502020204030204" pitchFamily="34" charset="0"/>
                          <a:cs typeface="Times New Roman"/>
                        </a:rPr>
                        <a:t>16:30</a:t>
                      </a:r>
                    </a:p>
                  </a:txBody>
                  <a:tcPr marL="68580" marR="68580" marT="0" marB="0" anchor="ctr"/>
                </a:tc>
                <a:tc>
                  <a:txBody>
                    <a:bodyPr/>
                    <a:lstStyle/>
                    <a:p>
                      <a:pPr marL="0" marR="0" rtl="0">
                        <a:lnSpc>
                          <a:spcPct val="150000"/>
                        </a:lnSpc>
                        <a:spcBef>
                          <a:spcPts val="0"/>
                        </a:spcBef>
                        <a:spcAft>
                          <a:spcPts val="0"/>
                        </a:spcAft>
                      </a:pPr>
                      <a:r>
                        <a:rPr lang="es" sz="1600">
                          <a:effectLst/>
                          <a:latin typeface="+mn-lt"/>
                          <a:ea typeface="Calibri" panose="020F0502020204030204" pitchFamily="34" charset="0"/>
                          <a:cs typeface="Times New Roman"/>
                        </a:rPr>
                        <a:t>Fin de la capacitación</a:t>
                      </a:r>
                    </a:p>
                  </a:txBody>
                  <a:tcPr marL="68580" marR="68580" marT="0" marB="0"/>
                </a:tc>
                <a:extLst>
                  <a:ext uri="{0D108BD9-81ED-4DB2-BD59-A6C34878D82A}">
                    <a16:rowId xmlns:a16="http://schemas.microsoft.com/office/drawing/2014/main" val="1057925916"/>
                  </a:ext>
                </a:extLst>
              </a:tr>
            </a:tbl>
          </a:graphicData>
        </a:graphic>
      </p:graphicFrame>
    </p:spTree>
    <p:extLst>
      <p:ext uri="{BB962C8B-B14F-4D97-AF65-F5344CB8AC3E}">
        <p14:creationId xmlns:p14="http://schemas.microsoft.com/office/powerpoint/2010/main" val="9403325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Temas básicos del paquete de apoyo</a:t>
            </a:r>
            <a:br>
              <a:rPr lang="en-GB"/>
            </a:br>
            <a:r>
              <a:rPr lang="es">
                <a:solidFill>
                  <a:schemeClr val="accent1"/>
                </a:solidFill>
              </a:rPr>
              <a:t>Cuidado cariñoso y sensible: actividades</a:t>
            </a:r>
            <a:br>
              <a:rPr lang="en-US" sz="4400">
                <a:solidFill>
                  <a:schemeClr val="accent1"/>
                </a:solidFill>
              </a:rPr>
            </a:br>
            <a:endParaRPr lang="en-UK">
              <a:solidFill>
                <a:schemeClr val="accent1"/>
              </a:solidFill>
            </a:endParaRPr>
          </a:p>
        </p:txBody>
      </p:sp>
      <p:pic>
        <p:nvPicPr>
          <p:cNvPr id="3" name="Picture 2">
            <a:extLst>
              <a:ext uri="{FF2B5EF4-FFF2-40B4-BE49-F238E27FC236}">
                <a16:creationId xmlns:a16="http://schemas.microsoft.com/office/drawing/2014/main" id="{C06DD5AC-BB90-1786-A1CF-33AD93D6E885}"/>
              </a:ext>
            </a:extLst>
          </p:cNvPr>
          <p:cNvPicPr>
            <a:picLocks noChangeAspect="1"/>
          </p:cNvPicPr>
          <p:nvPr/>
        </p:nvPicPr>
        <p:blipFill>
          <a:blip r:embed="rId3"/>
          <a:stretch>
            <a:fillRect/>
          </a:stretch>
        </p:blipFill>
        <p:spPr>
          <a:xfrm>
            <a:off x="2293882" y="1801173"/>
            <a:ext cx="7617372" cy="4779654"/>
          </a:xfrm>
          <a:prstGeom prst="rect">
            <a:avLst/>
          </a:prstGeom>
        </p:spPr>
      </p:pic>
    </p:spTree>
    <p:extLst>
      <p:ext uri="{BB962C8B-B14F-4D97-AF65-F5344CB8AC3E}">
        <p14:creationId xmlns:p14="http://schemas.microsoft.com/office/powerpoint/2010/main" val="6441284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Temas básicos del paquete de apoyo</a:t>
            </a:r>
            <a:br>
              <a:rPr lang="en-GB"/>
            </a:br>
            <a:r>
              <a:rPr lang="es">
                <a:solidFill>
                  <a:schemeClr val="accent1"/>
                </a:solidFill>
              </a:rPr>
              <a:t>Cuidado cariñoso y sensible: escenario</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2321170"/>
            <a:ext cx="10764858" cy="967154"/>
          </a:xfrm>
        </p:spPr>
        <p:txBody>
          <a:bodyPr vert="horz" lIns="91440" tIns="45720" rIns="91440" bIns="45720" rtlCol="0" anchor="t">
            <a:normAutofit fontScale="70000" lnSpcReduction="20000"/>
          </a:bodyPr>
          <a:lstStyle/>
          <a:p>
            <a:pPr rtl="0"/>
            <a:r>
              <a:rPr lang="es" sz="2400"/>
              <a:t>Mariam está inscrita en la ruta de atención MAMI con su bebé Fauzah, que tiene seis semanas. Ha observado que la interacción estimulante entre el bebé y la madre es mínima. Alimenta, cuida al lactante y lo mantiene seguro adecuadamente, pero no parece estar interactuando con el bebé a un nivel de desarrollo.</a:t>
            </a:r>
          </a:p>
        </p:txBody>
      </p:sp>
      <p:pic>
        <p:nvPicPr>
          <p:cNvPr id="8" name="Picture 7" descr="A blue and white page with text and images of a person holding a baby&#10;&#10;Description automatically generated">
            <a:extLst>
              <a:ext uri="{FF2B5EF4-FFF2-40B4-BE49-F238E27FC236}">
                <a16:creationId xmlns:a16="http://schemas.microsoft.com/office/drawing/2014/main" id="{30EBC3B7-CD90-D77B-AAD7-30B88693F733}"/>
              </a:ext>
            </a:extLst>
          </p:cNvPr>
          <p:cNvPicPr>
            <a:picLocks noChangeAspect="1"/>
          </p:cNvPicPr>
          <p:nvPr/>
        </p:nvPicPr>
        <p:blipFill>
          <a:blip r:embed="rId3"/>
          <a:stretch>
            <a:fillRect/>
          </a:stretch>
        </p:blipFill>
        <p:spPr>
          <a:xfrm>
            <a:off x="6235700" y="3282043"/>
            <a:ext cx="5372100" cy="2808514"/>
          </a:xfrm>
          <a:prstGeom prst="rect">
            <a:avLst/>
          </a:prstGeom>
        </p:spPr>
      </p:pic>
      <p:pic>
        <p:nvPicPr>
          <p:cNvPr id="3" name="Picture 2" descr="A blue and white page with text and pictures&#10;&#10;Description automatically generated">
            <a:extLst>
              <a:ext uri="{FF2B5EF4-FFF2-40B4-BE49-F238E27FC236}">
                <a16:creationId xmlns:a16="http://schemas.microsoft.com/office/drawing/2014/main" id="{9D620C52-939C-9902-E7BF-58608102133D}"/>
              </a:ext>
            </a:extLst>
          </p:cNvPr>
          <p:cNvPicPr>
            <a:picLocks noChangeAspect="1"/>
          </p:cNvPicPr>
          <p:nvPr/>
        </p:nvPicPr>
        <p:blipFill>
          <a:blip r:embed="rId4"/>
          <a:stretch>
            <a:fillRect/>
          </a:stretch>
        </p:blipFill>
        <p:spPr>
          <a:xfrm>
            <a:off x="933215" y="3584859"/>
            <a:ext cx="5151496" cy="1964873"/>
          </a:xfrm>
          <a:prstGeom prst="rect">
            <a:avLst/>
          </a:prstGeom>
        </p:spPr>
      </p:pic>
    </p:spTree>
    <p:extLst>
      <p:ext uri="{BB962C8B-B14F-4D97-AF65-F5344CB8AC3E}">
        <p14:creationId xmlns:p14="http://schemas.microsoft.com/office/powerpoint/2010/main" val="507748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Paquete de apoyo</a:t>
            </a:r>
            <a:br>
              <a:rPr lang="en-GB"/>
            </a:br>
            <a:r>
              <a:rPr lang="es">
                <a:solidFill>
                  <a:schemeClr val="accent1"/>
                </a:solidFill>
              </a:rPr>
              <a:t>Temas básicos</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0"/>
          <a:lstStyle/>
          <a:p>
            <a:pPr algn="ctr" rtl="0"/>
            <a:r>
              <a:rPr lang="es" sz="2701" b="1">
                <a:solidFill>
                  <a:schemeClr val="accent1"/>
                </a:solidFill>
              </a:rPr>
              <a:t>APOYO FAMILIAR/PATERNO</a:t>
            </a:r>
          </a:p>
          <a:p>
            <a:pPr algn="ctr" rtl="0"/>
            <a:endParaRPr lang="en-US" sz="2701"/>
          </a:p>
        </p:txBody>
      </p:sp>
      <p:pic>
        <p:nvPicPr>
          <p:cNvPr id="3" name="Picture 2">
            <a:extLst>
              <a:ext uri="{FF2B5EF4-FFF2-40B4-BE49-F238E27FC236}">
                <a16:creationId xmlns:a16="http://schemas.microsoft.com/office/drawing/2014/main" id="{E8FAA515-E86F-D573-4EEE-448A3746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777" y="2584446"/>
            <a:ext cx="2239117" cy="2821287"/>
          </a:xfrm>
          <a:prstGeom prst="rect">
            <a:avLst/>
          </a:prstGeom>
        </p:spPr>
      </p:pic>
      <p:pic>
        <p:nvPicPr>
          <p:cNvPr id="7" name="Picture 6">
            <a:extLst>
              <a:ext uri="{FF2B5EF4-FFF2-40B4-BE49-F238E27FC236}">
                <a16:creationId xmlns:a16="http://schemas.microsoft.com/office/drawing/2014/main" id="{EC1ECEDF-1FC3-120F-448B-7E2CE4A5116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66311" y="2381950"/>
            <a:ext cx="3819644" cy="3058952"/>
          </a:xfrm>
          <a:prstGeom prst="rect">
            <a:avLst/>
          </a:prstGeom>
        </p:spPr>
      </p:pic>
    </p:spTree>
    <p:extLst>
      <p:ext uri="{BB962C8B-B14F-4D97-AF65-F5344CB8AC3E}">
        <p14:creationId xmlns:p14="http://schemas.microsoft.com/office/powerpoint/2010/main" val="2839441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Temas básicos del paquete de apoyo</a:t>
            </a:r>
            <a:br>
              <a:rPr lang="en-GB"/>
            </a:br>
            <a:r>
              <a:rPr lang="es">
                <a:solidFill>
                  <a:schemeClr val="accent1"/>
                </a:solidFill>
              </a:rPr>
              <a:t>Apoyo familiar/paterno: escenario</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1976263"/>
            <a:ext cx="10764858" cy="1540660"/>
          </a:xfrm>
        </p:spPr>
        <p:txBody>
          <a:bodyPr vert="horz" lIns="91440" tIns="45720" rIns="91440" bIns="45720" rtlCol="0" anchor="t">
            <a:normAutofit fontScale="70000" lnSpcReduction="20000"/>
          </a:bodyPr>
          <a:lstStyle/>
          <a:p>
            <a:r>
              <a:rPr lang="es" b="0">
                <a:ea typeface="Lato"/>
                <a:cs typeface="Lato"/>
              </a:rPr>
              <a:t>Eunice acaba de dar a luz a su hijo, David, hace una semana. Se siente abrumada como madre primeriza y tiene que equilibrar el llevar al día las tareas domésticas y el cuidar de un recién nacido.</a:t>
            </a:r>
            <a:r>
              <a:rPr lang="es">
                <a:ea typeface="Lato"/>
                <a:cs typeface="Lato"/>
              </a:rPr>
              <a:t> </a:t>
            </a:r>
            <a:endParaRPr lang="es" b="0"/>
          </a:p>
          <a:p>
            <a:pPr rtl="0"/>
            <a:endParaRPr lang="en-GB" b="0"/>
          </a:p>
          <a:p>
            <a:r>
              <a:rPr lang="es" b="0">
                <a:ea typeface="Lato"/>
                <a:cs typeface="Lato"/>
              </a:rPr>
              <a:t>También ha experimentado dificultades con la lactancia, ya que David no se alimenta por mucho tiempo y se desprende del pecho insatisfecho, por lo que cree que su producción de leche puede ser baja.</a:t>
            </a:r>
            <a:r>
              <a:rPr lang="es">
                <a:ea typeface="Lato"/>
                <a:cs typeface="Lato"/>
              </a:rPr>
              <a:t> </a:t>
            </a:r>
            <a:endParaRPr lang="es" b="0"/>
          </a:p>
          <a:p>
            <a:pPr rtl="0"/>
            <a:endParaRPr lang="en-GB"/>
          </a:p>
        </p:txBody>
      </p:sp>
      <p:pic>
        <p:nvPicPr>
          <p:cNvPr id="3" name="Picture 2" descr="A screenshot of a family&#10;&#10;Description automatically generated">
            <a:extLst>
              <a:ext uri="{FF2B5EF4-FFF2-40B4-BE49-F238E27FC236}">
                <a16:creationId xmlns:a16="http://schemas.microsoft.com/office/drawing/2014/main" id="{6A6B3C73-389F-6BD1-7E1F-7335F89FA0CF}"/>
              </a:ext>
            </a:extLst>
          </p:cNvPr>
          <p:cNvPicPr>
            <a:picLocks noChangeAspect="1"/>
          </p:cNvPicPr>
          <p:nvPr/>
        </p:nvPicPr>
        <p:blipFill>
          <a:blip r:embed="rId3"/>
          <a:stretch>
            <a:fillRect/>
          </a:stretch>
        </p:blipFill>
        <p:spPr>
          <a:xfrm>
            <a:off x="2870200" y="3303895"/>
            <a:ext cx="6108700" cy="3412510"/>
          </a:xfrm>
          <a:prstGeom prst="rect">
            <a:avLst/>
          </a:prstGeom>
        </p:spPr>
      </p:pic>
    </p:spTree>
    <p:extLst>
      <p:ext uri="{BB962C8B-B14F-4D97-AF65-F5344CB8AC3E}">
        <p14:creationId xmlns:p14="http://schemas.microsoft.com/office/powerpoint/2010/main" val="7043592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Paquete de apoyo</a:t>
            </a:r>
            <a:br>
              <a:rPr lang="en-GB"/>
            </a:br>
            <a:r>
              <a:rPr lang="es">
                <a:solidFill>
                  <a:schemeClr val="accent1"/>
                </a:solidFill>
              </a:rPr>
              <a:t>Temas básicos</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0"/>
          <a:lstStyle/>
          <a:p>
            <a:pPr algn="ctr" rtl="0"/>
            <a:r>
              <a:rPr lang="es" sz="2701" b="1">
                <a:solidFill>
                  <a:schemeClr val="accent1"/>
                </a:solidFill>
              </a:rPr>
              <a:t>PLANIFICACIÓN FAMILIAR</a:t>
            </a:r>
          </a:p>
        </p:txBody>
      </p:sp>
      <p:pic>
        <p:nvPicPr>
          <p:cNvPr id="4" name="Picture 4" descr="12,187 Family Planning Illustrations &amp; Clip Art - iStock">
            <a:extLst>
              <a:ext uri="{FF2B5EF4-FFF2-40B4-BE49-F238E27FC236}">
                <a16:creationId xmlns:a16="http://schemas.microsoft.com/office/drawing/2014/main" id="{1BAE3993-8E59-5B46-1C9C-DD59E8A01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457" y="2765458"/>
            <a:ext cx="4092595" cy="271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32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Temas básicos del paquete de apoyo</a:t>
            </a:r>
            <a:br>
              <a:rPr lang="en-GB"/>
            </a:br>
            <a:r>
              <a:rPr lang="es">
                <a:solidFill>
                  <a:schemeClr val="accent1"/>
                </a:solidFill>
              </a:rPr>
              <a:t>Planificación familiar: escenario</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1976263"/>
            <a:ext cx="10764858" cy="1540660"/>
          </a:xfrm>
        </p:spPr>
        <p:txBody>
          <a:bodyPr rtlCol="0">
            <a:normAutofit fontScale="92500" lnSpcReduction="10000"/>
          </a:bodyPr>
          <a:lstStyle/>
          <a:p>
            <a:pPr rtl="0"/>
            <a:r>
              <a:rPr lang="es" sz="2400">
                <a:solidFill>
                  <a:schemeClr val="tx1"/>
                </a:solidFill>
              </a:rPr>
              <a:t>Obbo tiene una hija de tres meses, Fausta, y un hijo de 16 meses.  </a:t>
            </a:r>
          </a:p>
          <a:p>
            <a:pPr rtl="0"/>
            <a:endParaRPr lang="en-GB" sz="2400">
              <a:solidFill>
                <a:schemeClr val="tx1"/>
              </a:solidFill>
            </a:endParaRPr>
          </a:p>
          <a:p>
            <a:pPr rtl="0"/>
            <a:r>
              <a:rPr lang="es" sz="2400">
                <a:solidFill>
                  <a:schemeClr val="tx1"/>
                </a:solidFill>
              </a:rPr>
              <a:t>Obbo y Fausta se han inscrito en MAMI y durante la evaluación de la alimentación se descubre que Obbo les da otros alimentos además de la lactancia materna.</a:t>
            </a:r>
          </a:p>
        </p:txBody>
      </p:sp>
      <p:pic>
        <p:nvPicPr>
          <p:cNvPr id="4" name="Picture 3" descr="A person sitting on a chair and a person sitting on a chair&#10;&#10;Description automatically generated">
            <a:extLst>
              <a:ext uri="{FF2B5EF4-FFF2-40B4-BE49-F238E27FC236}">
                <a16:creationId xmlns:a16="http://schemas.microsoft.com/office/drawing/2014/main" id="{10D4B593-B775-CAC2-D1DB-6105189A26AA}"/>
              </a:ext>
            </a:extLst>
          </p:cNvPr>
          <p:cNvPicPr>
            <a:picLocks noChangeAspect="1"/>
          </p:cNvPicPr>
          <p:nvPr/>
        </p:nvPicPr>
        <p:blipFill>
          <a:blip r:embed="rId3"/>
          <a:stretch>
            <a:fillRect/>
          </a:stretch>
        </p:blipFill>
        <p:spPr>
          <a:xfrm>
            <a:off x="2806700" y="3651352"/>
            <a:ext cx="6565900" cy="2996997"/>
          </a:xfrm>
          <a:prstGeom prst="rect">
            <a:avLst/>
          </a:prstGeom>
        </p:spPr>
      </p:pic>
    </p:spTree>
    <p:extLst>
      <p:ext uri="{BB962C8B-B14F-4D97-AF65-F5344CB8AC3E}">
        <p14:creationId xmlns:p14="http://schemas.microsoft.com/office/powerpoint/2010/main" val="34440173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0">
            <a:normAutofit fontScale="90000"/>
          </a:bodyPr>
          <a:lstStyle/>
          <a:p>
            <a:pPr rtl="0"/>
            <a:r>
              <a:rPr lang="es"/>
              <a:t>Paquete de apoyo</a:t>
            </a:r>
            <a:br>
              <a:rPr lang="en-GB"/>
            </a:br>
            <a:r>
              <a:rPr lang="es">
                <a:solidFill>
                  <a:schemeClr val="accent1"/>
                </a:solidFill>
              </a:rPr>
              <a:t>Temas básicos</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0"/>
          <a:lstStyle/>
          <a:p>
            <a:pPr algn="ctr" rtl="0"/>
            <a:r>
              <a:rPr lang="es" sz="2701" b="1">
                <a:solidFill>
                  <a:schemeClr val="accent1"/>
                </a:solidFill>
              </a:rPr>
              <a:t>ALIMENTACIÓN COMPLEMENTARIA</a:t>
            </a:r>
          </a:p>
        </p:txBody>
      </p:sp>
      <p:pic>
        <p:nvPicPr>
          <p:cNvPr id="3" name="Picture 2">
            <a:extLst>
              <a:ext uri="{FF2B5EF4-FFF2-40B4-BE49-F238E27FC236}">
                <a16:creationId xmlns:a16="http://schemas.microsoft.com/office/drawing/2014/main" id="{74EAF1FD-C72B-C31D-3BD8-E4EA8456A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235"/>
          <a:stretch/>
        </p:blipFill>
        <p:spPr>
          <a:xfrm>
            <a:off x="4688599" y="2663172"/>
            <a:ext cx="2808312" cy="3123821"/>
          </a:xfrm>
          <a:prstGeom prst="rect">
            <a:avLst/>
          </a:prstGeom>
        </p:spPr>
      </p:pic>
    </p:spTree>
    <p:extLst>
      <p:ext uri="{BB962C8B-B14F-4D97-AF65-F5344CB8AC3E}">
        <p14:creationId xmlns:p14="http://schemas.microsoft.com/office/powerpoint/2010/main" val="10109403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a:t>Temas básicos del paquete de apoyo</a:t>
            </a:r>
            <a:br>
              <a:rPr lang="en-GB"/>
            </a:br>
            <a:r>
              <a:rPr lang="es">
                <a:solidFill>
                  <a:schemeClr val="accent1"/>
                </a:solidFill>
              </a:rPr>
              <a:t>Por qué la consejería en alimentación complementaria es importante</a:t>
            </a:r>
            <a:br>
              <a:rPr lang="en-US" sz="4400">
                <a:solidFill>
                  <a:schemeClr val="accent1"/>
                </a:solidFill>
              </a:rPr>
            </a:br>
            <a:endParaRPr lang="en-US">
              <a:solidFill>
                <a:schemeClr val="accent1"/>
              </a:solidFill>
            </a:endParaRPr>
          </a:p>
        </p:txBody>
      </p:sp>
      <p:pic>
        <p:nvPicPr>
          <p:cNvPr id="4" name="Picture 12" descr="Chart, diagram&#10;&#10;Description automatically generated">
            <a:extLst>
              <a:ext uri="{FF2B5EF4-FFF2-40B4-BE49-F238E27FC236}">
                <a16:creationId xmlns:a16="http://schemas.microsoft.com/office/drawing/2014/main" id="{87B76B41-930E-9D5A-028F-1A493C2BB8B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9440" b="2879"/>
          <a:stretch/>
        </p:blipFill>
        <p:spPr>
          <a:xfrm>
            <a:off x="2695872" y="2661016"/>
            <a:ext cx="6669356" cy="3748578"/>
          </a:xfrm>
          <a:prstGeom prst="rect">
            <a:avLst/>
          </a:prstGeom>
        </p:spPr>
      </p:pic>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2098308"/>
            <a:ext cx="8276127" cy="3871669"/>
          </a:xfrm>
        </p:spPr>
        <p:txBody>
          <a:bodyPr rtlCol="0">
            <a:normAutofit/>
          </a:bodyPr>
          <a:lstStyle/>
          <a:p>
            <a:pPr algn="ctr" rtl="0"/>
            <a:r>
              <a:rPr lang="es" sz="2000" b="1">
                <a:solidFill>
                  <a:schemeClr val="accent1"/>
                </a:solidFill>
              </a:rPr>
              <a:t>ETAPAS DE ALIMENTACIÓN INFANTIL</a:t>
            </a:r>
          </a:p>
        </p:txBody>
      </p:sp>
      <p:sp>
        <p:nvSpPr>
          <p:cNvPr id="3" name="Rectangle 1">
            <a:extLst>
              <a:ext uri="{FF2B5EF4-FFF2-40B4-BE49-F238E27FC236}">
                <a16:creationId xmlns:a16="http://schemas.microsoft.com/office/drawing/2014/main" id="{C4C53167-A55A-F8C6-F40B-3204532FF37A}"/>
              </a:ext>
            </a:extLst>
          </p:cNvPr>
          <p:cNvSpPr/>
          <p:nvPr/>
        </p:nvSpPr>
        <p:spPr>
          <a:xfrm>
            <a:off x="3493587" y="2010338"/>
            <a:ext cx="5198339" cy="4813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ES" sz="1400" b="1">
                <a:solidFill>
                  <a:srgbClr val="B74C3D"/>
                </a:solidFill>
                <a:latin typeface="Gill Sans Infant Std"/>
                <a:cs typeface="Gill Sans Infant Std"/>
              </a:rPr>
              <a:t>Etapas de la alimentación del lactante y del niño pequeño</a:t>
            </a:r>
            <a:endParaRPr lang="en-US" sz="1400" b="1">
              <a:solidFill>
                <a:srgbClr val="B74C3D"/>
              </a:solidFill>
              <a:latin typeface="Gill Sans Infant Std"/>
              <a:cs typeface="Gill Sans Infant Std"/>
            </a:endParaRPr>
          </a:p>
        </p:txBody>
      </p:sp>
      <p:sp>
        <p:nvSpPr>
          <p:cNvPr id="7" name="Rectangle 2">
            <a:extLst>
              <a:ext uri="{FF2B5EF4-FFF2-40B4-BE49-F238E27FC236}">
                <a16:creationId xmlns:a16="http://schemas.microsoft.com/office/drawing/2014/main" id="{50656F28-6856-CE5A-5539-3442D90B0CEE}"/>
              </a:ext>
            </a:extLst>
          </p:cNvPr>
          <p:cNvSpPr/>
          <p:nvPr/>
        </p:nvSpPr>
        <p:spPr>
          <a:xfrm>
            <a:off x="3026821" y="3246477"/>
            <a:ext cx="406514" cy="1905000"/>
          </a:xfrm>
          <a:prstGeom prst="rect">
            <a:avLst/>
          </a:prstGeom>
          <a:solidFill>
            <a:srgbClr val="FEE1B1"/>
          </a:solidFill>
          <a:ln>
            <a:solidFill>
              <a:srgbClr val="FEE1B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1200">
                <a:solidFill>
                  <a:schemeClr val="tx1"/>
                </a:solidFill>
                <a:latin typeface="Gill Sans Infant Std"/>
                <a:cs typeface="Gill Sans Infant Std"/>
              </a:rPr>
              <a:t>Requerimientos de energía</a:t>
            </a:r>
            <a:endParaRPr lang="en-US" sz="1200">
              <a:solidFill>
                <a:schemeClr val="tx1"/>
              </a:solidFill>
              <a:latin typeface="Gill Sans Infant Std"/>
              <a:cs typeface="Gill Sans Infant Std"/>
            </a:endParaRPr>
          </a:p>
        </p:txBody>
      </p:sp>
      <p:sp>
        <p:nvSpPr>
          <p:cNvPr id="8" name="Rectangle 3">
            <a:extLst>
              <a:ext uri="{FF2B5EF4-FFF2-40B4-BE49-F238E27FC236}">
                <a16:creationId xmlns:a16="http://schemas.microsoft.com/office/drawing/2014/main" id="{817FB46A-95D8-FAD3-7FDC-819E30A14BB4}"/>
              </a:ext>
            </a:extLst>
          </p:cNvPr>
          <p:cNvSpPr/>
          <p:nvPr/>
        </p:nvSpPr>
        <p:spPr>
          <a:xfrm>
            <a:off x="4895537" y="4830417"/>
            <a:ext cx="1447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1000">
                <a:solidFill>
                  <a:schemeClr val="tx1"/>
                </a:solidFill>
                <a:latin typeface="Gill Sans Infant Std"/>
                <a:cs typeface="Gill Sans Infant Std"/>
              </a:rPr>
              <a:t>Lactancia materna continuada</a:t>
            </a:r>
            <a:endParaRPr lang="en-US" sz="1000">
              <a:solidFill>
                <a:schemeClr val="tx1"/>
              </a:solidFill>
              <a:latin typeface="Gill Sans Infant Std"/>
              <a:cs typeface="Gill Sans Infant Std"/>
            </a:endParaRPr>
          </a:p>
        </p:txBody>
      </p:sp>
      <p:sp>
        <p:nvSpPr>
          <p:cNvPr id="9" name="Rectangle 4">
            <a:extLst>
              <a:ext uri="{FF2B5EF4-FFF2-40B4-BE49-F238E27FC236}">
                <a16:creationId xmlns:a16="http://schemas.microsoft.com/office/drawing/2014/main" id="{94712442-C898-7F73-2DE6-6D38805F64D5}"/>
              </a:ext>
            </a:extLst>
          </p:cNvPr>
          <p:cNvSpPr/>
          <p:nvPr/>
        </p:nvSpPr>
        <p:spPr>
          <a:xfrm>
            <a:off x="3787611" y="4736211"/>
            <a:ext cx="693199" cy="4234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1000">
                <a:solidFill>
                  <a:schemeClr val="tx1"/>
                </a:solidFill>
                <a:latin typeface="Gill Sans Infant Std"/>
                <a:cs typeface="Gill Sans Infant Std"/>
              </a:rPr>
              <a:t>LME</a:t>
            </a:r>
            <a:endParaRPr lang="en-US" sz="1000">
              <a:solidFill>
                <a:schemeClr val="tx1"/>
              </a:solidFill>
              <a:latin typeface="Gill Sans Infant Std"/>
              <a:cs typeface="Gill Sans Infant Std"/>
            </a:endParaRPr>
          </a:p>
        </p:txBody>
      </p:sp>
      <p:sp>
        <p:nvSpPr>
          <p:cNvPr id="10" name="Rectangle 5">
            <a:extLst>
              <a:ext uri="{FF2B5EF4-FFF2-40B4-BE49-F238E27FC236}">
                <a16:creationId xmlns:a16="http://schemas.microsoft.com/office/drawing/2014/main" id="{638B03CB-DD90-3C38-E94E-B385A4F58CB2}"/>
              </a:ext>
            </a:extLst>
          </p:cNvPr>
          <p:cNvSpPr/>
          <p:nvPr/>
        </p:nvSpPr>
        <p:spPr>
          <a:xfrm>
            <a:off x="3431185" y="5324273"/>
            <a:ext cx="711314" cy="132716"/>
          </a:xfrm>
          <a:prstGeom prst="rect">
            <a:avLst/>
          </a:prstGeom>
          <a:solidFill>
            <a:srgbClr val="FEE1B1"/>
          </a:solidFill>
          <a:ln>
            <a:solidFill>
              <a:srgbClr val="FEE1B1"/>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Nacimiento</a:t>
            </a:r>
            <a:endParaRPr lang="en-US" sz="800">
              <a:solidFill>
                <a:schemeClr val="tx1"/>
              </a:solidFill>
              <a:latin typeface="Gill Sans Infant Std"/>
              <a:cs typeface="Gill Sans Infant Std"/>
            </a:endParaRPr>
          </a:p>
        </p:txBody>
      </p:sp>
      <p:sp>
        <p:nvSpPr>
          <p:cNvPr id="11" name="Rectangle 6">
            <a:extLst>
              <a:ext uri="{FF2B5EF4-FFF2-40B4-BE49-F238E27FC236}">
                <a16:creationId xmlns:a16="http://schemas.microsoft.com/office/drawing/2014/main" id="{A6478AE1-DE4D-9166-406A-A3AC74188BAF}"/>
              </a:ext>
            </a:extLst>
          </p:cNvPr>
          <p:cNvSpPr/>
          <p:nvPr/>
        </p:nvSpPr>
        <p:spPr>
          <a:xfrm>
            <a:off x="4231766" y="5324273"/>
            <a:ext cx="711314" cy="132716"/>
          </a:xfrm>
          <a:prstGeom prst="rect">
            <a:avLst/>
          </a:prstGeom>
          <a:solidFill>
            <a:srgbClr val="FEE1B1"/>
          </a:solidFill>
          <a:ln>
            <a:solidFill>
              <a:srgbClr val="FEE1B1"/>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6 meses</a:t>
            </a:r>
            <a:endParaRPr lang="en-US" sz="800">
              <a:solidFill>
                <a:schemeClr val="tx1"/>
              </a:solidFill>
              <a:latin typeface="Gill Sans Infant Std"/>
              <a:cs typeface="Gill Sans Infant Std"/>
            </a:endParaRPr>
          </a:p>
        </p:txBody>
      </p:sp>
      <p:sp>
        <p:nvSpPr>
          <p:cNvPr id="12" name="Rectangle 7">
            <a:extLst>
              <a:ext uri="{FF2B5EF4-FFF2-40B4-BE49-F238E27FC236}">
                <a16:creationId xmlns:a16="http://schemas.microsoft.com/office/drawing/2014/main" id="{CD5B971C-957A-D045-5BBD-2DB467F17B3A}"/>
              </a:ext>
            </a:extLst>
          </p:cNvPr>
          <p:cNvSpPr/>
          <p:nvPr/>
        </p:nvSpPr>
        <p:spPr>
          <a:xfrm>
            <a:off x="4994971" y="5317562"/>
            <a:ext cx="711314" cy="132716"/>
          </a:xfrm>
          <a:prstGeom prst="rect">
            <a:avLst/>
          </a:prstGeom>
          <a:solidFill>
            <a:srgbClr val="FEE1B1"/>
          </a:solidFill>
          <a:ln>
            <a:solidFill>
              <a:srgbClr val="FEE1B1"/>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1 año</a:t>
            </a:r>
            <a:endParaRPr lang="en-US" sz="800">
              <a:solidFill>
                <a:schemeClr val="tx1"/>
              </a:solidFill>
              <a:latin typeface="Gill Sans Infant Std"/>
              <a:cs typeface="Gill Sans Infant Std"/>
            </a:endParaRPr>
          </a:p>
        </p:txBody>
      </p:sp>
      <p:sp>
        <p:nvSpPr>
          <p:cNvPr id="13" name="Rectangle 8">
            <a:extLst>
              <a:ext uri="{FF2B5EF4-FFF2-40B4-BE49-F238E27FC236}">
                <a16:creationId xmlns:a16="http://schemas.microsoft.com/office/drawing/2014/main" id="{62A7F79E-5114-8355-29B8-0C448E606DB4}"/>
              </a:ext>
            </a:extLst>
          </p:cNvPr>
          <p:cNvSpPr/>
          <p:nvPr/>
        </p:nvSpPr>
        <p:spPr>
          <a:xfrm>
            <a:off x="6410206" y="5324273"/>
            <a:ext cx="711314" cy="132716"/>
          </a:xfrm>
          <a:prstGeom prst="rect">
            <a:avLst/>
          </a:prstGeom>
          <a:solidFill>
            <a:srgbClr val="FEE1B1"/>
          </a:solidFill>
          <a:ln>
            <a:solidFill>
              <a:srgbClr val="FEE1B1"/>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2 años</a:t>
            </a:r>
            <a:endParaRPr lang="en-US" sz="800">
              <a:solidFill>
                <a:schemeClr val="tx1"/>
              </a:solidFill>
              <a:latin typeface="Gill Sans Infant Std"/>
              <a:cs typeface="Gill Sans Infant Std"/>
            </a:endParaRPr>
          </a:p>
        </p:txBody>
      </p:sp>
      <p:sp>
        <p:nvSpPr>
          <p:cNvPr id="14" name="Rectangle 9">
            <a:extLst>
              <a:ext uri="{FF2B5EF4-FFF2-40B4-BE49-F238E27FC236}">
                <a16:creationId xmlns:a16="http://schemas.microsoft.com/office/drawing/2014/main" id="{2AAC8818-8533-A36A-0021-6C16B26A2C1C}"/>
              </a:ext>
            </a:extLst>
          </p:cNvPr>
          <p:cNvSpPr/>
          <p:nvPr/>
        </p:nvSpPr>
        <p:spPr>
          <a:xfrm>
            <a:off x="7862700" y="5304589"/>
            <a:ext cx="711314" cy="132716"/>
          </a:xfrm>
          <a:prstGeom prst="rect">
            <a:avLst/>
          </a:prstGeom>
          <a:solidFill>
            <a:srgbClr val="FEE1B1"/>
          </a:solidFill>
          <a:ln>
            <a:solidFill>
              <a:srgbClr val="FEE1B1"/>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3 años</a:t>
            </a:r>
            <a:endParaRPr lang="en-US" sz="800">
              <a:solidFill>
                <a:schemeClr val="tx1"/>
              </a:solidFill>
              <a:latin typeface="Gill Sans Infant Std"/>
              <a:cs typeface="Gill Sans Infant Std"/>
            </a:endParaRPr>
          </a:p>
        </p:txBody>
      </p:sp>
      <p:sp>
        <p:nvSpPr>
          <p:cNvPr id="15" name="Rectangle 10">
            <a:extLst>
              <a:ext uri="{FF2B5EF4-FFF2-40B4-BE49-F238E27FC236}">
                <a16:creationId xmlns:a16="http://schemas.microsoft.com/office/drawing/2014/main" id="{B6A27586-2EC1-DC3A-995F-9D882F208E32}"/>
              </a:ext>
            </a:extLst>
          </p:cNvPr>
          <p:cNvSpPr/>
          <p:nvPr/>
        </p:nvSpPr>
        <p:spPr>
          <a:xfrm>
            <a:off x="6891139" y="4830417"/>
            <a:ext cx="914400" cy="292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1000">
                <a:solidFill>
                  <a:schemeClr val="tx1"/>
                </a:solidFill>
                <a:latin typeface="Gill Sans Infant Std"/>
                <a:cs typeface="Gill Sans Infant Std"/>
              </a:rPr>
              <a:t>Lactancia materna extendida</a:t>
            </a:r>
            <a:endParaRPr lang="en-US" sz="1000">
              <a:solidFill>
                <a:schemeClr val="tx1"/>
              </a:solidFill>
              <a:latin typeface="Gill Sans Infant Std"/>
              <a:cs typeface="Gill Sans Infant Std"/>
            </a:endParaRPr>
          </a:p>
        </p:txBody>
      </p:sp>
      <p:sp>
        <p:nvSpPr>
          <p:cNvPr id="16" name="Rectangle 11">
            <a:extLst>
              <a:ext uri="{FF2B5EF4-FFF2-40B4-BE49-F238E27FC236}">
                <a16:creationId xmlns:a16="http://schemas.microsoft.com/office/drawing/2014/main" id="{DFF0FECD-3542-92A1-B00A-561C4CC6A4A2}"/>
              </a:ext>
            </a:extLst>
          </p:cNvPr>
          <p:cNvSpPr/>
          <p:nvPr/>
        </p:nvSpPr>
        <p:spPr>
          <a:xfrm>
            <a:off x="4039001" y="5738343"/>
            <a:ext cx="685800" cy="152400"/>
          </a:xfrm>
          <a:prstGeom prst="rect">
            <a:avLst/>
          </a:prstGeom>
          <a:solidFill>
            <a:srgbClr val="FEE1B1"/>
          </a:solidFill>
          <a:ln>
            <a:solidFill>
              <a:srgbClr val="FEE1B1"/>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Lactancia</a:t>
            </a:r>
            <a:endParaRPr lang="en-US" sz="800">
              <a:solidFill>
                <a:schemeClr val="tx1"/>
              </a:solidFill>
              <a:latin typeface="Gill Sans Infant Std"/>
              <a:cs typeface="Gill Sans Infant Std"/>
            </a:endParaRPr>
          </a:p>
        </p:txBody>
      </p:sp>
      <p:sp>
        <p:nvSpPr>
          <p:cNvPr id="17" name="Rectangle 12">
            <a:extLst>
              <a:ext uri="{FF2B5EF4-FFF2-40B4-BE49-F238E27FC236}">
                <a16:creationId xmlns:a16="http://schemas.microsoft.com/office/drawing/2014/main" id="{A9205919-3FC4-A18E-A206-F30AF534ECB5}"/>
              </a:ext>
            </a:extLst>
          </p:cNvPr>
          <p:cNvSpPr/>
          <p:nvPr/>
        </p:nvSpPr>
        <p:spPr>
          <a:xfrm>
            <a:off x="5247492" y="5774078"/>
            <a:ext cx="1451502" cy="132716"/>
          </a:xfrm>
          <a:prstGeom prst="rect">
            <a:avLst/>
          </a:prstGeom>
          <a:solidFill>
            <a:srgbClr val="FEE1B1"/>
          </a:solidFill>
          <a:ln>
            <a:solidFill>
              <a:srgbClr val="FEE1B1"/>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Alimentos complementarios</a:t>
            </a:r>
            <a:endParaRPr lang="en-US" sz="800">
              <a:solidFill>
                <a:schemeClr val="tx1"/>
              </a:solidFill>
              <a:latin typeface="Gill Sans Infant Std"/>
              <a:cs typeface="Gill Sans Infant Std"/>
            </a:endParaRPr>
          </a:p>
        </p:txBody>
      </p:sp>
      <p:sp>
        <p:nvSpPr>
          <p:cNvPr id="18" name="Rectangle 1">
            <a:extLst>
              <a:ext uri="{FF2B5EF4-FFF2-40B4-BE49-F238E27FC236}">
                <a16:creationId xmlns:a16="http://schemas.microsoft.com/office/drawing/2014/main" id="{CFC83491-C03B-74C5-CE7C-43B84EFDEF63}"/>
              </a:ext>
            </a:extLst>
          </p:cNvPr>
          <p:cNvSpPr/>
          <p:nvPr/>
        </p:nvSpPr>
        <p:spPr>
          <a:xfrm>
            <a:off x="5129617" y="5544081"/>
            <a:ext cx="1451502" cy="132716"/>
          </a:xfrm>
          <a:prstGeom prst="rect">
            <a:avLst/>
          </a:prstGeom>
          <a:solidFill>
            <a:srgbClr val="FEE1B1"/>
          </a:solidFill>
          <a:ln>
            <a:solidFill>
              <a:srgbClr val="FEE1B1"/>
            </a:solidFill>
          </a:ln>
          <a:effectLst/>
        </p:spPr>
        <p:style>
          <a:lnRef idx="1">
            <a:schemeClr val="accent1"/>
          </a:lnRef>
          <a:fillRef idx="3">
            <a:schemeClr val="accent1"/>
          </a:fillRef>
          <a:effectRef idx="2">
            <a:schemeClr val="accent1"/>
          </a:effectRef>
          <a:fontRef idx="minor">
            <a:schemeClr val="lt1"/>
          </a:fontRef>
        </p:style>
        <p:txBody>
          <a:bodyPr vert="horz"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b="1">
                <a:solidFill>
                  <a:schemeClr val="tx1"/>
                </a:solidFill>
                <a:latin typeface="Gill Sans Infant Std"/>
                <a:cs typeface="Gill Sans Infant Std"/>
              </a:rPr>
              <a:t>Edad del niño/a</a:t>
            </a:r>
            <a:endParaRPr lang="en-US" sz="800" b="1">
              <a:solidFill>
                <a:schemeClr val="tx1"/>
              </a:solidFill>
              <a:latin typeface="Gill Sans Infant Std"/>
              <a:cs typeface="Gill Sans Infant Std"/>
            </a:endParaRPr>
          </a:p>
        </p:txBody>
      </p:sp>
    </p:spTree>
    <p:extLst>
      <p:ext uri="{BB962C8B-B14F-4D97-AF65-F5344CB8AC3E}">
        <p14:creationId xmlns:p14="http://schemas.microsoft.com/office/powerpoint/2010/main" val="25209467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a:t>Temas básicos del paquete de apoyo</a:t>
            </a:r>
            <a:br>
              <a:rPr lang="en-GB"/>
            </a:br>
            <a:r>
              <a:rPr lang="es">
                <a:solidFill>
                  <a:schemeClr val="accent1"/>
                </a:solidFill>
              </a:rPr>
              <a:t>Alimentación complementaria: recomendaciones clave</a:t>
            </a:r>
            <a:br>
              <a:rPr lang="en-US" sz="4400">
                <a:solidFill>
                  <a:schemeClr val="accent1"/>
                </a:solidFill>
              </a:rPr>
            </a:br>
            <a:endParaRPr lang="en-UK">
              <a:solidFill>
                <a:schemeClr val="accent1"/>
              </a:solidFill>
            </a:endParaRPr>
          </a:p>
        </p:txBody>
      </p:sp>
      <p:grpSp>
        <p:nvGrpSpPr>
          <p:cNvPr id="8" name="Group 7">
            <a:extLst>
              <a:ext uri="{FF2B5EF4-FFF2-40B4-BE49-F238E27FC236}">
                <a16:creationId xmlns:a16="http://schemas.microsoft.com/office/drawing/2014/main" id="{DC6BDFFA-F7FB-7037-54A9-4DDE6AB4F15B}"/>
              </a:ext>
            </a:extLst>
          </p:cNvPr>
          <p:cNvGrpSpPr/>
          <p:nvPr/>
        </p:nvGrpSpPr>
        <p:grpSpPr>
          <a:xfrm>
            <a:off x="3048296" y="5862268"/>
            <a:ext cx="6160268" cy="324927"/>
            <a:chOff x="753136" y="9383181"/>
            <a:chExt cx="8211552" cy="433123"/>
          </a:xfrm>
        </p:grpSpPr>
        <p:sp>
          <p:nvSpPr>
            <p:cNvPr id="11" name="TextBox 2">
              <a:extLst>
                <a:ext uri="{FF2B5EF4-FFF2-40B4-BE49-F238E27FC236}">
                  <a16:creationId xmlns:a16="http://schemas.microsoft.com/office/drawing/2014/main" id="{CD2A99E0-0BD1-F7C1-6D03-0F29FE70D014}"/>
                </a:ext>
              </a:extLst>
            </p:cNvPr>
            <p:cNvSpPr txBox="1"/>
            <p:nvPr/>
          </p:nvSpPr>
          <p:spPr>
            <a:xfrm>
              <a:off x="882584" y="9383181"/>
              <a:ext cx="8082104" cy="27692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p>
              <a:pPr algn="ctr" rtl="0"/>
              <a:r>
                <a:rPr lang="es" sz="1350" b="1">
                  <a:solidFill>
                    <a:srgbClr val="D80021"/>
                  </a:solidFill>
                  <a:latin typeface="Gill Sans MT"/>
                  <a:ea typeface="MS PGothic"/>
                </a:rPr>
                <a:t>Además de proveer leche materna hasta los dos años o más</a:t>
              </a:r>
              <a:endParaRPr lang="en-US" sz="1350" b="1">
                <a:solidFill>
                  <a:srgbClr val="D80021"/>
                </a:solidFill>
                <a:latin typeface="Gill Sans MT"/>
              </a:endParaRPr>
            </a:p>
          </p:txBody>
        </p:sp>
        <p:cxnSp>
          <p:nvCxnSpPr>
            <p:cNvPr id="12" name="Straight Arrow Connector 11">
              <a:extLst>
                <a:ext uri="{FF2B5EF4-FFF2-40B4-BE49-F238E27FC236}">
                  <a16:creationId xmlns:a16="http://schemas.microsoft.com/office/drawing/2014/main" id="{65109AB6-DE46-EADB-E755-4CB4CAF0BD6F}"/>
                </a:ext>
              </a:extLst>
            </p:cNvPr>
            <p:cNvCxnSpPr/>
            <p:nvPr/>
          </p:nvCxnSpPr>
          <p:spPr>
            <a:xfrm flipV="1">
              <a:off x="753136" y="9815937"/>
              <a:ext cx="8209613" cy="36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pic>
        <p:nvPicPr>
          <p:cNvPr id="9" name="Picture 8">
            <a:extLst>
              <a:ext uri="{FF2B5EF4-FFF2-40B4-BE49-F238E27FC236}">
                <a16:creationId xmlns:a16="http://schemas.microsoft.com/office/drawing/2014/main" id="{4235067D-3673-4E45-3D07-59C63E4F3B6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370166" y="2574513"/>
            <a:ext cx="7735623" cy="2888437"/>
          </a:xfrm>
          <a:prstGeom prst="rect">
            <a:avLst/>
          </a:prstGeom>
        </p:spPr>
      </p:pic>
      <p:pic>
        <p:nvPicPr>
          <p:cNvPr id="10" name="Picture 9">
            <a:extLst>
              <a:ext uri="{FF2B5EF4-FFF2-40B4-BE49-F238E27FC236}">
                <a16:creationId xmlns:a16="http://schemas.microsoft.com/office/drawing/2014/main" id="{D9494DCF-204A-60F6-21D1-18E76A3B05C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0105789" y="1374190"/>
            <a:ext cx="941107" cy="1244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E177FCA0-7387-99DA-2932-A48AF13FB871}"/>
              </a:ext>
            </a:extLst>
          </p:cNvPr>
          <p:cNvSpPr/>
          <p:nvPr/>
        </p:nvSpPr>
        <p:spPr>
          <a:xfrm>
            <a:off x="2485542" y="2729916"/>
            <a:ext cx="1752600"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900" b="1">
                <a:solidFill>
                  <a:schemeClr val="tx1"/>
                </a:solidFill>
                <a:latin typeface="Gill Sans Infant Std"/>
                <a:cs typeface="Gill Sans Infant Std"/>
              </a:rPr>
              <a:t>Introducción de los “primeros alimentos” a tiempo</a:t>
            </a:r>
            <a:endParaRPr lang="en-US" sz="900" b="1">
              <a:solidFill>
                <a:schemeClr val="tx1"/>
              </a:solidFill>
              <a:latin typeface="Gill Sans Infant Std"/>
              <a:cs typeface="Gill Sans Infant Std"/>
            </a:endParaRPr>
          </a:p>
        </p:txBody>
      </p:sp>
      <p:sp>
        <p:nvSpPr>
          <p:cNvPr id="3" name="Rectangle 2">
            <a:extLst>
              <a:ext uri="{FF2B5EF4-FFF2-40B4-BE49-F238E27FC236}">
                <a16:creationId xmlns:a16="http://schemas.microsoft.com/office/drawing/2014/main" id="{AE1B8BE4-D79C-4206-6226-4DB2291C10AB}"/>
              </a:ext>
            </a:extLst>
          </p:cNvPr>
          <p:cNvSpPr/>
          <p:nvPr/>
        </p:nvSpPr>
        <p:spPr>
          <a:xfrm>
            <a:off x="4463969" y="2729916"/>
            <a:ext cx="1752600"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900" b="1">
                <a:solidFill>
                  <a:schemeClr val="tx1"/>
                </a:solidFill>
                <a:latin typeface="Gill Sans Infant Std"/>
                <a:cs typeface="Gill Sans Infant Std"/>
              </a:rPr>
              <a:t>Frecuencia de comidas apropiada para la edad</a:t>
            </a:r>
            <a:endParaRPr lang="en-US" sz="900" b="1">
              <a:solidFill>
                <a:schemeClr val="tx1"/>
              </a:solidFill>
              <a:latin typeface="Gill Sans Infant Std"/>
              <a:cs typeface="Gill Sans Infant Std"/>
            </a:endParaRPr>
          </a:p>
        </p:txBody>
      </p:sp>
      <p:sp>
        <p:nvSpPr>
          <p:cNvPr id="4" name="Rectangle 3">
            <a:extLst>
              <a:ext uri="{FF2B5EF4-FFF2-40B4-BE49-F238E27FC236}">
                <a16:creationId xmlns:a16="http://schemas.microsoft.com/office/drawing/2014/main" id="{CD43C796-3907-82DD-BD56-83DEABCA8062}"/>
              </a:ext>
            </a:extLst>
          </p:cNvPr>
          <p:cNvSpPr/>
          <p:nvPr/>
        </p:nvSpPr>
        <p:spPr>
          <a:xfrm>
            <a:off x="1897688" y="3535825"/>
            <a:ext cx="1464154"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Empezando a los </a:t>
            </a:r>
            <a:r>
              <a:rPr lang="es-419" sz="800" b="1">
                <a:solidFill>
                  <a:schemeClr val="tx1"/>
                </a:solidFill>
                <a:latin typeface="Gill Sans Infant Std"/>
                <a:cs typeface="Gill Sans Infant Std"/>
              </a:rPr>
              <a:t>6</a:t>
            </a:r>
            <a:r>
              <a:rPr lang="es-419" sz="800">
                <a:solidFill>
                  <a:schemeClr val="tx1"/>
                </a:solidFill>
                <a:latin typeface="Gill Sans Infant Std"/>
                <a:cs typeface="Gill Sans Infant Std"/>
              </a:rPr>
              <a:t> meses</a:t>
            </a:r>
            <a:endParaRPr lang="en-US" sz="800">
              <a:solidFill>
                <a:schemeClr val="tx1"/>
              </a:solidFill>
              <a:latin typeface="Gill Sans Infant Std"/>
              <a:cs typeface="Gill Sans Infant Std"/>
            </a:endParaRPr>
          </a:p>
        </p:txBody>
      </p:sp>
      <p:sp>
        <p:nvSpPr>
          <p:cNvPr id="7" name="Rectangle 4">
            <a:extLst>
              <a:ext uri="{FF2B5EF4-FFF2-40B4-BE49-F238E27FC236}">
                <a16:creationId xmlns:a16="http://schemas.microsoft.com/office/drawing/2014/main" id="{6A403A76-9583-32A1-E0A5-D50A92262629}"/>
              </a:ext>
            </a:extLst>
          </p:cNvPr>
          <p:cNvSpPr/>
          <p:nvPr/>
        </p:nvSpPr>
        <p:spPr>
          <a:xfrm>
            <a:off x="4463969" y="3604070"/>
            <a:ext cx="1066800" cy="1930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2 o 3 veces/día</a:t>
            </a:r>
            <a:endParaRPr lang="en-US" sz="800">
              <a:solidFill>
                <a:schemeClr val="tx1"/>
              </a:solidFill>
              <a:latin typeface="Gill Sans Infant Std"/>
              <a:cs typeface="Gill Sans Infant Std"/>
            </a:endParaRPr>
          </a:p>
        </p:txBody>
      </p:sp>
      <p:sp>
        <p:nvSpPr>
          <p:cNvPr id="13" name="Rectangle 1">
            <a:extLst>
              <a:ext uri="{FF2B5EF4-FFF2-40B4-BE49-F238E27FC236}">
                <a16:creationId xmlns:a16="http://schemas.microsoft.com/office/drawing/2014/main" id="{17CF8261-57DD-B044-B235-BFD451DFAEEF}"/>
              </a:ext>
            </a:extLst>
          </p:cNvPr>
          <p:cNvSpPr/>
          <p:nvPr/>
        </p:nvSpPr>
        <p:spPr>
          <a:xfrm>
            <a:off x="6442396" y="2785933"/>
            <a:ext cx="1752600" cy="4213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900" b="1">
                <a:solidFill>
                  <a:schemeClr val="tx1"/>
                </a:solidFill>
                <a:latin typeface="Gill Sans Infant Std"/>
                <a:cs typeface="Gill Sans Infant Std"/>
              </a:rPr>
              <a:t>Cantidad de comida apropiada para la edad</a:t>
            </a:r>
            <a:endParaRPr lang="en-US" sz="900" b="1">
              <a:solidFill>
                <a:schemeClr val="tx1"/>
              </a:solidFill>
              <a:latin typeface="Gill Sans Infant Std"/>
              <a:cs typeface="Gill Sans Infant Std"/>
            </a:endParaRPr>
          </a:p>
        </p:txBody>
      </p:sp>
      <p:sp>
        <p:nvSpPr>
          <p:cNvPr id="14" name="Rectangle 2">
            <a:extLst>
              <a:ext uri="{FF2B5EF4-FFF2-40B4-BE49-F238E27FC236}">
                <a16:creationId xmlns:a16="http://schemas.microsoft.com/office/drawing/2014/main" id="{5C78D03E-5B21-9AA8-99E2-400BF258B8CB}"/>
              </a:ext>
            </a:extLst>
          </p:cNvPr>
          <p:cNvSpPr/>
          <p:nvPr/>
        </p:nvSpPr>
        <p:spPr>
          <a:xfrm>
            <a:off x="6272799" y="3574046"/>
            <a:ext cx="973341" cy="1930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2 o 3 cucharadas</a:t>
            </a:r>
            <a:endParaRPr lang="en-US" sz="800">
              <a:solidFill>
                <a:schemeClr val="tx1"/>
              </a:solidFill>
              <a:latin typeface="Gill Sans Infant Std"/>
              <a:cs typeface="Gill Sans Infant Std"/>
            </a:endParaRPr>
          </a:p>
        </p:txBody>
      </p:sp>
      <p:sp>
        <p:nvSpPr>
          <p:cNvPr id="15" name="Rectangle 3">
            <a:extLst>
              <a:ext uri="{FF2B5EF4-FFF2-40B4-BE49-F238E27FC236}">
                <a16:creationId xmlns:a16="http://schemas.microsoft.com/office/drawing/2014/main" id="{3961DA32-CED3-5DF6-3007-1DAA6AD4E5D9}"/>
              </a:ext>
            </a:extLst>
          </p:cNvPr>
          <p:cNvSpPr/>
          <p:nvPr/>
        </p:nvSpPr>
        <p:spPr>
          <a:xfrm>
            <a:off x="7093741" y="3531584"/>
            <a:ext cx="1219200" cy="1667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Transición a media taza</a:t>
            </a:r>
            <a:endParaRPr lang="en-US" sz="800">
              <a:solidFill>
                <a:schemeClr val="tx1"/>
              </a:solidFill>
              <a:latin typeface="Gill Sans Infant Std"/>
              <a:cs typeface="Gill Sans Infant Std"/>
            </a:endParaRPr>
          </a:p>
        </p:txBody>
      </p:sp>
      <p:sp>
        <p:nvSpPr>
          <p:cNvPr id="16" name="Rectangle 4">
            <a:extLst>
              <a:ext uri="{FF2B5EF4-FFF2-40B4-BE49-F238E27FC236}">
                <a16:creationId xmlns:a16="http://schemas.microsoft.com/office/drawing/2014/main" id="{11BA4A90-81FF-CEA3-C989-007B4B63E569}"/>
              </a:ext>
            </a:extLst>
          </p:cNvPr>
          <p:cNvSpPr/>
          <p:nvPr/>
        </p:nvSpPr>
        <p:spPr>
          <a:xfrm>
            <a:off x="6928984" y="3900788"/>
            <a:ext cx="381000" cy="1930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¾ taza</a:t>
            </a:r>
            <a:endParaRPr lang="en-US" sz="800">
              <a:solidFill>
                <a:schemeClr val="tx1"/>
              </a:solidFill>
              <a:latin typeface="Gill Sans Infant Std"/>
              <a:cs typeface="Gill Sans Infant Std"/>
            </a:endParaRPr>
          </a:p>
        </p:txBody>
      </p:sp>
      <p:sp>
        <p:nvSpPr>
          <p:cNvPr id="17" name="Rectangle 5">
            <a:extLst>
              <a:ext uri="{FF2B5EF4-FFF2-40B4-BE49-F238E27FC236}">
                <a16:creationId xmlns:a16="http://schemas.microsoft.com/office/drawing/2014/main" id="{8F3D9BAB-C24C-BA5E-E36D-21B6895DC20A}"/>
              </a:ext>
            </a:extLst>
          </p:cNvPr>
          <p:cNvSpPr/>
          <p:nvPr/>
        </p:nvSpPr>
        <p:spPr>
          <a:xfrm>
            <a:off x="7739854" y="3893658"/>
            <a:ext cx="381000" cy="1930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800">
                <a:solidFill>
                  <a:schemeClr val="tx1"/>
                </a:solidFill>
                <a:latin typeface="Gill Sans Infant Std"/>
                <a:cs typeface="Gill Sans Infant Std"/>
              </a:rPr>
              <a:t>1 taza</a:t>
            </a:r>
            <a:endParaRPr lang="en-US" sz="800">
              <a:solidFill>
                <a:schemeClr val="tx1"/>
              </a:solidFill>
              <a:latin typeface="Gill Sans Infant Std"/>
              <a:cs typeface="Gill Sans Infant Std"/>
            </a:endParaRPr>
          </a:p>
        </p:txBody>
      </p:sp>
      <p:sp>
        <p:nvSpPr>
          <p:cNvPr id="18" name="Rectangle 1">
            <a:extLst>
              <a:ext uri="{FF2B5EF4-FFF2-40B4-BE49-F238E27FC236}">
                <a16:creationId xmlns:a16="http://schemas.microsoft.com/office/drawing/2014/main" id="{0CE0488A-D8F9-6E3B-F019-D7D08976DEBA}"/>
              </a:ext>
            </a:extLst>
          </p:cNvPr>
          <p:cNvSpPr/>
          <p:nvPr/>
        </p:nvSpPr>
        <p:spPr>
          <a:xfrm>
            <a:off x="8387384" y="2668305"/>
            <a:ext cx="1752600"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900" b="1">
                <a:solidFill>
                  <a:schemeClr val="tx1"/>
                </a:solidFill>
                <a:latin typeface="Gill Sans Infant Std"/>
                <a:cs typeface="Gill Sans Infant Std"/>
              </a:rPr>
              <a:t>Consistencia de comidas apropiada para la edad</a:t>
            </a:r>
            <a:endParaRPr lang="en-US" sz="900" b="1">
              <a:solidFill>
                <a:schemeClr val="tx1"/>
              </a:solidFill>
              <a:latin typeface="Gill Sans Infant Std"/>
              <a:cs typeface="Gill Sans Infant Std"/>
            </a:endParaRPr>
          </a:p>
        </p:txBody>
      </p:sp>
      <p:sp>
        <p:nvSpPr>
          <p:cNvPr id="19" name="Rectangle 1">
            <a:extLst>
              <a:ext uri="{FF2B5EF4-FFF2-40B4-BE49-F238E27FC236}">
                <a16:creationId xmlns:a16="http://schemas.microsoft.com/office/drawing/2014/main" id="{875507D5-1832-A227-9F15-339A57DFD023}"/>
              </a:ext>
            </a:extLst>
          </p:cNvPr>
          <p:cNvSpPr/>
          <p:nvPr/>
        </p:nvSpPr>
        <p:spPr>
          <a:xfrm>
            <a:off x="2260489" y="4163743"/>
            <a:ext cx="2557007" cy="3909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900" b="1">
                <a:solidFill>
                  <a:schemeClr val="tx1"/>
                </a:solidFill>
                <a:latin typeface="Gill Sans Infant Std"/>
                <a:cs typeface="Gill Sans Infant Std"/>
              </a:rPr>
              <a:t>Preparación, almacenamiento y uso seguro</a:t>
            </a:r>
            <a:endParaRPr lang="en-US" sz="900" b="1">
              <a:solidFill>
                <a:schemeClr val="tx1"/>
              </a:solidFill>
              <a:latin typeface="Gill Sans Infant Std"/>
              <a:cs typeface="Gill Sans Infant Std"/>
            </a:endParaRPr>
          </a:p>
        </p:txBody>
      </p:sp>
      <p:sp>
        <p:nvSpPr>
          <p:cNvPr id="20" name="Rectangle 1">
            <a:extLst>
              <a:ext uri="{FF2B5EF4-FFF2-40B4-BE49-F238E27FC236}">
                <a16:creationId xmlns:a16="http://schemas.microsoft.com/office/drawing/2014/main" id="{9EECA5AE-637E-6F44-676E-5E3683471494}"/>
              </a:ext>
            </a:extLst>
          </p:cNvPr>
          <p:cNvSpPr/>
          <p:nvPr/>
        </p:nvSpPr>
        <p:spPr>
          <a:xfrm>
            <a:off x="5068353" y="4178358"/>
            <a:ext cx="2306153" cy="34272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900" b="1">
                <a:solidFill>
                  <a:schemeClr val="tx1"/>
                </a:solidFill>
                <a:latin typeface="Gill Sans Infant Std"/>
                <a:cs typeface="Gill Sans Infant Std"/>
              </a:rPr>
              <a:t>Alimentación y cuidados perceptivos</a:t>
            </a:r>
            <a:endParaRPr lang="en-US" sz="900" b="1">
              <a:solidFill>
                <a:schemeClr val="tx1"/>
              </a:solidFill>
              <a:latin typeface="Gill Sans Infant Std"/>
              <a:cs typeface="Gill Sans Infant Std"/>
            </a:endParaRPr>
          </a:p>
        </p:txBody>
      </p:sp>
      <p:sp>
        <p:nvSpPr>
          <p:cNvPr id="21" name="Rectangle 1">
            <a:extLst>
              <a:ext uri="{FF2B5EF4-FFF2-40B4-BE49-F238E27FC236}">
                <a16:creationId xmlns:a16="http://schemas.microsoft.com/office/drawing/2014/main" id="{DB03797C-213A-AECB-F1CA-EB754F1CD093}"/>
              </a:ext>
            </a:extLst>
          </p:cNvPr>
          <p:cNvSpPr/>
          <p:nvPr/>
        </p:nvSpPr>
        <p:spPr>
          <a:xfrm>
            <a:off x="7643066" y="4244272"/>
            <a:ext cx="2984897" cy="3555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419" sz="900" b="1">
                <a:solidFill>
                  <a:schemeClr val="tx1"/>
                </a:solidFill>
                <a:latin typeface="Gill Sans Infant Std"/>
                <a:cs typeface="Gill Sans Infant Std"/>
              </a:rPr>
              <a:t>Alimentación durante y después de la enfermedad</a:t>
            </a:r>
            <a:endParaRPr lang="en-US" sz="900" b="1">
              <a:solidFill>
                <a:schemeClr val="tx1"/>
              </a:solidFill>
              <a:latin typeface="Gill Sans Infant Std"/>
              <a:cs typeface="Gill Sans Infant Std"/>
            </a:endParaRPr>
          </a:p>
        </p:txBody>
      </p:sp>
    </p:spTree>
    <p:extLst>
      <p:ext uri="{BB962C8B-B14F-4D97-AF65-F5344CB8AC3E}">
        <p14:creationId xmlns:p14="http://schemas.microsoft.com/office/powerpoint/2010/main" val="38493186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pPr rtl="0"/>
            <a:r>
              <a:rPr lang="es" sz="1200">
                <a:solidFill>
                  <a:schemeClr val="bg1"/>
                </a:solidFill>
                <a:latin typeface="Lato" panose="020F0502020204030203" pitchFamily="34" charset="0"/>
                <a:ea typeface="Lato" panose="020F0502020204030203" pitchFamily="34" charset="0"/>
                <a:cs typeface="Lato" panose="020F0502020204030203" pitchFamily="34" charset="0"/>
              </a:rPr>
              <a:t>Centro de contenidos: </a:t>
            </a:r>
            <a:r>
              <a:rPr lang="es" sz="1200">
                <a:solidFill>
                  <a:schemeClr val="bg1"/>
                </a:solidFill>
              </a:rPr>
              <a:t>CH1304412 </a:t>
            </a:r>
            <a:endParaRPr lang="en-UK"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0">
            <a:normAutofit fontScale="90000"/>
          </a:bodyPr>
          <a:lstStyle/>
          <a:p>
            <a:pPr rtl="0"/>
            <a:r>
              <a:rPr lang="es"/>
              <a:t>Temas básicos del paquete de apoyo</a:t>
            </a:r>
            <a:br>
              <a:rPr lang="en-GB"/>
            </a:br>
            <a:r>
              <a:rPr lang="es">
                <a:solidFill>
                  <a:schemeClr val="accent1"/>
                </a:solidFill>
              </a:rPr>
              <a:t>Alimentación complementaria: escenario</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3092320B-7F1C-406C-02F1-111E5971EB94}"/>
              </a:ext>
            </a:extLst>
          </p:cNvPr>
          <p:cNvSpPr>
            <a:spLocks noGrp="1"/>
          </p:cNvSpPr>
          <p:nvPr>
            <p:ph idx="1"/>
          </p:nvPr>
        </p:nvSpPr>
        <p:spPr>
          <a:xfrm>
            <a:off x="858573" y="1976263"/>
            <a:ext cx="10764858" cy="1540660"/>
          </a:xfrm>
        </p:spPr>
        <p:txBody>
          <a:bodyPr vert="horz" lIns="91440" tIns="45720" rIns="91440" bIns="45720" rtlCol="0" anchor="t">
            <a:normAutofit fontScale="62500" lnSpcReduction="20000"/>
          </a:bodyPr>
          <a:lstStyle/>
          <a:p>
            <a:r>
              <a:rPr lang="es" sz="2400">
                <a:ea typeface="Lato"/>
                <a:cs typeface="Lato"/>
              </a:rPr>
              <a:t>[nombre] fue inscrito en la vía de atención MAMI a los tres meses con una relación peso-edad de menos de -3,0. El lactante y su madre han estado recibiendo apoyo y ahora están prosperando. Sin embargo, proceden de una zona con inseguridad alimentaria y tienen ingresos familiares limitados, por lo que tener acceso a alimentos nutritivos es un gran desafío para la familia.</a:t>
            </a:r>
            <a:r>
              <a:rPr lang="es">
                <a:ea typeface="Lato"/>
                <a:cs typeface="Lato"/>
              </a:rPr>
              <a:t> </a:t>
            </a:r>
            <a:endParaRPr lang="es" sz="2400"/>
          </a:p>
          <a:p>
            <a:pPr rtl="0"/>
            <a:endParaRPr lang="en-GB" sz="2400"/>
          </a:p>
          <a:p>
            <a:r>
              <a:rPr lang="es" sz="2400">
                <a:ea typeface="Lato"/>
                <a:cs typeface="Lato"/>
              </a:rPr>
              <a:t>[nombre] está cerca de cumplir los seis meses y pronto saldrá de la vaí de atención MAMI.</a:t>
            </a:r>
            <a:r>
              <a:rPr lang="es">
                <a:ea typeface="Lato"/>
                <a:cs typeface="Lato"/>
              </a:rPr>
              <a:t> </a:t>
            </a:r>
            <a:endParaRPr lang="es" sz="2400"/>
          </a:p>
        </p:txBody>
      </p:sp>
      <p:pic>
        <p:nvPicPr>
          <p:cNvPr id="4" name="Picture 3" descr="A screenshot of a computer screen&#10;&#10;Description automatically generated">
            <a:extLst>
              <a:ext uri="{FF2B5EF4-FFF2-40B4-BE49-F238E27FC236}">
                <a16:creationId xmlns:a16="http://schemas.microsoft.com/office/drawing/2014/main" id="{D4A3B382-6D7C-F2AA-2AEB-920C0E558981}"/>
              </a:ext>
            </a:extLst>
          </p:cNvPr>
          <p:cNvPicPr>
            <a:picLocks noChangeAspect="1"/>
          </p:cNvPicPr>
          <p:nvPr/>
        </p:nvPicPr>
        <p:blipFill>
          <a:blip r:embed="rId3"/>
          <a:stretch>
            <a:fillRect/>
          </a:stretch>
        </p:blipFill>
        <p:spPr>
          <a:xfrm>
            <a:off x="2387600" y="3372276"/>
            <a:ext cx="7416800" cy="3288447"/>
          </a:xfrm>
          <a:prstGeom prst="rect">
            <a:avLst/>
          </a:prstGeom>
        </p:spPr>
      </p:pic>
    </p:spTree>
    <p:extLst>
      <p:ext uri="{BB962C8B-B14F-4D97-AF65-F5344CB8AC3E}">
        <p14:creationId xmlns:p14="http://schemas.microsoft.com/office/powerpoint/2010/main" val="1785457837"/>
      </p:ext>
    </p:extLst>
  </p:cSld>
  <p:clrMapOvr>
    <a:masterClrMapping/>
  </p:clrMapOvr>
</p:sld>
</file>

<file path=ppt/theme/theme1.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2.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3.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4e7ac57-45d0-45a7-a34d-79962337a4ea">
      <Terms xmlns="http://schemas.microsoft.com/office/infopath/2007/PartnerControls"/>
    </lcf76f155ced4ddcb4097134ff3c332f>
    <TaxCatchAll xmlns="b1a25d56-6f3d-4cf9-8f75-af00573b6dbd" xsi:nil="true"/>
    <b37e7eaabd054e9faa7362d2875ea6d5 xmlns="04e7ac57-45d0-45a7-a34d-79962337a4ea">
      <Terms xmlns="http://schemas.microsoft.com/office/infopath/2007/PartnerControls"/>
    </b37e7eaabd054e9faa7362d2875ea6d5>
    <p4e6d9a19dc44179a0e110ed18cd1831 xmlns="04e7ac57-45d0-45a7-a34d-79962337a4ea">
      <Terms xmlns="http://schemas.microsoft.com/office/infopath/2007/PartnerControls"/>
    </p4e6d9a19dc44179a0e110ed18cd1831>
    <p1160065cb944c7c97d36cc98f5b367d xmlns="04e7ac57-45d0-45a7-a34d-79962337a4ea">
      <Terms xmlns="http://schemas.microsoft.com/office/infopath/2007/PartnerControls"/>
    </p1160065cb944c7c97d36cc98f5b367d>
    <hea09e3f5bfe42bc8dc71626fdc715e2 xmlns="04e7ac57-45d0-45a7-a34d-79962337a4ea">
      <Terms xmlns="http://schemas.microsoft.com/office/infopath/2007/PartnerControls"/>
    </hea09e3f5bfe42bc8dc71626fdc715e2>
    <g8801aa713224bef81e4f5919af87300 xmlns="04e7ac57-45d0-45a7-a34d-79962337a4ea">
      <Terms xmlns="http://schemas.microsoft.com/office/infopath/2007/PartnerControls"/>
    </g8801aa713224bef81e4f5919af87300>
    <_Flow_SignoffStatus xmlns="04e7ac57-45d0-45a7-a34d-79962337a4e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92CCE238C7904CA05897297BEE9C3F" ma:contentTypeVersion="33" ma:contentTypeDescription="Create a new document." ma:contentTypeScope="" ma:versionID="b520998cbb60075d5acaabd51cc5027e">
  <xsd:schema xmlns:xsd="http://www.w3.org/2001/XMLSchema" xmlns:xs="http://www.w3.org/2001/XMLSchema" xmlns:p="http://schemas.microsoft.com/office/2006/metadata/properties" xmlns:ns2="04e7ac57-45d0-45a7-a34d-79962337a4ea" xmlns:ns3="c0445bab-2921-4fc9-8412-40f231043fe5" xmlns:ns4="b1a25d56-6f3d-4cf9-8f75-af00573b6dbd" targetNamespace="http://schemas.microsoft.com/office/2006/metadata/properties" ma:root="true" ma:fieldsID="9a36048ffdbf86ffdb9e07e7137f81db" ns2:_="" ns3:_="" ns4:_="">
    <xsd:import namespace="04e7ac57-45d0-45a7-a34d-79962337a4ea"/>
    <xsd:import namespace="c0445bab-2921-4fc9-8412-40f231043fe5"/>
    <xsd:import namespace="b1a25d56-6f3d-4cf9-8f75-af00573b6d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EventHashCode" minOccurs="0"/>
                <xsd:element ref="ns2:MediaServiceGenerationTim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p1160065cb944c7c97d36cc98f5b367d" minOccurs="0"/>
                <xsd:element ref="ns2:hea09e3f5bfe42bc8dc71626fdc715e2" minOccurs="0"/>
                <xsd:element ref="ns2:b37e7eaabd054e9faa7362d2875ea6d5" minOccurs="0"/>
                <xsd:element ref="ns2:p4e6d9a19dc44179a0e110ed18cd1831" minOccurs="0"/>
                <xsd:element ref="ns2:g8801aa713224bef81e4f5919af87300" minOccurs="0"/>
                <xsd:element ref="ns2:MediaServiceObjectDetectorVersion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e7ac57-45d0-45a7-a34d-79962337a4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23ec234-cbf3-4cc2-a0ae-2bfafc310c72" ma:termSetId="09814cd3-568e-fe90-9814-8d621ff8fb84" ma:anchorId="fba54fb3-c3e1-fe81-a776-ca4b69148c4d" ma:open="true" ma:isKeyword="false">
      <xsd:complexType>
        <xsd:sequence>
          <xsd:element ref="pc:Terms" minOccurs="0" maxOccurs="1"/>
        </xsd:sequence>
      </xsd:complexType>
    </xsd:element>
    <xsd:element name="p1160065cb944c7c97d36cc98f5b367d" ma:index="25" nillable="true" ma:taxonomy="true" ma:internalName="p1160065cb944c7c97d36cc98f5b367d" ma:taxonomyFieldName="Tags" ma:displayName="Sector or Function" ma:default="" ma:fieldId="{91160065-cb94-4c7c-97d3-6cc98f5b367d}" ma:taxonomyMulti="true" ma:sspId="b23ec234-cbf3-4cc2-a0ae-2bfafc310c72" ma:termSetId="261d1363-8651-46b2-a812-015c9debc3aa" ma:anchorId="00000000-0000-0000-0000-000000000000" ma:open="false" ma:isKeyword="false">
      <xsd:complexType>
        <xsd:sequence>
          <xsd:element ref="pc:Terms" minOccurs="0" maxOccurs="1"/>
        </xsd:sequence>
      </xsd:complexType>
    </xsd:element>
    <xsd:element name="hea09e3f5bfe42bc8dc71626fdc715e2" ma:index="27" nillable="true" ma:taxonomy="true" ma:internalName="hea09e3f5bfe42bc8dc71626fdc715e2" ma:taxonomyFieldName="Common_x0020_Approach" ma:displayName="Common Approach" ma:default="" ma:fieldId="{1ea09e3f-5bfe-42bc-8dc7-1626fdc715e2}" ma:taxonomyMulti="true" ma:sspId="b23ec234-cbf3-4cc2-a0ae-2bfafc310c72" ma:termSetId="258b9f00-f5b4-49a4-8803-9843f9018d96" ma:anchorId="00000000-0000-0000-0000-000000000000" ma:open="true" ma:isKeyword="false">
      <xsd:complexType>
        <xsd:sequence>
          <xsd:element ref="pc:Terms" minOccurs="0" maxOccurs="1"/>
        </xsd:sequence>
      </xsd:complexType>
    </xsd:element>
    <xsd:element name="b37e7eaabd054e9faa7362d2875ea6d5" ma:index="29" nillable="true" ma:taxonomy="true" ma:internalName="b37e7eaabd054e9faa7362d2875ea6d5" ma:taxonomyFieldName="Tag_x0020_2" ma:displayName="Document Type" ma:default="" ma:fieldId="{b37e7eaa-bd05-4e9f-aa73-62d2875ea6d5}" ma:sspId="b23ec234-cbf3-4cc2-a0ae-2bfafc310c72" ma:termSetId="1ce6e49d-9583-4df1-8175-1b1f4e9647fc" ma:anchorId="00000000-0000-0000-0000-000000000000" ma:open="true" ma:isKeyword="false">
      <xsd:complexType>
        <xsd:sequence>
          <xsd:element ref="pc:Terms" minOccurs="0" maxOccurs="1"/>
        </xsd:sequence>
      </xsd:complexType>
    </xsd:element>
    <xsd:element name="p4e6d9a19dc44179a0e110ed18cd1831" ma:index="31" nillable="true" ma:taxonomy="true" ma:internalName="p4e6d9a19dc44179a0e110ed18cd1831" ma:taxonomyFieldName="Function_x0020__x002f__x0020_Theme" ma:displayName="Function / Theme" ma:default="" ma:fieldId="{94e6d9a1-9dc4-4179-a0e1-10ed18cd1831}" ma:taxonomyMulti="true" ma:sspId="b23ec234-cbf3-4cc2-a0ae-2bfafc310c72" ma:termSetId="06ec633c-2e2f-4063-8888-fcae497f574b" ma:anchorId="00000000-0000-0000-0000-000000000000" ma:open="true" ma:isKeyword="false">
      <xsd:complexType>
        <xsd:sequence>
          <xsd:element ref="pc:Terms" minOccurs="0" maxOccurs="1"/>
        </xsd:sequence>
      </xsd:complexType>
    </xsd:element>
    <xsd:element name="g8801aa713224bef81e4f5919af87300" ma:index="33" nillable="true" ma:taxonomy="true" ma:internalName="g8801aa713224bef81e4f5919af87300" ma:taxonomyFieldName="Type_x0020_of_x0020_Document" ma:displayName="Type of Document" ma:default="" ma:fieldId="{08801aa7-1322-4bef-81e4-f5919af87300}" ma:taxonomyMulti="true" ma:sspId="b23ec234-cbf3-4cc2-a0ae-2bfafc310c72" ma:termSetId="ba8cbdcd-eb40-4311-ad41-b027310d62b1" ma:anchorId="00000000-0000-0000-0000-000000000000" ma:open="true" ma:isKeyword="false">
      <xsd:complexType>
        <xsd:sequence>
          <xsd:element ref="pc:Terms" minOccurs="0" maxOccurs="1"/>
        </xsd:sequence>
      </xsd:complex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_Flow_SignoffStatus" ma:index="36"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445bab-2921-4fc9-8412-40f231043f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a25d56-6f3d-4cf9-8f75-af00573b6db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0d24f53-3ca1-4280-97de-90a109c9d585}" ma:internalName="TaxCatchAll" ma:showField="CatchAllData" ma:web="c0445bab-2921-4fc9-8412-40f231043f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C4DBA2-646D-41A7-BD8D-17263252E159}">
  <ds:schemaRefs>
    <ds:schemaRef ds:uri="http://schemas.microsoft.com/sharepoint/v3/contenttype/forms"/>
  </ds:schemaRefs>
</ds:datastoreItem>
</file>

<file path=customXml/itemProps2.xml><?xml version="1.0" encoding="utf-8"?>
<ds:datastoreItem xmlns:ds="http://schemas.openxmlformats.org/officeDocument/2006/customXml" ds:itemID="{4A1F60AF-5268-49DC-85D2-783171EEA459}">
  <ds:schemaRefs>
    <ds:schemaRef ds:uri="c0445bab-2921-4fc9-8412-40f231043fe5"/>
    <ds:schemaRef ds:uri="http://schemas.openxmlformats.org/package/2006/metadata/core-properties"/>
    <ds:schemaRef ds:uri="http://schemas.microsoft.com/office/2006/documentManagement/types"/>
    <ds:schemaRef ds:uri="http://purl.org/dc/elements/1.1/"/>
    <ds:schemaRef ds:uri="b1a25d56-6f3d-4cf9-8f75-af00573b6dbd"/>
    <ds:schemaRef ds:uri="http://schemas.microsoft.com/office/2006/metadata/properties"/>
    <ds:schemaRef ds:uri="http://purl.org/dc/terms/"/>
    <ds:schemaRef ds:uri="http://schemas.microsoft.com/office/infopath/2007/PartnerControls"/>
    <ds:schemaRef ds:uri="04e7ac57-45d0-45a7-a34d-79962337a4ea"/>
    <ds:schemaRef ds:uri="http://www.w3.org/XML/1998/namespace"/>
    <ds:schemaRef ds:uri="http://purl.org/dc/dcmitype/"/>
  </ds:schemaRefs>
</ds:datastoreItem>
</file>

<file path=customXml/itemProps3.xml><?xml version="1.0" encoding="utf-8"?>
<ds:datastoreItem xmlns:ds="http://schemas.openxmlformats.org/officeDocument/2006/customXml" ds:itemID="{217C38E8-5E03-4DE8-8C03-148523895271}"/>
</file>

<file path=docProps/app.xml><?xml version="1.0" encoding="utf-8"?>
<Properties xmlns="http://schemas.openxmlformats.org/officeDocument/2006/extended-properties" xmlns:vt="http://schemas.openxmlformats.org/officeDocument/2006/docPropsVTypes">
  <Template/>
  <TotalTime>1021</TotalTime>
  <Words>19526</Words>
  <Application>Microsoft Office PowerPoint</Application>
  <PresentationFormat>Widescreen</PresentationFormat>
  <Paragraphs>1593</Paragraphs>
  <Slides>120</Slides>
  <Notes>107</Notes>
  <HiddenSlides>0</HiddenSlides>
  <MMClips>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120</vt:i4>
      </vt:variant>
    </vt:vector>
  </HeadingPairs>
  <TitlesOfParts>
    <vt:vector size="133" baseType="lpstr">
      <vt:lpstr>Calibri</vt:lpstr>
      <vt:lpstr>Arial,Sans-Serif</vt:lpstr>
      <vt:lpstr>Gill Sans Infant Std</vt:lpstr>
      <vt:lpstr>Gill Sans MT</vt:lpstr>
      <vt:lpstr>Oswald Medium</vt:lpstr>
      <vt:lpstr>Franklin Gothic Book</vt:lpstr>
      <vt:lpstr>Arial</vt:lpstr>
      <vt:lpstr>Lato</vt:lpstr>
      <vt:lpstr>Wingdings</vt:lpstr>
      <vt:lpstr>Symbol</vt:lpstr>
      <vt:lpstr>Oswald</vt:lpstr>
      <vt:lpstr>Open Sans</vt:lpstr>
      <vt:lpstr>Save the Children Theme</vt:lpstr>
      <vt:lpstr>PowerPoint Presentation</vt:lpstr>
      <vt:lpstr>PowerPoint Presentation</vt:lpstr>
      <vt:lpstr>Objetivos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Prueba previa</vt:lpstr>
      <vt:lpstr>¿Qué es la ruta de atención MAMI? Visión general</vt:lpstr>
      <vt:lpstr>MAMI, AIEPI, CMAM e ALNP ¿Qué significan estas siglas?</vt:lpstr>
      <vt:lpstr>MAMI, AIEPI, CMAM e ALNP ¿Qué significan estas siglas?</vt:lpstr>
      <vt:lpstr>Apoyo clínico, MAMI y ALNP</vt:lpstr>
      <vt:lpstr>Directrices existentes</vt:lpstr>
      <vt:lpstr>PowerPoint Presentation</vt:lpstr>
      <vt:lpstr>PowerPoint Presentation</vt:lpstr>
      <vt:lpstr>Módulo 2 — Actividad Definición de “pequeño y en riesgo nutricional”</vt:lpstr>
      <vt:lpstr>Riesgo nutricional en lactantes menores de 6 meses Evaluación del riesgo nutricional</vt:lpstr>
      <vt:lpstr>Riesgo nutricional en lactantes menores de 6 meses Factores de riesgo MAMI</vt:lpstr>
      <vt:lpstr>Riesgo nutricional en lactantes menores de 6 meses Bienestar de la madre</vt:lpstr>
      <vt:lpstr>Módulo 2 — Actividad Identificación de factores de riesgo nutricional</vt:lpstr>
      <vt:lpstr>PowerPoint Presentation</vt:lpstr>
      <vt:lpstr>EL “FLUJO” DE LA RUTA DE ATENCIÓN MAMI</vt:lpstr>
      <vt:lpstr>EL PAQUETE DE LA RUTA DE ATENCIÓN MAMI</vt:lpstr>
      <vt:lpstr>EL PAQUETE DE LA RUTA DE ATENCIÓN MAMI</vt:lpstr>
      <vt:lpstr>Ejemplos de la ruta de atención MAMI </vt:lpstr>
      <vt:lpstr>PowerPoint Presentation</vt:lpstr>
      <vt:lpstr>La ruta de atención MAMI  Enfoque contextualizado</vt:lpstr>
      <vt:lpstr>PowerPoint Presentation</vt:lpstr>
      <vt:lpstr>Tamizaje y evaluación  Tamizaje en MAMI</vt:lpstr>
      <vt:lpstr>Tamizaje y evaluación  Evaluación MAMI</vt:lpstr>
      <vt:lpstr>La evaluación MAMI  Paso 1: Revisar los signos de peligro</vt:lpstr>
      <vt:lpstr>Signos de peligro AIEPI  Signos de peligro en lactantes</vt:lpstr>
      <vt:lpstr>Signos de peligro específicos de MAMI Edema con fóvea bilateral</vt:lpstr>
      <vt:lpstr>Signos de peligro específicos de MAMI Enfermedad mental grave</vt:lpstr>
      <vt:lpstr>La evaluación MAMI Paso 2: Evaluar los signos clínicos y los síntomas del lactante</vt:lpstr>
      <vt:lpstr>Signos clínicos y síntomas Diarrea y deshidratación</vt:lpstr>
      <vt:lpstr>Signos clínicos y síntomas Antecedentes y evaluación clínica en caso de deshidratación</vt:lpstr>
      <vt:lpstr>Signos clínicos y síntomas Temperatura: “fiebre”</vt:lpstr>
      <vt:lpstr>Signos clínicos y síntomas Tos</vt:lpstr>
      <vt:lpstr>Signos clínicos y síntomas Palidez (anemia)</vt:lpstr>
      <vt:lpstr>Signos clínicos y síntomas Candidiasis oral</vt:lpstr>
      <vt:lpstr>Signos clínicos y síntomas Labio leporino o paladar hendido</vt:lpstr>
      <vt:lpstr>La evaluación MAMI Paso 3: Evaluar el crecimiento del lactante</vt:lpstr>
      <vt:lpstr>Crecimiento del lactante Peso y longitud</vt:lpstr>
      <vt:lpstr>Crecimiento del lactante Peso</vt:lpstr>
      <vt:lpstr>Crecimiento del lactante Calcular la puntuación Z</vt:lpstr>
      <vt:lpstr>Crecimiento del lactante Longitud</vt:lpstr>
      <vt:lpstr>Crecimiento del lactante Calcular la puntuación Z</vt:lpstr>
      <vt:lpstr>Módulo 4 — Actividad Cálculo de las puntuaciones Z</vt:lpstr>
      <vt:lpstr>Crecimiento del lactante Actividad 3: Cálculo de las puntuaciones Z</vt:lpstr>
      <vt:lpstr>Crecimiento del lactante Cómo medir el perímetro branquial</vt:lpstr>
      <vt:lpstr>Crecimiento del lactante Perímetro branquial del lactante</vt:lpstr>
      <vt:lpstr>Crecimiento del lactante Perímetro branquial del lactante: Umbrales MAMI</vt:lpstr>
      <vt:lpstr>La evaluación MAMI Actividad 4: Evaluación MAMI</vt:lpstr>
      <vt:lpstr>La evaluación MAMI Paso 4: Evaluar los factores de riesgo MAMI </vt:lpstr>
      <vt:lpstr>La evaluación MAMI Paso 5: Examinar el riesgo de alimentación </vt:lpstr>
      <vt:lpstr>Riesgo de alimentación Evaluación completa de la alimentación</vt:lpstr>
      <vt:lpstr>La evaluación MAMI Paso 5: Examinar el riesgo de alimentación </vt:lpstr>
      <vt:lpstr>La evaluación MAMI Evaluación de la salud mental materna </vt:lpstr>
      <vt:lpstr>Salud mental materna Evaluación detallada</vt:lpstr>
      <vt:lpstr>PowerPoint Presentation</vt:lpstr>
      <vt:lpstr>Módulo 5 — Actividad Clasificación del riesgo nutricional Resumen de la evaluación</vt:lpstr>
      <vt:lpstr>PowerPoint Presentation</vt:lpstr>
      <vt:lpstr>Paquete de apoyo Componentes del cuidado MAMI</vt:lpstr>
      <vt:lpstr>Paquete de apoyo Tarjetas de consejería y acciones de apoyo</vt:lpstr>
      <vt:lpstr>Paquete de apoyo 1. Consejería en temas básicos para todas las parejas inscritas.</vt:lpstr>
      <vt:lpstr>Paquete de apoyo 2. Consejería personalizada y acciones para abordar factores de riesgo y problemas específicos según sea necesario.</vt:lpstr>
      <vt:lpstr>Paquete de apoyo Definición de consejería</vt:lpstr>
      <vt:lpstr>Paquete de apoyo El proceso de consejería</vt:lpstr>
      <vt:lpstr>Módulo 6 — Actividad Aptitudes de escucha y aprendizaje</vt:lpstr>
      <vt:lpstr>Módulo 6 — Actividad Aptitudes de escucha y aprendizaje</vt:lpstr>
      <vt:lpstr>Paquete de apoyo Guía de consejería en tres pasos</vt:lpstr>
      <vt:lpstr>Módulo 6 — Actividad Etapas del cambio de comportamiento</vt:lpstr>
      <vt:lpstr>Paquete de apoyo Aspectos clave de la consejería</vt:lpstr>
      <vt:lpstr>Paquete de apoyo 3. Referencia de diadas de madres y lactantes a otros servicios relevantes según sea necesario. </vt:lpstr>
      <vt:lpstr>Paquete de apoyo 4. Seguimiento continuo del progreso y bienestar de la diada madre-lactante en cada visita  </vt:lpstr>
      <vt:lpstr>Paquete de apoyo El seguimiento: una disminución progresiva de los cuidados </vt:lpstr>
      <vt:lpstr>Paquete de apoyo Revisión del resultado a los 6 meses </vt:lpstr>
      <vt:lpstr>PowerPoint Presentation</vt:lpstr>
      <vt:lpstr>Paquete de apoyo Temas básicos </vt:lpstr>
      <vt:lpstr>Temas básicos del paquete de apoyo Técnicas de relajación: escenario </vt:lpstr>
      <vt:lpstr>Paquete de apoyo Temas básicos </vt:lpstr>
      <vt:lpstr>Temas básicos del paquete de apoyo Llanto y sueño: escenario </vt:lpstr>
      <vt:lpstr>Consejos para el sueño </vt:lpstr>
      <vt:lpstr>Paquete de apoyo Temas básicos </vt:lpstr>
      <vt:lpstr>Temas básicos del paquete de apoyo El cuidado cariñoso y sensible: cuidados perceptivos </vt:lpstr>
      <vt:lpstr>Temas básicos del paquete de apoyo Cuidado cariñoso y sensible: actividades </vt:lpstr>
      <vt:lpstr>Temas básicos del paquete de apoyo Cuidado cariñoso y sensible: escenario </vt:lpstr>
      <vt:lpstr>Paquete de apoyo Temas básicos </vt:lpstr>
      <vt:lpstr>Temas básicos del paquete de apoyo Apoyo familiar/paterno: escenario </vt:lpstr>
      <vt:lpstr>Paquete de apoyo Temas básicos </vt:lpstr>
      <vt:lpstr>Temas básicos del paquete de apoyo Planificación familiar: escenario </vt:lpstr>
      <vt:lpstr>Paquete de apoyo Temas básicos </vt:lpstr>
      <vt:lpstr>Temas básicos del paquete de apoyo Por qué la consejería en alimentación complementaria es importante </vt:lpstr>
      <vt:lpstr>Temas básicos del paquete de apoyo Alimentación complementaria: recomendaciones clave </vt:lpstr>
      <vt:lpstr>Temas básicos del paquete de apoyo Alimentación complementaria: escenario </vt:lpstr>
      <vt:lpstr>Resumen</vt:lpstr>
      <vt:lpstr>PowerPoint Presentation</vt:lpstr>
      <vt:lpstr>Género y violencia basada en género Definiciones y roles de género </vt:lpstr>
      <vt:lpstr>Género y violencia basada en género Definición de violencia basada en género </vt:lpstr>
      <vt:lpstr>Género y violencia basada en género Efectos de la VBG en una madre y su bebé </vt:lpstr>
      <vt:lpstr>Género y violencia basada en género Mitigación de la VBG </vt:lpstr>
      <vt:lpstr>Género y violencia basada en género Salud mental y apoyo psicosocial  </vt:lpstr>
      <vt:lpstr>Género y violencia basada en género Poner en contacto con grupos de apoyo  </vt:lpstr>
      <vt:lpstr>PowerPoint Presentation</vt:lpstr>
      <vt:lpstr>Escenarios Cómo usar las tarjetas de consejería </vt:lpstr>
      <vt:lpstr>Escenarios Repaso de las etapas de consejería </vt:lpstr>
      <vt:lpstr>Módulo 8 — Actividad Escenarios: Cómo usar las tarjetas de consejería </vt:lpstr>
      <vt:lpstr>PowerPoint Presentation</vt:lpstr>
      <vt:lpstr>Módulo 9 — Actividad Registro e informes MAMI </vt:lpstr>
      <vt:lpstr>PowerPoint Presentation</vt:lpstr>
      <vt:lpstr>Módulo 10 — Actividad Planificación de Acciones </vt:lpstr>
      <vt:lpstr>PowerPoint Presentation</vt:lpstr>
      <vt:lpstr>Conclusión de la capacitación Prueba final y evaluación de la capacitación </vt:lpstr>
      <vt:lpstr>Conclusión de la capacitación Lista de recursos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Hawkerr</dc:creator>
  <cp:lastModifiedBy>Burrell, Alice</cp:lastModifiedBy>
  <cp:revision>201</cp:revision>
  <dcterms:created xsi:type="dcterms:W3CDTF">2022-01-27T17:42:27Z</dcterms:created>
  <dcterms:modified xsi:type="dcterms:W3CDTF">2023-10-06T08:37:01Z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0x0101005992CCE238C7904CA05897297BEE9C3F</vt:lpwstr>
  </property>
  <property fmtid="{D5CDD505-2E9C-101B-9397-08002B2CF9AE}" pid="3" name="Common_x0020_Approach">
    <vt:lpwstr/>
  </property>
  <property fmtid="{D5CDD505-2E9C-101B-9397-08002B2CF9AE}" pid="4" name="MediaServiceImageTags">
    <vt:lpwstr/>
  </property>
  <property fmtid="{D5CDD505-2E9C-101B-9397-08002B2CF9AE}" pid="5" name="Function_x0020__x002f__x0020_Theme">
    <vt:lpwstr/>
  </property>
  <property fmtid="{D5CDD505-2E9C-101B-9397-08002B2CF9AE}" pid="6" name="Tags">
    <vt:lpwstr/>
  </property>
  <property fmtid="{D5CDD505-2E9C-101B-9397-08002B2CF9AE}" pid="7" name="Tag_x0020_2">
    <vt:lpwstr/>
  </property>
  <property fmtid="{D5CDD505-2E9C-101B-9397-08002B2CF9AE}" pid="8" name="Type_x0020_of_x0020_Document">
    <vt:lpwstr/>
  </property>
  <property fmtid="{D5CDD505-2E9C-101B-9397-08002B2CF9AE}" pid="9" name="Common Approach">
    <vt:lpwstr/>
  </property>
  <property fmtid="{D5CDD505-2E9C-101B-9397-08002B2CF9AE}" pid="10" name="Type of Document">
    <vt:lpwstr/>
  </property>
  <property fmtid="{D5CDD505-2E9C-101B-9397-08002B2CF9AE}" pid="11" name="Function / Theme">
    <vt:lpwstr/>
  </property>
  <property fmtid="{D5CDD505-2E9C-101B-9397-08002B2CF9AE}" pid="12" name="Tag 2">
    <vt:lpwstr/>
  </property>
</Properties>
</file>