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39"/>
  </p:notesMasterIdLst>
  <p:sldIdLst>
    <p:sldId id="429" r:id="rId6"/>
    <p:sldId id="266" r:id="rId7"/>
    <p:sldId id="309" r:id="rId8"/>
    <p:sldId id="775" r:id="rId9"/>
    <p:sldId id="334" r:id="rId10"/>
    <p:sldId id="303" r:id="rId11"/>
    <p:sldId id="340" r:id="rId12"/>
    <p:sldId id="786" r:id="rId13"/>
    <p:sldId id="326" r:id="rId14"/>
    <p:sldId id="341" r:id="rId15"/>
    <p:sldId id="345" r:id="rId16"/>
    <p:sldId id="787" r:id="rId17"/>
    <p:sldId id="365" r:id="rId18"/>
    <p:sldId id="366" r:id="rId19"/>
    <p:sldId id="367" r:id="rId20"/>
    <p:sldId id="368" r:id="rId21"/>
    <p:sldId id="788" r:id="rId22"/>
    <p:sldId id="353" r:id="rId23"/>
    <p:sldId id="338" r:id="rId24"/>
    <p:sldId id="785" r:id="rId25"/>
    <p:sldId id="789" r:id="rId26"/>
    <p:sldId id="358" r:id="rId27"/>
    <p:sldId id="780" r:id="rId28"/>
    <p:sldId id="790" r:id="rId29"/>
    <p:sldId id="370" r:id="rId30"/>
    <p:sldId id="378" r:id="rId31"/>
    <p:sldId id="360" r:id="rId32"/>
    <p:sldId id="362" r:id="rId33"/>
    <p:sldId id="791" r:id="rId34"/>
    <p:sldId id="778" r:id="rId35"/>
    <p:sldId id="302" r:id="rId36"/>
    <p:sldId id="262"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395413-D2B0-B3A0-0AAB-55847FBF970D}" name="Alice Burrell" initials="AB" userId="S::Alice.Burrell@savethechildren.org::7451a51b-a698-4eed-857d-e2f3aa55f173" providerId="AD"/>
  <p188:author id="{5EA70A79-AA2D-B8A8-2051-B68178B7C210}" name="Garcia, Andrea" initials="GA" userId="S::andrea.garcia@savethechildren.org::3b3cb366-c254-4c55-bd0a-718b1bae85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rell, Alice" initials="BA" lastIdx="11" clrIdx="0">
    <p:extLst>
      <p:ext uri="{19B8F6BF-5375-455C-9EA6-DF929625EA0E}">
        <p15:presenceInfo xmlns:p15="http://schemas.microsoft.com/office/powerpoint/2012/main" userId="S-1-5-21-1794262703-530063779-3795828387-57204" providerId="AD"/>
      </p:ext>
    </p:extLst>
  </p:cmAuthor>
  <p:cmAuthor id="2" name="O'Flynn, Sarah" initials="OS" lastIdx="7" clrIdx="1">
    <p:extLst>
      <p:ext uri="{19B8F6BF-5375-455C-9EA6-DF929625EA0E}">
        <p15:presenceInfo xmlns:p15="http://schemas.microsoft.com/office/powerpoint/2012/main" userId="S-1-12-1-1004283413-1101512859-3305463723-2386489021" providerId="AD"/>
      </p:ext>
    </p:extLst>
  </p:cmAuthor>
  <p:cmAuthor id="3" name="Marie McGrath" initials="MM" lastIdx="74" clrIdx="2">
    <p:extLst>
      <p:ext uri="{19B8F6BF-5375-455C-9EA6-DF929625EA0E}">
        <p15:presenceInfo xmlns:p15="http://schemas.microsoft.com/office/powerpoint/2012/main" userId="S::marie@ennonline.net::7490cf3b-6f44-40b1-b81a-5b78cd9cff2b" providerId="AD"/>
      </p:ext>
    </p:extLst>
  </p:cmAuthor>
  <p:cmAuthor id="4" name="Burrell, Alice" initials="BA [2]" lastIdx="11" clrIdx="3">
    <p:extLst>
      <p:ext uri="{19B8F6BF-5375-455C-9EA6-DF929625EA0E}">
        <p15:presenceInfo xmlns:p15="http://schemas.microsoft.com/office/powerpoint/2012/main" userId="S::Alice.Burrell@savethechildren.org::7451a51b-a698-4eed-857d-e2f3aa55f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0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B9106-AF9F-485F-8CF0-87E25C58F621}" v="101" dt="2023-10-11T11:51:47.403"/>
    <p1510:client id="{1A700C33-FC34-DA63-C7A0-B11A03B67D6A}" v="2" dt="2023-10-11T11:54:19.818"/>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16" autoAdjust="0"/>
  </p:normalViewPr>
  <p:slideViewPr>
    <p:cSldViewPr snapToGrid="0">
      <p:cViewPr varScale="1">
        <p:scale>
          <a:sx n="39" d="100"/>
          <a:sy n="39"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rell, Alice" userId="7451a51b-a698-4eed-857d-e2f3aa55f173" providerId="ADAL" clId="{5990361A-8851-480B-97CD-2F9F7944239F}"/>
    <pc:docChg chg="undo redo custSel addSld delSld modSld sldOrd delMainMaster">
      <pc:chgData name="Burrell, Alice" userId="7451a51b-a698-4eed-857d-e2f3aa55f173" providerId="ADAL" clId="{5990361A-8851-480B-97CD-2F9F7944239F}" dt="2023-07-04T15:00:12.029" v="4886" actId="22"/>
      <pc:docMkLst>
        <pc:docMk/>
      </pc:docMkLst>
      <pc:sldChg chg="del ord">
        <pc:chgData name="Burrell, Alice" userId="7451a51b-a698-4eed-857d-e2f3aa55f173" providerId="ADAL" clId="{5990361A-8851-480B-97CD-2F9F7944239F}" dt="2023-07-03T11:17:06.726" v="46" actId="47"/>
        <pc:sldMkLst>
          <pc:docMk/>
          <pc:sldMk cId="2629345897" sldId="257"/>
        </pc:sldMkLst>
      </pc:sldChg>
      <pc:sldChg chg="add del modNotesTx">
        <pc:chgData name="Burrell, Alice" userId="7451a51b-a698-4eed-857d-e2f3aa55f173" providerId="ADAL" clId="{5990361A-8851-480B-97CD-2F9F7944239F}" dt="2023-07-04T14:47:43.942" v="3493" actId="47"/>
        <pc:sldMkLst>
          <pc:docMk/>
          <pc:sldMk cId="1268833699" sldId="265"/>
        </pc:sldMkLst>
      </pc:sldChg>
      <pc:sldChg chg="modSp del mod">
        <pc:chgData name="Burrell, Alice" userId="7451a51b-a698-4eed-857d-e2f3aa55f173" providerId="ADAL" clId="{5990361A-8851-480B-97CD-2F9F7944239F}" dt="2023-07-03T11:16:37.873" v="42" actId="47"/>
        <pc:sldMkLst>
          <pc:docMk/>
          <pc:sldMk cId="2854702045" sldId="267"/>
        </pc:sldMkLst>
        <pc:spChg chg="mod">
          <ac:chgData name="Burrell, Alice" userId="7451a51b-a698-4eed-857d-e2f3aa55f173" providerId="ADAL" clId="{5990361A-8851-480B-97CD-2F9F7944239F}" dt="2023-07-03T10:44:16.900" v="19" actId="20577"/>
          <ac:spMkLst>
            <pc:docMk/>
            <pc:sldMk cId="2854702045" sldId="267"/>
            <ac:spMk id="13" creationId="{00000000-0000-0000-0000-000000000000}"/>
          </ac:spMkLst>
        </pc:spChg>
      </pc:sldChg>
      <pc:sldChg chg="addSp delSp modSp mod modClrScheme addCm chgLayout">
        <pc:chgData name="Burrell, Alice" userId="7451a51b-a698-4eed-857d-e2f3aa55f173" providerId="ADAL" clId="{5990361A-8851-480B-97CD-2F9F7944239F}" dt="2023-07-04T14:46:01.230" v="3465" actId="20577"/>
        <pc:sldMkLst>
          <pc:docMk/>
          <pc:sldMk cId="812659361" sldId="301"/>
        </pc:sldMkLst>
        <pc:spChg chg="mod ord">
          <ac:chgData name="Burrell, Alice" userId="7451a51b-a698-4eed-857d-e2f3aa55f173" providerId="ADAL" clId="{5990361A-8851-480B-97CD-2F9F7944239F}" dt="2023-07-03T14:18:46.815" v="755" actId="700"/>
          <ac:spMkLst>
            <pc:docMk/>
            <pc:sldMk cId="812659361" sldId="301"/>
            <ac:spMk id="2" creationId="{00000000-0000-0000-0000-000000000000}"/>
          </ac:spMkLst>
        </pc:spChg>
        <pc:spChg chg="mod ord">
          <ac:chgData name="Burrell, Alice" userId="7451a51b-a698-4eed-857d-e2f3aa55f173" providerId="ADAL" clId="{5990361A-8851-480B-97CD-2F9F7944239F}" dt="2023-07-03T14:18:46.815" v="755" actId="700"/>
          <ac:spMkLst>
            <pc:docMk/>
            <pc:sldMk cId="812659361" sldId="301"/>
            <ac:spMk id="4" creationId="{00000000-0000-0000-0000-000000000000}"/>
          </ac:spMkLst>
        </pc:spChg>
        <pc:spChg chg="add del mod ord">
          <ac:chgData name="Burrell, Alice" userId="7451a51b-a698-4eed-857d-e2f3aa55f173" providerId="ADAL" clId="{5990361A-8851-480B-97CD-2F9F7944239F}" dt="2023-07-03T14:18:52.116" v="757" actId="478"/>
          <ac:spMkLst>
            <pc:docMk/>
            <pc:sldMk cId="812659361" sldId="301"/>
            <ac:spMk id="5" creationId="{9174742C-0319-414E-8E42-F7772C9CD061}"/>
          </ac:spMkLst>
        </pc:spChg>
        <pc:spChg chg="add mod ord">
          <ac:chgData name="Burrell, Alice" userId="7451a51b-a698-4eed-857d-e2f3aa55f173" providerId="ADAL" clId="{5990361A-8851-480B-97CD-2F9F7944239F}" dt="2023-07-03T14:18:46.815" v="755" actId="700"/>
          <ac:spMkLst>
            <pc:docMk/>
            <pc:sldMk cId="812659361" sldId="301"/>
            <ac:spMk id="6" creationId="{94B6F1B7-A918-F34F-98D3-8AC5C367042E}"/>
          </ac:spMkLst>
        </pc:spChg>
        <pc:spChg chg="mod ord">
          <ac:chgData name="Burrell, Alice" userId="7451a51b-a698-4eed-857d-e2f3aa55f173" providerId="ADAL" clId="{5990361A-8851-480B-97CD-2F9F7944239F}" dt="2023-07-03T14:24:13.840" v="861" actId="2711"/>
          <ac:spMkLst>
            <pc:docMk/>
            <pc:sldMk cId="812659361" sldId="301"/>
            <ac:spMk id="7" creationId="{92514545-BEED-2F94-270D-A7A568B8784D}"/>
          </ac:spMkLst>
        </pc:spChg>
        <pc:graphicFrameChg chg="mod modGraphic">
          <ac:chgData name="Burrell, Alice" userId="7451a51b-a698-4eed-857d-e2f3aa55f173" providerId="ADAL" clId="{5990361A-8851-480B-97CD-2F9F7944239F}" dt="2023-07-04T14:46:01.230" v="3465" actId="20577"/>
          <ac:graphicFrameMkLst>
            <pc:docMk/>
            <pc:sldMk cId="812659361" sldId="301"/>
            <ac:graphicFrameMk id="3"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5990361A-8851-480B-97CD-2F9F7944239F}" dt="2023-07-03T14:19:19.995" v="761"/>
              <pc2:cmMkLst xmlns:pc2="http://schemas.microsoft.com/office/powerpoint/2019/9/main/command">
                <pc:docMk/>
                <pc:sldMk cId="812659361" sldId="301"/>
                <pc2:cmMk id="{818F48EA-97D9-41FF-AB5C-6C1F60B87BF4}"/>
              </pc2:cmMkLst>
            </pc226:cmChg>
          </p:ext>
        </pc:extLst>
      </pc:sldChg>
      <pc:sldChg chg="modSp mod ord">
        <pc:chgData name="Burrell, Alice" userId="7451a51b-a698-4eed-857d-e2f3aa55f173" providerId="ADAL" clId="{5990361A-8851-480B-97CD-2F9F7944239F}" dt="2023-07-04T14:47:19.645" v="3490" actId="2711"/>
        <pc:sldMkLst>
          <pc:docMk/>
          <pc:sldMk cId="2813200216" sldId="302"/>
        </pc:sldMkLst>
        <pc:spChg chg="mod">
          <ac:chgData name="Burrell, Alice" userId="7451a51b-a698-4eed-857d-e2f3aa55f173" providerId="ADAL" clId="{5990361A-8851-480B-97CD-2F9F7944239F}" dt="2023-07-04T14:47:19.645" v="3490" actId="2711"/>
          <ac:spMkLst>
            <pc:docMk/>
            <pc:sldMk cId="2813200216" sldId="302"/>
            <ac:spMk id="2" creationId="{00000000-0000-0000-0000-000000000000}"/>
          </ac:spMkLst>
        </pc:spChg>
        <pc:spChg chg="mod">
          <ac:chgData name="Burrell, Alice" userId="7451a51b-a698-4eed-857d-e2f3aa55f173" providerId="ADAL" clId="{5990361A-8851-480B-97CD-2F9F7944239F}" dt="2023-07-04T14:47:17.253" v="3489" actId="1076"/>
          <ac:spMkLst>
            <pc:docMk/>
            <pc:sldMk cId="2813200216" sldId="302"/>
            <ac:spMk id="3" creationId="{00000000-0000-0000-0000-000000000000}"/>
          </ac:spMkLst>
        </pc:spChg>
      </pc:sldChg>
      <pc:sldChg chg="del">
        <pc:chgData name="Burrell, Alice" userId="7451a51b-a698-4eed-857d-e2f3aa55f173" providerId="ADAL" clId="{5990361A-8851-480B-97CD-2F9F7944239F}" dt="2023-07-04T14:42:36.531" v="2796" actId="47"/>
        <pc:sldMkLst>
          <pc:docMk/>
          <pc:sldMk cId="1129830837" sldId="322"/>
        </pc:sldMkLst>
      </pc:sldChg>
      <pc:sldChg chg="del">
        <pc:chgData name="Burrell, Alice" userId="7451a51b-a698-4eed-857d-e2f3aa55f173" providerId="ADAL" clId="{5990361A-8851-480B-97CD-2F9F7944239F}" dt="2023-07-03T14:25:42.898" v="890" actId="47"/>
        <pc:sldMkLst>
          <pc:docMk/>
          <pc:sldMk cId="893328363" sldId="326"/>
        </pc:sldMkLst>
      </pc:sldChg>
      <pc:sldChg chg="addSp delSp modSp mod modClrScheme chgLayout">
        <pc:chgData name="Burrell, Alice" userId="7451a51b-a698-4eed-857d-e2f3aa55f173" providerId="ADAL" clId="{5990361A-8851-480B-97CD-2F9F7944239F}" dt="2023-07-04T14:25:36.258" v="1377" actId="404"/>
        <pc:sldMkLst>
          <pc:docMk/>
          <pc:sldMk cId="2852288144" sldId="334"/>
        </pc:sldMkLst>
        <pc:spChg chg="mod ord">
          <ac:chgData name="Burrell, Alice" userId="7451a51b-a698-4eed-857d-e2f3aa55f173" providerId="ADAL" clId="{5990361A-8851-480B-97CD-2F9F7944239F}" dt="2023-07-03T14:24:19.724" v="862" actId="2711"/>
          <ac:spMkLst>
            <pc:docMk/>
            <pc:sldMk cId="2852288144" sldId="334"/>
            <ac:spMk id="2" creationId="{00000000-0000-0000-0000-000000000000}"/>
          </ac:spMkLst>
        </pc:spChg>
        <pc:spChg chg="add mod ord">
          <ac:chgData name="Burrell, Alice" userId="7451a51b-a698-4eed-857d-e2f3aa55f173" providerId="ADAL" clId="{5990361A-8851-480B-97CD-2F9F7944239F}" dt="2023-07-04T14:25:36.258" v="1377" actId="404"/>
          <ac:spMkLst>
            <pc:docMk/>
            <pc:sldMk cId="2852288144" sldId="334"/>
            <ac:spMk id="3" creationId="{C446210D-724A-8E4E-4987-2020E8EE7974}"/>
          </ac:spMkLst>
        </pc:spChg>
        <pc:spChg chg="add del mod ord">
          <ac:chgData name="Burrell, Alice" userId="7451a51b-a698-4eed-857d-e2f3aa55f173" providerId="ADAL" clId="{5990361A-8851-480B-97CD-2F9F7944239F}" dt="2023-07-03T14:24:36.796" v="864" actId="478"/>
          <ac:spMkLst>
            <pc:docMk/>
            <pc:sldMk cId="2852288144" sldId="334"/>
            <ac:spMk id="4" creationId="{2C18CCF7-4E13-1A0D-D4FB-3637893AA6EF}"/>
          </ac:spMkLst>
        </pc:spChg>
        <pc:spChg chg="add mod">
          <ac:chgData name="Burrell, Alice" userId="7451a51b-a698-4eed-857d-e2f3aa55f173" providerId="ADAL" clId="{5990361A-8851-480B-97CD-2F9F7944239F}" dt="2023-07-03T14:24:36.796" v="864" actId="478"/>
          <ac:spMkLst>
            <pc:docMk/>
            <pc:sldMk cId="2852288144" sldId="334"/>
            <ac:spMk id="6" creationId="{554892D7-489B-BC2A-A659-98428DCFF6DC}"/>
          </ac:spMkLst>
        </pc:spChg>
        <pc:spChg chg="del mod">
          <ac:chgData name="Burrell, Alice" userId="7451a51b-a698-4eed-857d-e2f3aa55f173" providerId="ADAL" clId="{5990361A-8851-480B-97CD-2F9F7944239F}" dt="2023-07-03T14:17:59.810" v="744"/>
          <ac:spMkLst>
            <pc:docMk/>
            <pc:sldMk cId="2852288144" sldId="334"/>
            <ac:spMk id="34" creationId="{00000000-0000-0000-0000-000000000000}"/>
          </ac:spMkLst>
        </pc:spChg>
        <pc:spChg chg="mod ord">
          <ac:chgData name="Burrell, Alice" userId="7451a51b-a698-4eed-857d-e2f3aa55f173" providerId="ADAL" clId="{5990361A-8851-480B-97CD-2F9F7944239F}" dt="2023-07-03T14:17:37.499" v="721" actId="700"/>
          <ac:spMkLst>
            <pc:docMk/>
            <pc:sldMk cId="2852288144" sldId="334"/>
            <ac:spMk id="36" creationId="{00000000-0000-0000-0000-000000000000}"/>
          </ac:spMkLst>
        </pc:spChg>
        <pc:spChg chg="mod ord">
          <ac:chgData name="Burrell, Alice" userId="7451a51b-a698-4eed-857d-e2f3aa55f173" providerId="ADAL" clId="{5990361A-8851-480B-97CD-2F9F7944239F}" dt="2023-07-03T14:17:37.499" v="721" actId="700"/>
          <ac:spMkLst>
            <pc:docMk/>
            <pc:sldMk cId="2852288144" sldId="334"/>
            <ac:spMk id="37" creationId="{00000000-0000-0000-0000-000000000000}"/>
          </ac:spMkLst>
        </pc:spChg>
      </pc:sldChg>
      <pc:sldChg chg="del">
        <pc:chgData name="Burrell, Alice" userId="7451a51b-a698-4eed-857d-e2f3aa55f173" providerId="ADAL" clId="{5990361A-8851-480B-97CD-2F9F7944239F}" dt="2023-07-03T11:20:15.094" v="93" actId="47"/>
        <pc:sldMkLst>
          <pc:docMk/>
          <pc:sldMk cId="4230758817" sldId="337"/>
        </pc:sldMkLst>
      </pc:sldChg>
      <pc:sldChg chg="del">
        <pc:chgData name="Burrell, Alice" userId="7451a51b-a698-4eed-857d-e2f3aa55f173" providerId="ADAL" clId="{5990361A-8851-480B-97CD-2F9F7944239F}" dt="2023-07-03T11:18:03.429" v="51" actId="47"/>
        <pc:sldMkLst>
          <pc:docMk/>
          <pc:sldMk cId="2695938806" sldId="341"/>
        </pc:sldMkLst>
      </pc:sldChg>
      <pc:sldChg chg="del">
        <pc:chgData name="Burrell, Alice" userId="7451a51b-a698-4eed-857d-e2f3aa55f173" providerId="ADAL" clId="{5990361A-8851-480B-97CD-2F9F7944239F}" dt="2023-07-03T11:17:31.533" v="47" actId="47"/>
        <pc:sldMkLst>
          <pc:docMk/>
          <pc:sldMk cId="3492338095" sldId="342"/>
        </pc:sldMkLst>
      </pc:sldChg>
      <pc:sldChg chg="del">
        <pc:chgData name="Burrell, Alice" userId="7451a51b-a698-4eed-857d-e2f3aa55f173" providerId="ADAL" clId="{5990361A-8851-480B-97CD-2F9F7944239F}" dt="2023-07-03T11:17:32.802" v="48" actId="47"/>
        <pc:sldMkLst>
          <pc:docMk/>
          <pc:sldMk cId="2706238329" sldId="343"/>
        </pc:sldMkLst>
      </pc:sldChg>
      <pc:sldChg chg="del">
        <pc:chgData name="Burrell, Alice" userId="7451a51b-a698-4eed-857d-e2f3aa55f173" providerId="ADAL" clId="{5990361A-8851-480B-97CD-2F9F7944239F}" dt="2023-07-03T11:18:00.539" v="50" actId="47"/>
        <pc:sldMkLst>
          <pc:docMk/>
          <pc:sldMk cId="4194444382" sldId="344"/>
        </pc:sldMkLst>
      </pc:sldChg>
      <pc:sldChg chg="del">
        <pc:chgData name="Burrell, Alice" userId="7451a51b-a698-4eed-857d-e2f3aa55f173" providerId="ADAL" clId="{5990361A-8851-480B-97CD-2F9F7944239F}" dt="2023-07-03T11:49:15.369" v="362" actId="47"/>
        <pc:sldMkLst>
          <pc:docMk/>
          <pc:sldMk cId="217438442" sldId="351"/>
        </pc:sldMkLst>
      </pc:sldChg>
      <pc:sldChg chg="del ord">
        <pc:chgData name="Burrell, Alice" userId="7451a51b-a698-4eed-857d-e2f3aa55f173" providerId="ADAL" clId="{5990361A-8851-480B-97CD-2F9F7944239F}" dt="2023-07-03T14:10:27.846" v="437" actId="47"/>
        <pc:sldMkLst>
          <pc:docMk/>
          <pc:sldMk cId="695135058" sldId="352"/>
        </pc:sldMkLst>
      </pc:sldChg>
      <pc:sldChg chg="del">
        <pc:chgData name="Burrell, Alice" userId="7451a51b-a698-4eed-857d-e2f3aa55f173" providerId="ADAL" clId="{5990361A-8851-480B-97CD-2F9F7944239F}" dt="2023-07-03T14:12:47.027" v="459" actId="2696"/>
        <pc:sldMkLst>
          <pc:docMk/>
          <pc:sldMk cId="542229400" sldId="353"/>
        </pc:sldMkLst>
      </pc:sldChg>
      <pc:sldChg chg="addSp delSp modSp add mod modClrScheme chgLayout modNotesTx">
        <pc:chgData name="Burrell, Alice" userId="7451a51b-a698-4eed-857d-e2f3aa55f173" providerId="ADAL" clId="{5990361A-8851-480B-97CD-2F9F7944239F}" dt="2023-07-04T14:44:52.889" v="3312" actId="790"/>
        <pc:sldMkLst>
          <pc:docMk/>
          <pc:sldMk cId="1077641505" sldId="353"/>
        </pc:sldMkLst>
        <pc:spChg chg="mod">
          <ac:chgData name="Burrell, Alice" userId="7451a51b-a698-4eed-857d-e2f3aa55f173" providerId="ADAL" clId="{5990361A-8851-480B-97CD-2F9F7944239F}" dt="2023-07-04T14:44:33.826" v="3264" actId="20577"/>
          <ac:spMkLst>
            <pc:docMk/>
            <pc:sldMk cId="1077641505" sldId="353"/>
            <ac:spMk id="2" creationId="{00000000-0000-0000-0000-000000000000}"/>
          </ac:spMkLst>
        </pc:spChg>
        <pc:spChg chg="mod ord">
          <ac:chgData name="Burrell, Alice" userId="7451a51b-a698-4eed-857d-e2f3aa55f173" providerId="ADAL" clId="{5990361A-8851-480B-97CD-2F9F7944239F}" dt="2023-07-03T14:37:25.762" v="1137" actId="700"/>
          <ac:spMkLst>
            <pc:docMk/>
            <pc:sldMk cId="1077641505" sldId="353"/>
            <ac:spMk id="3" creationId="{313A1DE8-8351-42D3-0838-FA9C8C005B66}"/>
          </ac:spMkLst>
        </pc:spChg>
        <pc:spChg chg="add del mod ord">
          <ac:chgData name="Burrell, Alice" userId="7451a51b-a698-4eed-857d-e2f3aa55f173" providerId="ADAL" clId="{5990361A-8851-480B-97CD-2F9F7944239F}" dt="2023-07-03T14:37:45.558" v="1199" actId="478"/>
          <ac:spMkLst>
            <pc:docMk/>
            <pc:sldMk cId="1077641505" sldId="353"/>
            <ac:spMk id="4" creationId="{8B25F5FB-9BEC-9FDF-5F2A-4E9C8EEA5C29}"/>
          </ac:spMkLst>
        </pc:spChg>
        <pc:spChg chg="add mod ord">
          <ac:chgData name="Burrell, Alice" userId="7451a51b-a698-4eed-857d-e2f3aa55f173" providerId="ADAL" clId="{5990361A-8851-480B-97CD-2F9F7944239F}" dt="2023-07-03T14:37:48.639" v="1200" actId="2711"/>
          <ac:spMkLst>
            <pc:docMk/>
            <pc:sldMk cId="1077641505" sldId="353"/>
            <ac:spMk id="5" creationId="{E9DBB431-FAF2-1F40-F420-E1EFF83CC31B}"/>
          </ac:spMkLst>
        </pc:spChg>
        <pc:spChg chg="mod ord">
          <ac:chgData name="Burrell, Alice" userId="7451a51b-a698-4eed-857d-e2f3aa55f173" providerId="ADAL" clId="{5990361A-8851-480B-97CD-2F9F7944239F}" dt="2023-07-03T14:37:25.762" v="1137" actId="700"/>
          <ac:spMkLst>
            <pc:docMk/>
            <pc:sldMk cId="1077641505" sldId="353"/>
            <ac:spMk id="6" creationId="{00000000-0000-0000-0000-000000000000}"/>
          </ac:spMkLst>
        </pc:spChg>
        <pc:spChg chg="mod ord">
          <ac:chgData name="Burrell, Alice" userId="7451a51b-a698-4eed-857d-e2f3aa55f173" providerId="ADAL" clId="{5990361A-8851-480B-97CD-2F9F7944239F}" dt="2023-07-03T14:37:25.762" v="1137" actId="700"/>
          <ac:spMkLst>
            <pc:docMk/>
            <pc:sldMk cId="1077641505" sldId="353"/>
            <ac:spMk id="7" creationId="{00000000-0000-0000-0000-000000000000}"/>
          </ac:spMkLst>
        </pc:spChg>
        <pc:spChg chg="mod ord">
          <ac:chgData name="Burrell, Alice" userId="7451a51b-a698-4eed-857d-e2f3aa55f173" providerId="ADAL" clId="{5990361A-8851-480B-97CD-2F9F7944239F}" dt="2023-07-03T14:37:25.762" v="1137" actId="700"/>
          <ac:spMkLst>
            <pc:docMk/>
            <pc:sldMk cId="1077641505" sldId="353"/>
            <ac:spMk id="10" creationId="{00000000-0000-0000-0000-000000000000}"/>
          </ac:spMkLst>
        </pc:spChg>
      </pc:sldChg>
      <pc:sldChg chg="del ord">
        <pc:chgData name="Burrell, Alice" userId="7451a51b-a698-4eed-857d-e2f3aa55f173" providerId="ADAL" clId="{5990361A-8851-480B-97CD-2F9F7944239F}" dt="2023-07-03T13:55:32.806" v="401" actId="47"/>
        <pc:sldMkLst>
          <pc:docMk/>
          <pc:sldMk cId="3785191796" sldId="354"/>
        </pc:sldMkLst>
      </pc:sldChg>
      <pc:sldChg chg="modSp del mod ord">
        <pc:chgData name="Burrell, Alice" userId="7451a51b-a698-4eed-857d-e2f3aa55f173" providerId="ADAL" clId="{5990361A-8851-480B-97CD-2F9F7944239F}" dt="2023-07-03T14:11:40.076" v="457" actId="47"/>
        <pc:sldMkLst>
          <pc:docMk/>
          <pc:sldMk cId="1614333729" sldId="355"/>
        </pc:sldMkLst>
        <pc:picChg chg="mod">
          <ac:chgData name="Burrell, Alice" userId="7451a51b-a698-4eed-857d-e2f3aa55f173" providerId="ADAL" clId="{5990361A-8851-480B-97CD-2F9F7944239F}" dt="2023-07-03T11:48:06.477" v="347" actId="1076"/>
          <ac:picMkLst>
            <pc:docMk/>
            <pc:sldMk cId="1614333729" sldId="355"/>
            <ac:picMk id="4" creationId="{00000000-0000-0000-0000-000000000000}"/>
          </ac:picMkLst>
        </pc:picChg>
      </pc:sldChg>
      <pc:sldChg chg="addSp delSp modSp add mod modClrScheme chgLayout modNotesTx">
        <pc:chgData name="Burrell, Alice" userId="7451a51b-a698-4eed-857d-e2f3aa55f173" providerId="ADAL" clId="{5990361A-8851-480B-97CD-2F9F7944239F}" dt="2023-07-03T14:36:01.222" v="1098" actId="478"/>
        <pc:sldMkLst>
          <pc:docMk/>
          <pc:sldMk cId="2656813779" sldId="356"/>
        </pc:sldMkLst>
        <pc:spChg chg="mod ord">
          <ac:chgData name="Burrell, Alice" userId="7451a51b-a698-4eed-857d-e2f3aa55f173" providerId="ADAL" clId="{5990361A-8851-480B-97CD-2F9F7944239F}" dt="2023-07-03T14:35:35.058" v="1041" actId="700"/>
          <ac:spMkLst>
            <pc:docMk/>
            <pc:sldMk cId="2656813779" sldId="356"/>
            <ac:spMk id="2" creationId="{1006E918-27E8-3058-F5F1-09C9003DC55C}"/>
          </ac:spMkLst>
        </pc:spChg>
        <pc:spChg chg="add del mod">
          <ac:chgData name="Burrell, Alice" userId="7451a51b-a698-4eed-857d-e2f3aa55f173" providerId="ADAL" clId="{5990361A-8851-480B-97CD-2F9F7944239F}" dt="2023-07-03T14:36:01.222" v="1098" actId="478"/>
          <ac:spMkLst>
            <pc:docMk/>
            <pc:sldMk cId="2656813779" sldId="356"/>
            <ac:spMk id="3" creationId="{E9A620B6-ACD5-C057-D203-CD43E81FC50C}"/>
          </ac:spMkLst>
        </pc:spChg>
        <pc:spChg chg="add del mod ord">
          <ac:chgData name="Burrell, Alice" userId="7451a51b-a698-4eed-857d-e2f3aa55f173" providerId="ADAL" clId="{5990361A-8851-480B-97CD-2F9F7944239F}" dt="2023-07-03T14:35:38.396" v="1043" actId="478"/>
          <ac:spMkLst>
            <pc:docMk/>
            <pc:sldMk cId="2656813779" sldId="356"/>
            <ac:spMk id="5" creationId="{5A6643CB-259F-77E7-C953-B77E88A83BD0}"/>
          </ac:spMkLst>
        </pc:spChg>
        <pc:spChg chg="mod ord">
          <ac:chgData name="Burrell, Alice" userId="7451a51b-a698-4eed-857d-e2f3aa55f173" providerId="ADAL" clId="{5990361A-8851-480B-97CD-2F9F7944239F}" dt="2023-07-03T14:35:35.058" v="1041" actId="700"/>
          <ac:spMkLst>
            <pc:docMk/>
            <pc:sldMk cId="2656813779" sldId="356"/>
            <ac:spMk id="6" creationId="{00000000-0000-0000-0000-000000000000}"/>
          </ac:spMkLst>
        </pc:spChg>
        <pc:spChg chg="mod ord">
          <ac:chgData name="Burrell, Alice" userId="7451a51b-a698-4eed-857d-e2f3aa55f173" providerId="ADAL" clId="{5990361A-8851-480B-97CD-2F9F7944239F}" dt="2023-07-03T14:35:35.058" v="1041" actId="700"/>
          <ac:spMkLst>
            <pc:docMk/>
            <pc:sldMk cId="2656813779" sldId="356"/>
            <ac:spMk id="7" creationId="{00000000-0000-0000-0000-000000000000}"/>
          </ac:spMkLst>
        </pc:spChg>
        <pc:spChg chg="add mod ord">
          <ac:chgData name="Burrell, Alice" userId="7451a51b-a698-4eed-857d-e2f3aa55f173" providerId="ADAL" clId="{5990361A-8851-480B-97CD-2F9F7944239F}" dt="2023-07-03T14:35:58.953" v="1097" actId="2711"/>
          <ac:spMkLst>
            <pc:docMk/>
            <pc:sldMk cId="2656813779" sldId="356"/>
            <ac:spMk id="8" creationId="{9213F112-D0BF-CD23-CCF6-0F93535C5336}"/>
          </ac:spMkLst>
        </pc:spChg>
        <pc:spChg chg="mod ord">
          <ac:chgData name="Burrell, Alice" userId="7451a51b-a698-4eed-857d-e2f3aa55f173" providerId="ADAL" clId="{5990361A-8851-480B-97CD-2F9F7944239F}" dt="2023-07-03T14:35:35.058" v="1041" actId="700"/>
          <ac:spMkLst>
            <pc:docMk/>
            <pc:sldMk cId="2656813779" sldId="356"/>
            <ac:spMk id="10" creationId="{00000000-0000-0000-0000-000000000000}"/>
          </ac:spMkLst>
        </pc:spChg>
        <pc:picChg chg="mod">
          <ac:chgData name="Burrell, Alice" userId="7451a51b-a698-4eed-857d-e2f3aa55f173" providerId="ADAL" clId="{5990361A-8851-480B-97CD-2F9F7944239F}" dt="2023-07-03T14:32:39.478" v="996" actId="14100"/>
          <ac:picMkLst>
            <pc:docMk/>
            <pc:sldMk cId="2656813779" sldId="356"/>
            <ac:picMk id="4" creationId="{00000000-0000-0000-0000-000000000000}"/>
          </ac:picMkLst>
        </pc:picChg>
      </pc:sldChg>
      <pc:sldChg chg="modSp del mod modNotesTx">
        <pc:chgData name="Burrell, Alice" userId="7451a51b-a698-4eed-857d-e2f3aa55f173" providerId="ADAL" clId="{5990361A-8851-480B-97CD-2F9F7944239F}" dt="2023-07-03T14:12:47.027" v="459" actId="2696"/>
        <pc:sldMkLst>
          <pc:docMk/>
          <pc:sldMk cId="2796323450" sldId="356"/>
        </pc:sldMkLst>
        <pc:picChg chg="mod">
          <ac:chgData name="Burrell, Alice" userId="7451a51b-a698-4eed-857d-e2f3aa55f173" providerId="ADAL" clId="{5990361A-8851-480B-97CD-2F9F7944239F}" dt="2023-07-03T11:35:27.553" v="343" actId="1076"/>
          <ac:picMkLst>
            <pc:docMk/>
            <pc:sldMk cId="2796323450" sldId="356"/>
            <ac:picMk id="4" creationId="{00000000-0000-0000-0000-000000000000}"/>
          </ac:picMkLst>
        </pc:picChg>
      </pc:sldChg>
      <pc:sldChg chg="del ord">
        <pc:chgData name="Burrell, Alice" userId="7451a51b-a698-4eed-857d-e2f3aa55f173" providerId="ADAL" clId="{5990361A-8851-480B-97CD-2F9F7944239F}" dt="2023-07-03T13:54:46.863" v="385" actId="47"/>
        <pc:sldMkLst>
          <pc:docMk/>
          <pc:sldMk cId="1212836647" sldId="357"/>
        </pc:sldMkLst>
      </pc:sldChg>
      <pc:sldChg chg="modNotesTx">
        <pc:chgData name="Burrell, Alice" userId="7451a51b-a698-4eed-857d-e2f3aa55f173" providerId="ADAL" clId="{5990361A-8851-480B-97CD-2F9F7944239F}" dt="2023-07-04T14:29:44.639" v="2254" actId="20577"/>
        <pc:sldMkLst>
          <pc:docMk/>
          <pc:sldMk cId="967302584" sldId="358"/>
        </pc:sldMkLst>
      </pc:sldChg>
      <pc:sldChg chg="addSp delSp modSp mod">
        <pc:chgData name="Burrell, Alice" userId="7451a51b-a698-4eed-857d-e2f3aa55f173" providerId="ADAL" clId="{5990361A-8851-480B-97CD-2F9F7944239F}" dt="2023-07-04T14:59:19.013" v="4882"/>
        <pc:sldMkLst>
          <pc:docMk/>
          <pc:sldMk cId="165660086" sldId="359"/>
        </pc:sldMkLst>
        <pc:spChg chg="mod">
          <ac:chgData name="Burrell, Alice" userId="7451a51b-a698-4eed-857d-e2f3aa55f173" providerId="ADAL" clId="{5990361A-8851-480B-97CD-2F9F7944239F}" dt="2023-07-04T14:48:43.919" v="3507" actId="255"/>
          <ac:spMkLst>
            <pc:docMk/>
            <pc:sldMk cId="165660086" sldId="359"/>
            <ac:spMk id="2" creationId="{00000000-0000-0000-0000-000000000000}"/>
          </ac:spMkLst>
        </pc:spChg>
        <pc:spChg chg="del">
          <ac:chgData name="Burrell, Alice" userId="7451a51b-a698-4eed-857d-e2f3aa55f173" providerId="ADAL" clId="{5990361A-8851-480B-97CD-2F9F7944239F}" dt="2023-07-04T14:59:19.013" v="4882"/>
          <ac:spMkLst>
            <pc:docMk/>
            <pc:sldMk cId="165660086" sldId="359"/>
            <ac:spMk id="6" creationId="{45C3C109-4F09-24F1-A40F-141BD9B0F68E}"/>
          </ac:spMkLst>
        </pc:spChg>
        <pc:picChg chg="add mod">
          <ac:chgData name="Burrell, Alice" userId="7451a51b-a698-4eed-857d-e2f3aa55f173" providerId="ADAL" clId="{5990361A-8851-480B-97CD-2F9F7944239F}" dt="2023-07-04T14:59:19.013" v="4882"/>
          <ac:picMkLst>
            <pc:docMk/>
            <pc:sldMk cId="165660086" sldId="359"/>
            <ac:picMk id="8" creationId="{4D3BFE23-9861-DB5D-AFFC-00EE7EF6BA2D}"/>
          </ac:picMkLst>
        </pc:picChg>
      </pc:sldChg>
      <pc:sldChg chg="modSp mod modNotesTx">
        <pc:chgData name="Burrell, Alice" userId="7451a51b-a698-4eed-857d-e2f3aa55f173" providerId="ADAL" clId="{5990361A-8851-480B-97CD-2F9F7944239F}" dt="2023-07-04T14:55:52.748" v="4236" actId="20577"/>
        <pc:sldMkLst>
          <pc:docMk/>
          <pc:sldMk cId="442158479" sldId="360"/>
        </pc:sldMkLst>
        <pc:spChg chg="mod">
          <ac:chgData name="Burrell, Alice" userId="7451a51b-a698-4eed-857d-e2f3aa55f173" providerId="ADAL" clId="{5990361A-8851-480B-97CD-2F9F7944239F}" dt="2023-07-04T14:48:21.727" v="3503" actId="255"/>
          <ac:spMkLst>
            <pc:docMk/>
            <pc:sldMk cId="442158479" sldId="360"/>
            <ac:spMk id="2" creationId="{00000000-0000-0000-0000-000000000000}"/>
          </ac:spMkLst>
        </pc:spChg>
        <pc:spChg chg="mod">
          <ac:chgData name="Burrell, Alice" userId="7451a51b-a698-4eed-857d-e2f3aa55f173" providerId="ADAL" clId="{5990361A-8851-480B-97CD-2F9F7944239F}" dt="2023-07-04T14:48:31.024" v="3505" actId="2711"/>
          <ac:spMkLst>
            <pc:docMk/>
            <pc:sldMk cId="442158479" sldId="360"/>
            <ac:spMk id="7" creationId="{00000000-0000-0000-0000-000000000000}"/>
          </ac:spMkLst>
        </pc:spChg>
        <pc:spChg chg="mod">
          <ac:chgData name="Burrell, Alice" userId="7451a51b-a698-4eed-857d-e2f3aa55f173" providerId="ADAL" clId="{5990361A-8851-480B-97CD-2F9F7944239F}" dt="2023-07-04T14:48:25.278" v="3504" actId="2711"/>
          <ac:spMkLst>
            <pc:docMk/>
            <pc:sldMk cId="442158479" sldId="360"/>
            <ac:spMk id="13" creationId="{DB945159-C028-9560-B37F-41808BA041BE}"/>
          </ac:spMkLst>
        </pc:spChg>
      </pc:sldChg>
      <pc:sldChg chg="modSp mod modNotesTx">
        <pc:chgData name="Burrell, Alice" userId="7451a51b-a698-4eed-857d-e2f3aa55f173" providerId="ADAL" clId="{5990361A-8851-480B-97CD-2F9F7944239F}" dt="2023-07-04T14:57:56.109" v="4880" actId="20577"/>
        <pc:sldMkLst>
          <pc:docMk/>
          <pc:sldMk cId="3781463402" sldId="362"/>
        </pc:sldMkLst>
        <pc:spChg chg="mod">
          <ac:chgData name="Burrell, Alice" userId="7451a51b-a698-4eed-857d-e2f3aa55f173" providerId="ADAL" clId="{5990361A-8851-480B-97CD-2F9F7944239F}" dt="2023-07-04T14:48:11.452" v="3500" actId="255"/>
          <ac:spMkLst>
            <pc:docMk/>
            <pc:sldMk cId="3781463402" sldId="362"/>
            <ac:spMk id="2" creationId="{00000000-0000-0000-0000-000000000000}"/>
          </ac:spMkLst>
        </pc:spChg>
        <pc:spChg chg="mod">
          <ac:chgData name="Burrell, Alice" userId="7451a51b-a698-4eed-857d-e2f3aa55f173" providerId="ADAL" clId="{5990361A-8851-480B-97CD-2F9F7944239F}" dt="2023-07-04T14:56:20.934" v="4245" actId="207"/>
          <ac:spMkLst>
            <pc:docMk/>
            <pc:sldMk cId="3781463402" sldId="362"/>
            <ac:spMk id="3" creationId="{00000000-0000-0000-0000-000000000000}"/>
          </ac:spMkLst>
        </pc:spChg>
        <pc:spChg chg="mod">
          <ac:chgData name="Burrell, Alice" userId="7451a51b-a698-4eed-857d-e2f3aa55f173" providerId="ADAL" clId="{5990361A-8851-480B-97CD-2F9F7944239F}" dt="2023-07-04T14:48:14.753" v="3501" actId="2711"/>
          <ac:spMkLst>
            <pc:docMk/>
            <pc:sldMk cId="3781463402" sldId="362"/>
            <ac:spMk id="7" creationId="{68574D90-B4DD-058E-F0CE-9FA34CBBD09A}"/>
          </ac:spMkLst>
        </pc:spChg>
      </pc:sldChg>
      <pc:sldChg chg="del mod modShow">
        <pc:chgData name="Burrell, Alice" userId="7451a51b-a698-4eed-857d-e2f3aa55f173" providerId="ADAL" clId="{5990361A-8851-480B-97CD-2F9F7944239F}" dt="2023-07-04T14:42:28.613" v="2792" actId="47"/>
        <pc:sldMkLst>
          <pc:docMk/>
          <pc:sldMk cId="4118470060" sldId="365"/>
        </pc:sldMkLst>
      </pc:sldChg>
      <pc:sldChg chg="del mod modShow">
        <pc:chgData name="Burrell, Alice" userId="7451a51b-a698-4eed-857d-e2f3aa55f173" providerId="ADAL" clId="{5990361A-8851-480B-97CD-2F9F7944239F}" dt="2023-07-04T14:42:30.188" v="2794" actId="47"/>
        <pc:sldMkLst>
          <pc:docMk/>
          <pc:sldMk cId="1941379248" sldId="366"/>
        </pc:sldMkLst>
      </pc:sldChg>
      <pc:sldChg chg="del">
        <pc:chgData name="Burrell, Alice" userId="7451a51b-a698-4eed-857d-e2f3aa55f173" providerId="ADAL" clId="{5990361A-8851-480B-97CD-2F9F7944239F}" dt="2023-07-03T11:18:50.858" v="86" actId="47"/>
        <pc:sldMkLst>
          <pc:docMk/>
          <pc:sldMk cId="967302584" sldId="367"/>
        </pc:sldMkLst>
      </pc:sldChg>
      <pc:sldChg chg="del mod modShow">
        <pc:chgData name="Burrell, Alice" userId="7451a51b-a698-4eed-857d-e2f3aa55f173" providerId="ADAL" clId="{5990361A-8851-480B-97CD-2F9F7944239F}" dt="2023-07-04T14:42:29.482" v="2793" actId="47"/>
        <pc:sldMkLst>
          <pc:docMk/>
          <pc:sldMk cId="4118470060" sldId="368"/>
        </pc:sldMkLst>
      </pc:sldChg>
      <pc:sldChg chg="del mod modShow">
        <pc:chgData name="Burrell, Alice" userId="7451a51b-a698-4eed-857d-e2f3aa55f173" providerId="ADAL" clId="{5990361A-8851-480B-97CD-2F9F7944239F}" dt="2023-07-04T14:42:31.428" v="2795" actId="47"/>
        <pc:sldMkLst>
          <pc:docMk/>
          <pc:sldMk cId="1941379248" sldId="369"/>
        </pc:sldMkLst>
      </pc:sldChg>
      <pc:sldChg chg="modSp mod modNotesTx">
        <pc:chgData name="Burrell, Alice" userId="7451a51b-a698-4eed-857d-e2f3aa55f173" providerId="ADAL" clId="{5990361A-8851-480B-97CD-2F9F7944239F}" dt="2023-07-04T14:50:00.741" v="3822" actId="113"/>
        <pc:sldMkLst>
          <pc:docMk/>
          <pc:sldMk cId="165660086" sldId="370"/>
        </pc:sldMkLst>
        <pc:spChg chg="mod">
          <ac:chgData name="Burrell, Alice" userId="7451a51b-a698-4eed-857d-e2f3aa55f173" providerId="ADAL" clId="{5990361A-8851-480B-97CD-2F9F7944239F}" dt="2023-07-04T14:48:50.286" v="3509" actId="255"/>
          <ac:spMkLst>
            <pc:docMk/>
            <pc:sldMk cId="165660086" sldId="370"/>
            <ac:spMk id="2" creationId="{00000000-0000-0000-0000-000000000000}"/>
          </ac:spMkLst>
        </pc:spChg>
        <pc:spChg chg="mod">
          <ac:chgData name="Burrell, Alice" userId="7451a51b-a698-4eed-857d-e2f3aa55f173" providerId="ADAL" clId="{5990361A-8851-480B-97CD-2F9F7944239F}" dt="2023-07-04T14:48:54.302" v="3510" actId="2711"/>
          <ac:spMkLst>
            <pc:docMk/>
            <pc:sldMk cId="165660086" sldId="370"/>
            <ac:spMk id="9" creationId="{1F1F5671-12C1-80D2-8686-D97557A92B25}"/>
          </ac:spMkLst>
        </pc:spChg>
      </pc:sldChg>
      <pc:sldChg chg="del ord">
        <pc:chgData name="Burrell, Alice" userId="7451a51b-a698-4eed-857d-e2f3aa55f173" providerId="ADAL" clId="{5990361A-8851-480B-97CD-2F9F7944239F}" dt="2023-07-03T11:20:53.753" v="100" actId="47"/>
        <pc:sldMkLst>
          <pc:docMk/>
          <pc:sldMk cId="732919149" sldId="375"/>
        </pc:sldMkLst>
      </pc:sldChg>
      <pc:sldChg chg="del">
        <pc:chgData name="Burrell, Alice" userId="7451a51b-a698-4eed-857d-e2f3aa55f173" providerId="ADAL" clId="{5990361A-8851-480B-97CD-2F9F7944239F}" dt="2023-07-04T14:54:44.967" v="3973" actId="47"/>
        <pc:sldMkLst>
          <pc:docMk/>
          <pc:sldMk cId="1160903198" sldId="377"/>
        </pc:sldMkLst>
      </pc:sldChg>
      <pc:sldChg chg="modSp mod modNotesTx">
        <pc:chgData name="Burrell, Alice" userId="7451a51b-a698-4eed-857d-e2f3aa55f173" providerId="ADAL" clId="{5990361A-8851-480B-97CD-2F9F7944239F}" dt="2023-07-04T14:54:51.200" v="3974" actId="20577"/>
        <pc:sldMkLst>
          <pc:docMk/>
          <pc:sldMk cId="3225477957" sldId="378"/>
        </pc:sldMkLst>
        <pc:spChg chg="mod">
          <ac:chgData name="Burrell, Alice" userId="7451a51b-a698-4eed-857d-e2f3aa55f173" providerId="ADAL" clId="{5990361A-8851-480B-97CD-2F9F7944239F}" dt="2023-07-04T14:54:51.200" v="3974" actId="20577"/>
          <ac:spMkLst>
            <pc:docMk/>
            <pc:sldMk cId="3225477957" sldId="378"/>
            <ac:spMk id="9" creationId="{1F1F5671-12C1-80D2-8686-D97557A92B25}"/>
          </ac:spMkLst>
        </pc:spChg>
      </pc:sldChg>
      <pc:sldChg chg="del">
        <pc:chgData name="Burrell, Alice" userId="7451a51b-a698-4eed-857d-e2f3aa55f173" providerId="ADAL" clId="{5990361A-8851-480B-97CD-2F9F7944239F}" dt="2023-07-03T11:20:24.006" v="94" actId="47"/>
        <pc:sldMkLst>
          <pc:docMk/>
          <pc:sldMk cId="4147261929" sldId="379"/>
        </pc:sldMkLst>
      </pc:sldChg>
      <pc:sldChg chg="addSp delSp modSp add mod">
        <pc:chgData name="Burrell, Alice" userId="7451a51b-a698-4eed-857d-e2f3aa55f173" providerId="ADAL" clId="{5990361A-8851-480B-97CD-2F9F7944239F}" dt="2023-07-04T15:00:12.029" v="4886" actId="22"/>
        <pc:sldMkLst>
          <pc:docMk/>
          <pc:sldMk cId="440448322" sldId="380"/>
        </pc:sldMkLst>
        <pc:spChg chg="mod">
          <ac:chgData name="Burrell, Alice" userId="7451a51b-a698-4eed-857d-e2f3aa55f173" providerId="ADAL" clId="{5990361A-8851-480B-97CD-2F9F7944239F}" dt="2023-07-03T14:27:58.243" v="900" actId="313"/>
          <ac:spMkLst>
            <pc:docMk/>
            <pc:sldMk cId="440448322" sldId="380"/>
            <ac:spMk id="2" creationId="{00000000-0000-0000-0000-000000000000}"/>
          </ac:spMkLst>
        </pc:spChg>
        <pc:spChg chg="del">
          <ac:chgData name="Burrell, Alice" userId="7451a51b-a698-4eed-857d-e2f3aa55f173" providerId="ADAL" clId="{5990361A-8851-480B-97CD-2F9F7944239F}" dt="2023-07-03T14:27:32.811" v="898"/>
          <ac:spMkLst>
            <pc:docMk/>
            <pc:sldMk cId="440448322" sldId="380"/>
            <ac:spMk id="6" creationId="{45C3C109-4F09-24F1-A40F-141BD9B0F68E}"/>
          </ac:spMkLst>
        </pc:spChg>
        <pc:spChg chg="add del mod">
          <ac:chgData name="Burrell, Alice" userId="7451a51b-a698-4eed-857d-e2f3aa55f173" providerId="ADAL" clId="{5990361A-8851-480B-97CD-2F9F7944239F}" dt="2023-07-04T15:00:12.029" v="4886" actId="22"/>
          <ac:spMkLst>
            <pc:docMk/>
            <pc:sldMk cId="440448322" sldId="380"/>
            <ac:spMk id="9" creationId="{67012B2B-84DF-F9A4-B9E2-F58FB0ADEDCA}"/>
          </ac:spMkLst>
        </pc:spChg>
        <pc:picChg chg="add del mod">
          <ac:chgData name="Burrell, Alice" userId="7451a51b-a698-4eed-857d-e2f3aa55f173" providerId="ADAL" clId="{5990361A-8851-480B-97CD-2F9F7944239F}" dt="2023-07-04T14:59:51.038" v="4885" actId="478"/>
          <ac:picMkLst>
            <pc:docMk/>
            <pc:sldMk cId="440448322" sldId="380"/>
            <ac:picMk id="7" creationId="{6B13DF14-31BC-2F0D-BDCF-54804E762CF3}"/>
          </ac:picMkLst>
        </pc:picChg>
        <pc:picChg chg="add mod ord">
          <ac:chgData name="Burrell, Alice" userId="7451a51b-a698-4eed-857d-e2f3aa55f173" providerId="ADAL" clId="{5990361A-8851-480B-97CD-2F9F7944239F}" dt="2023-07-04T15:00:12.029" v="4886" actId="22"/>
          <ac:picMkLst>
            <pc:docMk/>
            <pc:sldMk cId="440448322" sldId="380"/>
            <ac:picMk id="11" creationId="{C99636ED-76B0-B802-CD98-0E6E7559FF65}"/>
          </ac:picMkLst>
        </pc:picChg>
      </pc:sldChg>
      <pc:sldChg chg="del">
        <pc:chgData name="Burrell, Alice" userId="7451a51b-a698-4eed-857d-e2f3aa55f173" providerId="ADAL" clId="{5990361A-8851-480B-97CD-2F9F7944239F}" dt="2023-07-03T14:12:47.027" v="459" actId="2696"/>
        <pc:sldMkLst>
          <pc:docMk/>
          <pc:sldMk cId="3243425770" sldId="380"/>
        </pc:sldMkLst>
      </pc:sldChg>
      <pc:sldChg chg="del">
        <pc:chgData name="Burrell, Alice" userId="7451a51b-a698-4eed-857d-e2f3aa55f173" providerId="ADAL" clId="{5990361A-8851-480B-97CD-2F9F7944239F}" dt="2023-07-03T11:18:34.144" v="85" actId="47"/>
        <pc:sldMkLst>
          <pc:docMk/>
          <pc:sldMk cId="3450793544" sldId="381"/>
        </pc:sldMkLst>
      </pc:sldChg>
      <pc:sldChg chg="add">
        <pc:chgData name="Burrell, Alice" userId="7451a51b-a698-4eed-857d-e2f3aa55f173" providerId="ADAL" clId="{5990361A-8851-480B-97CD-2F9F7944239F}" dt="2023-07-04T14:47:44.245" v="3494"/>
        <pc:sldMkLst>
          <pc:docMk/>
          <pc:sldMk cId="4202646645" sldId="398"/>
        </pc:sldMkLst>
      </pc:sldChg>
      <pc:sldChg chg="add del delCm">
        <pc:chgData name="Burrell, Alice" userId="7451a51b-a698-4eed-857d-e2f3aa55f173" providerId="ADAL" clId="{5990361A-8851-480B-97CD-2F9F7944239F}" dt="2023-07-03T14:12:47.027" v="459" actId="2696"/>
        <pc:sldMkLst>
          <pc:docMk/>
          <pc:sldMk cId="1029907177" sldId="522"/>
        </pc:sldMkLst>
      </pc:sldChg>
      <pc:sldChg chg="modSp add mod">
        <pc:chgData name="Burrell, Alice" userId="7451a51b-a698-4eed-857d-e2f3aa55f173" providerId="ADAL" clId="{5990361A-8851-480B-97CD-2F9F7944239F}" dt="2023-07-03T14:35:08.389" v="1038" actId="2711"/>
        <pc:sldMkLst>
          <pc:docMk/>
          <pc:sldMk cId="3267633009" sldId="522"/>
        </pc:sldMkLst>
        <pc:spChg chg="mod">
          <ac:chgData name="Burrell, Alice" userId="7451a51b-a698-4eed-857d-e2f3aa55f173" providerId="ADAL" clId="{5990361A-8851-480B-97CD-2F9F7944239F}" dt="2023-07-03T14:35:03.682" v="1037" actId="255"/>
          <ac:spMkLst>
            <pc:docMk/>
            <pc:sldMk cId="3267633009" sldId="522"/>
            <ac:spMk id="2" creationId="{BD3B9CDB-284D-4B52-A760-BD5982AE693D}"/>
          </ac:spMkLst>
        </pc:spChg>
        <pc:spChg chg="mod">
          <ac:chgData name="Burrell, Alice" userId="7451a51b-a698-4eed-857d-e2f3aa55f173" providerId="ADAL" clId="{5990361A-8851-480B-97CD-2F9F7944239F}" dt="2023-07-03T14:35:08.389" v="1038" actId="2711"/>
          <ac:spMkLst>
            <pc:docMk/>
            <pc:sldMk cId="3267633009" sldId="522"/>
            <ac:spMk id="8" creationId="{8ADEF34F-C216-400E-857A-01CE8D656864}"/>
          </ac:spMkLst>
        </pc:spChg>
      </pc:sldChg>
      <pc:sldChg chg="addSp delSp modSp add mod modClrScheme addCm chgLayout">
        <pc:chgData name="Burrell, Alice" userId="7451a51b-a698-4eed-857d-e2f3aa55f173" providerId="ADAL" clId="{5990361A-8851-480B-97CD-2F9F7944239F}" dt="2023-07-03T14:30:15.608" v="940"/>
        <pc:sldMkLst>
          <pc:docMk/>
          <pc:sldMk cId="421099820" sldId="616"/>
        </pc:sldMkLst>
        <pc:spChg chg="mod ord">
          <ac:chgData name="Burrell, Alice" userId="7451a51b-a698-4eed-857d-e2f3aa55f173" providerId="ADAL" clId="{5990361A-8851-480B-97CD-2F9F7944239F}" dt="2023-07-03T14:28:23.830" v="901" actId="700"/>
          <ac:spMkLst>
            <pc:docMk/>
            <pc:sldMk cId="421099820" sldId="616"/>
            <ac:spMk id="2" creationId="{00000000-0000-0000-0000-000000000000}"/>
          </ac:spMkLst>
        </pc:spChg>
        <pc:spChg chg="mod ord">
          <ac:chgData name="Burrell, Alice" userId="7451a51b-a698-4eed-857d-e2f3aa55f173" providerId="ADAL" clId="{5990361A-8851-480B-97CD-2F9F7944239F}" dt="2023-07-03T14:28:23.830" v="901" actId="700"/>
          <ac:spMkLst>
            <pc:docMk/>
            <pc:sldMk cId="421099820" sldId="616"/>
            <ac:spMk id="3" creationId="{00000000-0000-0000-0000-000000000000}"/>
          </ac:spMkLst>
        </pc:spChg>
        <pc:spChg chg="mod ord">
          <ac:chgData name="Burrell, Alice" userId="7451a51b-a698-4eed-857d-e2f3aa55f173" providerId="ADAL" clId="{5990361A-8851-480B-97CD-2F9F7944239F}" dt="2023-07-03T14:28:23.830" v="901" actId="700"/>
          <ac:spMkLst>
            <pc:docMk/>
            <pc:sldMk cId="421099820" sldId="616"/>
            <ac:spMk id="4" creationId="{00000000-0000-0000-0000-000000000000}"/>
          </ac:spMkLst>
        </pc:spChg>
        <pc:spChg chg="mod ord">
          <ac:chgData name="Burrell, Alice" userId="7451a51b-a698-4eed-857d-e2f3aa55f173" providerId="ADAL" clId="{5990361A-8851-480B-97CD-2F9F7944239F}" dt="2023-07-03T14:28:23.856" v="902" actId="27636"/>
          <ac:spMkLst>
            <pc:docMk/>
            <pc:sldMk cId="421099820" sldId="616"/>
            <ac:spMk id="5" creationId="{00000000-0000-0000-0000-000000000000}"/>
          </ac:spMkLst>
        </pc:spChg>
        <pc:spChg chg="add del mod ord">
          <ac:chgData name="Burrell, Alice" userId="7451a51b-a698-4eed-857d-e2f3aa55f173" providerId="ADAL" clId="{5990361A-8851-480B-97CD-2F9F7944239F}" dt="2023-07-03T14:29:04.272" v="913" actId="478"/>
          <ac:spMkLst>
            <pc:docMk/>
            <pc:sldMk cId="421099820" sldId="616"/>
            <ac:spMk id="6" creationId="{8A75110F-4495-660D-A0D7-0BE02233AEC6}"/>
          </ac:spMkLst>
        </pc:spChg>
        <pc:picChg chg="add mod">
          <ac:chgData name="Burrell, Alice" userId="7451a51b-a698-4eed-857d-e2f3aa55f173" providerId="ADAL" clId="{5990361A-8851-480B-97CD-2F9F7944239F}" dt="2023-07-03T14:29:39.460" v="921" actId="1036"/>
          <ac:picMkLst>
            <pc:docMk/>
            <pc:sldMk cId="421099820" sldId="616"/>
            <ac:picMk id="7" creationId="{49937073-32D1-D440-5293-E7FDD522E212}"/>
          </ac:picMkLst>
        </pc:picChg>
        <pc:picChg chg="mod ord">
          <ac:chgData name="Burrell, Alice" userId="7451a51b-a698-4eed-857d-e2f3aa55f173" providerId="ADAL" clId="{5990361A-8851-480B-97CD-2F9F7944239F}" dt="2023-07-03T14:29:58.412" v="939" actId="1076"/>
          <ac:picMkLst>
            <pc:docMk/>
            <pc:sldMk cId="421099820" sldId="616"/>
            <ac:picMk id="9" creationId="{00000000-0000-0000-0000-000000000000}"/>
          </ac:picMkLst>
        </pc:picChg>
        <pc:picChg chg="del">
          <ac:chgData name="Burrell, Alice" userId="7451a51b-a698-4eed-857d-e2f3aa55f173" providerId="ADAL" clId="{5990361A-8851-480B-97CD-2F9F7944239F}" dt="2023-07-03T14:28:43.296" v="905" actId="21"/>
          <ac:picMkLst>
            <pc:docMk/>
            <pc:sldMk cId="421099820" sldId="616"/>
            <ac:picMk id="11" creationId="{00000000-0000-0000-0000-000000000000}"/>
          </ac:picMkLst>
        </pc:picChg>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5990361A-8851-480B-97CD-2F9F7944239F}" dt="2023-07-03T14:30:15.608" v="940"/>
              <pc2:cmMkLst xmlns:pc2="http://schemas.microsoft.com/office/powerpoint/2019/9/main/command">
                <pc:docMk/>
                <pc:sldMk cId="421099820" sldId="616"/>
                <pc2:cmMk id="{F231C99A-DFDD-4F6A-8E88-8390B736E213}"/>
              </pc2:cmMkLst>
            </pc226:cmChg>
          </p:ext>
        </pc:extLst>
      </pc:sldChg>
      <pc:sldChg chg="modSp add mod">
        <pc:chgData name="Burrell, Alice" userId="7451a51b-a698-4eed-857d-e2f3aa55f173" providerId="ADAL" clId="{5990361A-8851-480B-97CD-2F9F7944239F}" dt="2023-07-03T14:34:57.290" v="1035" actId="2711"/>
        <pc:sldMkLst>
          <pc:docMk/>
          <pc:sldMk cId="3987848543" sldId="619"/>
        </pc:sldMkLst>
        <pc:spChg chg="mod">
          <ac:chgData name="Burrell, Alice" userId="7451a51b-a698-4eed-857d-e2f3aa55f173" providerId="ADAL" clId="{5990361A-8851-480B-97CD-2F9F7944239F}" dt="2023-07-03T14:34:53.724" v="1034" actId="255"/>
          <ac:spMkLst>
            <pc:docMk/>
            <pc:sldMk cId="3987848543" sldId="619"/>
            <ac:spMk id="2" creationId="{BD3B9CDB-284D-4B52-A760-BD5982AE693D}"/>
          </ac:spMkLst>
        </pc:spChg>
        <pc:spChg chg="mod">
          <ac:chgData name="Burrell, Alice" userId="7451a51b-a698-4eed-857d-e2f3aa55f173" providerId="ADAL" clId="{5990361A-8851-480B-97CD-2F9F7944239F}" dt="2023-07-03T14:34:57.290" v="1035" actId="2711"/>
          <ac:spMkLst>
            <pc:docMk/>
            <pc:sldMk cId="3987848543" sldId="619"/>
            <ac:spMk id="7" creationId="{34476E32-ABDB-486A-A7AF-1EA2A8EEFD0F}"/>
          </ac:spMkLst>
        </pc:spChg>
      </pc:sldChg>
      <pc:sldChg chg="modSp add del mod delCm modNotesTx">
        <pc:chgData name="Burrell, Alice" userId="7451a51b-a698-4eed-857d-e2f3aa55f173" providerId="ADAL" clId="{5990361A-8851-480B-97CD-2F9F7944239F}" dt="2023-07-03T14:12:47.027" v="459" actId="2696"/>
        <pc:sldMkLst>
          <pc:docMk/>
          <pc:sldMk cId="4086358373" sldId="619"/>
        </pc:sldMkLst>
        <pc:picChg chg="mod">
          <ac:chgData name="Burrell, Alice" userId="7451a51b-a698-4eed-857d-e2f3aa55f173" providerId="ADAL" clId="{5990361A-8851-480B-97CD-2F9F7944239F}" dt="2023-07-03T11:49:25.948" v="366" actId="14100"/>
          <ac:picMkLst>
            <pc:docMk/>
            <pc:sldMk cId="4086358373" sldId="619"/>
            <ac:picMk id="9" creationId="{00000000-0000-0000-0000-000000000000}"/>
          </ac:picMkLst>
        </pc:picChg>
      </pc:sldChg>
      <pc:sldChg chg="modSp add del mod delCm modNotesTx">
        <pc:chgData name="Burrell, Alice" userId="7451a51b-a698-4eed-857d-e2f3aa55f173" providerId="ADAL" clId="{5990361A-8851-480B-97CD-2F9F7944239F}" dt="2023-07-03T14:12:47.027" v="459" actId="2696"/>
        <pc:sldMkLst>
          <pc:docMk/>
          <pc:sldMk cId="929506829" sldId="620"/>
        </pc:sldMkLst>
        <pc:picChg chg="mod">
          <ac:chgData name="Burrell, Alice" userId="7451a51b-a698-4eed-857d-e2f3aa55f173" providerId="ADAL" clId="{5990361A-8851-480B-97CD-2F9F7944239F}" dt="2023-07-03T11:49:39.842" v="369" actId="14100"/>
          <ac:picMkLst>
            <pc:docMk/>
            <pc:sldMk cId="929506829" sldId="620"/>
            <ac:picMk id="6" creationId="{00000000-0000-0000-0000-000000000000}"/>
          </ac:picMkLst>
        </pc:picChg>
      </pc:sldChg>
      <pc:sldChg chg="modSp add mod">
        <pc:chgData name="Burrell, Alice" userId="7451a51b-a698-4eed-857d-e2f3aa55f173" providerId="ADAL" clId="{5990361A-8851-480B-97CD-2F9F7944239F}" dt="2023-07-03T14:34:45.591" v="1032" actId="2711"/>
        <pc:sldMkLst>
          <pc:docMk/>
          <pc:sldMk cId="1359396412" sldId="620"/>
        </pc:sldMkLst>
        <pc:spChg chg="mod">
          <ac:chgData name="Burrell, Alice" userId="7451a51b-a698-4eed-857d-e2f3aa55f173" providerId="ADAL" clId="{5990361A-8851-480B-97CD-2F9F7944239F}" dt="2023-07-03T14:34:42.254" v="1031" actId="255"/>
          <ac:spMkLst>
            <pc:docMk/>
            <pc:sldMk cId="1359396412" sldId="620"/>
            <ac:spMk id="2" creationId="{BD3B9CDB-284D-4B52-A760-BD5982AE693D}"/>
          </ac:spMkLst>
        </pc:spChg>
        <pc:spChg chg="mod">
          <ac:chgData name="Burrell, Alice" userId="7451a51b-a698-4eed-857d-e2f3aa55f173" providerId="ADAL" clId="{5990361A-8851-480B-97CD-2F9F7944239F}" dt="2023-07-03T14:34:45.591" v="1032" actId="2711"/>
          <ac:spMkLst>
            <pc:docMk/>
            <pc:sldMk cId="1359396412" sldId="620"/>
            <ac:spMk id="7" creationId="{34476E32-ABDB-486A-A7AF-1EA2A8EEFD0F}"/>
          </ac:spMkLst>
        </pc:spChg>
      </pc:sldChg>
      <pc:sldChg chg="modSp add mod">
        <pc:chgData name="Burrell, Alice" userId="7451a51b-a698-4eed-857d-e2f3aa55f173" providerId="ADAL" clId="{5990361A-8851-480B-97CD-2F9F7944239F}" dt="2023-07-03T14:34:28.297" v="1029" actId="2711"/>
        <pc:sldMkLst>
          <pc:docMk/>
          <pc:sldMk cId="13141572" sldId="621"/>
        </pc:sldMkLst>
        <pc:spChg chg="mod">
          <ac:chgData name="Burrell, Alice" userId="7451a51b-a698-4eed-857d-e2f3aa55f173" providerId="ADAL" clId="{5990361A-8851-480B-97CD-2F9F7944239F}" dt="2023-07-03T14:34:24.776" v="1028" actId="255"/>
          <ac:spMkLst>
            <pc:docMk/>
            <pc:sldMk cId="13141572" sldId="621"/>
            <ac:spMk id="2" creationId="{BD3B9CDB-284D-4B52-A760-BD5982AE693D}"/>
          </ac:spMkLst>
        </pc:spChg>
        <pc:spChg chg="mod">
          <ac:chgData name="Burrell, Alice" userId="7451a51b-a698-4eed-857d-e2f3aa55f173" providerId="ADAL" clId="{5990361A-8851-480B-97CD-2F9F7944239F}" dt="2023-07-03T14:34:28.297" v="1029" actId="2711"/>
          <ac:spMkLst>
            <pc:docMk/>
            <pc:sldMk cId="13141572" sldId="621"/>
            <ac:spMk id="7" creationId="{34476E32-ABDB-486A-A7AF-1EA2A8EEFD0F}"/>
          </ac:spMkLst>
        </pc:spChg>
      </pc:sldChg>
      <pc:sldChg chg="modSp add del mod delCm modNotesTx">
        <pc:chgData name="Burrell, Alice" userId="7451a51b-a698-4eed-857d-e2f3aa55f173" providerId="ADAL" clId="{5990361A-8851-480B-97CD-2F9F7944239F}" dt="2023-07-03T14:12:47.027" v="459" actId="2696"/>
        <pc:sldMkLst>
          <pc:docMk/>
          <pc:sldMk cId="2086591857" sldId="621"/>
        </pc:sldMkLst>
        <pc:picChg chg="mod">
          <ac:chgData name="Burrell, Alice" userId="7451a51b-a698-4eed-857d-e2f3aa55f173" providerId="ADAL" clId="{5990361A-8851-480B-97CD-2F9F7944239F}" dt="2023-07-03T13:55:41.874" v="403" actId="14100"/>
          <ac:picMkLst>
            <pc:docMk/>
            <pc:sldMk cId="2086591857" sldId="621"/>
            <ac:picMk id="8" creationId="{00000000-0000-0000-0000-000000000000}"/>
          </ac:picMkLst>
        </pc:picChg>
      </pc:sldChg>
      <pc:sldChg chg="modSp add mod">
        <pc:chgData name="Burrell, Alice" userId="7451a51b-a698-4eed-857d-e2f3aa55f173" providerId="ADAL" clId="{5990361A-8851-480B-97CD-2F9F7944239F}" dt="2023-07-03T14:34:03.331" v="1023" actId="2711"/>
        <pc:sldMkLst>
          <pc:docMk/>
          <pc:sldMk cId="1901626367" sldId="633"/>
        </pc:sldMkLst>
        <pc:spChg chg="mod">
          <ac:chgData name="Burrell, Alice" userId="7451a51b-a698-4eed-857d-e2f3aa55f173" providerId="ADAL" clId="{5990361A-8851-480B-97CD-2F9F7944239F}" dt="2023-07-03T14:33:59.147" v="1022" actId="255"/>
          <ac:spMkLst>
            <pc:docMk/>
            <pc:sldMk cId="1901626367" sldId="633"/>
            <ac:spMk id="2" creationId="{BD3B9CDB-284D-4B52-A760-BD5982AE693D}"/>
          </ac:spMkLst>
        </pc:spChg>
        <pc:spChg chg="mod">
          <ac:chgData name="Burrell, Alice" userId="7451a51b-a698-4eed-857d-e2f3aa55f173" providerId="ADAL" clId="{5990361A-8851-480B-97CD-2F9F7944239F}" dt="2023-07-03T14:34:03.331" v="1023" actId="2711"/>
          <ac:spMkLst>
            <pc:docMk/>
            <pc:sldMk cId="1901626367" sldId="633"/>
            <ac:spMk id="7" creationId="{34476E32-ABDB-486A-A7AF-1EA2A8EEFD0F}"/>
          </ac:spMkLst>
        </pc:spChg>
      </pc:sldChg>
      <pc:sldChg chg="modSp add del mod delCm modNotesTx">
        <pc:chgData name="Burrell, Alice" userId="7451a51b-a698-4eed-857d-e2f3aa55f173" providerId="ADAL" clId="{5990361A-8851-480B-97CD-2F9F7944239F}" dt="2023-07-03T14:12:47.027" v="459" actId="2696"/>
        <pc:sldMkLst>
          <pc:docMk/>
          <pc:sldMk cId="3749148404" sldId="633"/>
        </pc:sldMkLst>
        <pc:picChg chg="mod">
          <ac:chgData name="Burrell, Alice" userId="7451a51b-a698-4eed-857d-e2f3aa55f173" providerId="ADAL" clId="{5990361A-8851-480B-97CD-2F9F7944239F}" dt="2023-07-03T14:10:43.636" v="439" actId="14100"/>
          <ac:picMkLst>
            <pc:docMk/>
            <pc:sldMk cId="3749148404" sldId="633"/>
            <ac:picMk id="9" creationId="{5EACF992-FEC4-4F72-9DE5-4806C1F4030C}"/>
          </ac:picMkLst>
        </pc:picChg>
      </pc:sldChg>
      <pc:sldChg chg="modSp add mod">
        <pc:chgData name="Burrell, Alice" userId="7451a51b-a698-4eed-857d-e2f3aa55f173" providerId="ADAL" clId="{5990361A-8851-480B-97CD-2F9F7944239F}" dt="2023-07-03T14:34:17.892" v="1026" actId="2711"/>
        <pc:sldMkLst>
          <pc:docMk/>
          <pc:sldMk cId="425167813" sldId="634"/>
        </pc:sldMkLst>
        <pc:spChg chg="mod">
          <ac:chgData name="Burrell, Alice" userId="7451a51b-a698-4eed-857d-e2f3aa55f173" providerId="ADAL" clId="{5990361A-8851-480B-97CD-2F9F7944239F}" dt="2023-07-03T14:34:13.756" v="1025" actId="255"/>
          <ac:spMkLst>
            <pc:docMk/>
            <pc:sldMk cId="425167813" sldId="634"/>
            <ac:spMk id="2" creationId="{BD3B9CDB-284D-4B52-A760-BD5982AE693D}"/>
          </ac:spMkLst>
        </pc:spChg>
        <pc:spChg chg="mod">
          <ac:chgData name="Burrell, Alice" userId="7451a51b-a698-4eed-857d-e2f3aa55f173" providerId="ADAL" clId="{5990361A-8851-480B-97CD-2F9F7944239F}" dt="2023-07-03T14:34:17.892" v="1026" actId="2711"/>
          <ac:spMkLst>
            <pc:docMk/>
            <pc:sldMk cId="425167813" sldId="634"/>
            <ac:spMk id="7" creationId="{34476E32-ABDB-486A-A7AF-1EA2A8EEFD0F}"/>
          </ac:spMkLst>
        </pc:spChg>
      </pc:sldChg>
      <pc:sldChg chg="addSp delSp modSp add del mod delCm modNotesTx">
        <pc:chgData name="Burrell, Alice" userId="7451a51b-a698-4eed-857d-e2f3aa55f173" providerId="ADAL" clId="{5990361A-8851-480B-97CD-2F9F7944239F}" dt="2023-07-03T14:12:47.027" v="459" actId="2696"/>
        <pc:sldMkLst>
          <pc:docMk/>
          <pc:sldMk cId="588303524" sldId="634"/>
        </pc:sldMkLst>
        <pc:picChg chg="del">
          <ac:chgData name="Burrell, Alice" userId="7451a51b-a698-4eed-857d-e2f3aa55f173" providerId="ADAL" clId="{5990361A-8851-480B-97CD-2F9F7944239F}" dt="2023-07-03T14:08:16.537" v="423" actId="478"/>
          <ac:picMkLst>
            <pc:docMk/>
            <pc:sldMk cId="588303524" sldId="634"/>
            <ac:picMk id="6" creationId="{00000000-0000-0000-0000-000000000000}"/>
          </ac:picMkLst>
        </pc:picChg>
        <pc:picChg chg="add mod">
          <ac:chgData name="Burrell, Alice" userId="7451a51b-a698-4eed-857d-e2f3aa55f173" providerId="ADAL" clId="{5990361A-8851-480B-97CD-2F9F7944239F}" dt="2023-07-03T14:09:05.721" v="436" actId="1582"/>
          <ac:picMkLst>
            <pc:docMk/>
            <pc:sldMk cId="588303524" sldId="634"/>
            <ac:picMk id="8" creationId="{316C12EB-1BE1-1D29-750A-B77863F41FF5}"/>
          </ac:picMkLst>
        </pc:picChg>
      </pc:sldChg>
      <pc:sldChg chg="add del modNotesTx">
        <pc:chgData name="Burrell, Alice" userId="7451a51b-a698-4eed-857d-e2f3aa55f173" providerId="ADAL" clId="{5990361A-8851-480B-97CD-2F9F7944239F}" dt="2023-07-03T14:12:47.027" v="459" actId="2696"/>
        <pc:sldMkLst>
          <pc:docMk/>
          <pc:sldMk cId="2587143304" sldId="700"/>
        </pc:sldMkLst>
      </pc:sldChg>
      <pc:sldChg chg="addSp delSp modSp add mod modClrScheme chgLayout modNotesTx">
        <pc:chgData name="Burrell, Alice" userId="7451a51b-a698-4eed-857d-e2f3aa55f173" providerId="ADAL" clId="{5990361A-8851-480B-97CD-2F9F7944239F}" dt="2023-07-03T14:36:30.790" v="1120" actId="478"/>
        <pc:sldMkLst>
          <pc:docMk/>
          <pc:sldMk cId="3281205243" sldId="700"/>
        </pc:sldMkLst>
        <pc:spChg chg="mod ord">
          <ac:chgData name="Burrell, Alice" userId="7451a51b-a698-4eed-857d-e2f3aa55f173" providerId="ADAL" clId="{5990361A-8851-480B-97CD-2F9F7944239F}" dt="2023-07-03T14:33:36.830" v="1017" actId="255"/>
          <ac:spMkLst>
            <pc:docMk/>
            <pc:sldMk cId="3281205243" sldId="700"/>
            <ac:spMk id="2" creationId="{52148CAD-AA19-4373-BF1B-5686F353E7D4}"/>
          </ac:spMkLst>
        </pc:spChg>
        <pc:spChg chg="mod ord">
          <ac:chgData name="Burrell, Alice" userId="7451a51b-a698-4eed-857d-e2f3aa55f173" providerId="ADAL" clId="{5990361A-8851-480B-97CD-2F9F7944239F}" dt="2023-07-03T14:33:26.993" v="1014" actId="700"/>
          <ac:spMkLst>
            <pc:docMk/>
            <pc:sldMk cId="3281205243" sldId="700"/>
            <ac:spMk id="3" creationId="{B213FEB8-6ECC-BB8A-2468-267834AA561F}"/>
          </ac:spMkLst>
        </pc:spChg>
        <pc:spChg chg="mod ord">
          <ac:chgData name="Burrell, Alice" userId="7451a51b-a698-4eed-857d-e2f3aa55f173" providerId="ADAL" clId="{5990361A-8851-480B-97CD-2F9F7944239F}" dt="2023-07-03T14:33:26.993" v="1014" actId="700"/>
          <ac:spMkLst>
            <pc:docMk/>
            <pc:sldMk cId="3281205243" sldId="700"/>
            <ac:spMk id="4" creationId="{8025A05C-5EE7-4F47-8588-D2E9163233BF}"/>
          </ac:spMkLst>
        </pc:spChg>
        <pc:spChg chg="mod ord">
          <ac:chgData name="Burrell, Alice" userId="7451a51b-a698-4eed-857d-e2f3aa55f173" providerId="ADAL" clId="{5990361A-8851-480B-97CD-2F9F7944239F}" dt="2023-07-03T14:33:26.993" v="1014" actId="700"/>
          <ac:spMkLst>
            <pc:docMk/>
            <pc:sldMk cId="3281205243" sldId="700"/>
            <ac:spMk id="5" creationId="{A624E6BD-FD80-4DAF-8661-FC795B7CEFCE}"/>
          </ac:spMkLst>
        </pc:spChg>
        <pc:spChg chg="add mod ord">
          <ac:chgData name="Burrell, Alice" userId="7451a51b-a698-4eed-857d-e2f3aa55f173" providerId="ADAL" clId="{5990361A-8851-480B-97CD-2F9F7944239F}" dt="2023-07-03T14:36:25.695" v="1118" actId="2711"/>
          <ac:spMkLst>
            <pc:docMk/>
            <pc:sldMk cId="3281205243" sldId="700"/>
            <ac:spMk id="6" creationId="{12E47F17-A37F-20B8-38C8-70ADF30C9B1A}"/>
          </ac:spMkLst>
        </pc:spChg>
        <pc:spChg chg="del mod ord">
          <ac:chgData name="Burrell, Alice" userId="7451a51b-a698-4eed-857d-e2f3aa55f173" providerId="ADAL" clId="{5990361A-8851-480B-97CD-2F9F7944239F}" dt="2023-07-03T14:36:28.899" v="1119" actId="478"/>
          <ac:spMkLst>
            <pc:docMk/>
            <pc:sldMk cId="3281205243" sldId="700"/>
            <ac:spMk id="7" creationId="{0D4C52D3-8471-44DD-B4CD-3E4AD27D0406}"/>
          </ac:spMkLst>
        </pc:spChg>
        <pc:spChg chg="add del mod">
          <ac:chgData name="Burrell, Alice" userId="7451a51b-a698-4eed-857d-e2f3aa55f173" providerId="ADAL" clId="{5990361A-8851-480B-97CD-2F9F7944239F}" dt="2023-07-03T14:36:30.790" v="1120" actId="478"/>
          <ac:spMkLst>
            <pc:docMk/>
            <pc:sldMk cId="3281205243" sldId="700"/>
            <ac:spMk id="10" creationId="{CFB9B9DE-468D-87C2-EF37-66F0E9135259}"/>
          </ac:spMkLst>
        </pc:spChg>
        <pc:picChg chg="mod">
          <ac:chgData name="Burrell, Alice" userId="7451a51b-a698-4eed-857d-e2f3aa55f173" providerId="ADAL" clId="{5990361A-8851-480B-97CD-2F9F7944239F}" dt="2023-07-03T14:31:17.410" v="992" actId="1076"/>
          <ac:picMkLst>
            <pc:docMk/>
            <pc:sldMk cId="3281205243" sldId="700"/>
            <ac:picMk id="9" creationId="{562127E6-4386-488C-A7CD-C5EBA7573AE6}"/>
          </ac:picMkLst>
        </pc:picChg>
      </pc:sldChg>
      <pc:sldChg chg="modSp add del mod delCm">
        <pc:chgData name="Burrell, Alice" userId="7451a51b-a698-4eed-857d-e2f3aa55f173" providerId="ADAL" clId="{5990361A-8851-480B-97CD-2F9F7944239F}" dt="2023-07-03T11:35:30.914" v="344" actId="47"/>
        <pc:sldMkLst>
          <pc:docMk/>
          <pc:sldMk cId="3064160674" sldId="701"/>
        </pc:sldMkLst>
        <pc:spChg chg="mod">
          <ac:chgData name="Burrell, Alice" userId="7451a51b-a698-4eed-857d-e2f3aa55f173" providerId="ADAL" clId="{5990361A-8851-480B-97CD-2F9F7944239F}" dt="2023-07-03T11:33:03.897" v="207" actId="27636"/>
          <ac:spMkLst>
            <pc:docMk/>
            <pc:sldMk cId="3064160674" sldId="701"/>
            <ac:spMk id="7" creationId="{34476E32-ABDB-486A-A7AF-1EA2A8EEFD0F}"/>
          </ac:spMkLst>
        </pc:spChg>
      </pc:sldChg>
      <pc:sldChg chg="add del">
        <pc:chgData name="Burrell, Alice" userId="7451a51b-a698-4eed-857d-e2f3aa55f173" providerId="ADAL" clId="{5990361A-8851-480B-97CD-2F9F7944239F}" dt="2023-07-03T11:32:58.902" v="205" actId="2696"/>
        <pc:sldMkLst>
          <pc:docMk/>
          <pc:sldMk cId="3616989869" sldId="701"/>
        </pc:sldMkLst>
      </pc:sldChg>
      <pc:sldChg chg="modSp add mod modNotesTx">
        <pc:chgData name="Burrell, Alice" userId="7451a51b-a698-4eed-857d-e2f3aa55f173" providerId="ADAL" clId="{5990361A-8851-480B-97CD-2F9F7944239F}" dt="2023-07-03T14:33:12.234" v="1013" actId="2711"/>
        <pc:sldMkLst>
          <pc:docMk/>
          <pc:sldMk cId="810751917" sldId="702"/>
        </pc:sldMkLst>
        <pc:spChg chg="mod">
          <ac:chgData name="Burrell, Alice" userId="7451a51b-a698-4eed-857d-e2f3aa55f173" providerId="ADAL" clId="{5990361A-8851-480B-97CD-2F9F7944239F}" dt="2023-07-03T14:33:07.975" v="1012" actId="255"/>
          <ac:spMkLst>
            <pc:docMk/>
            <pc:sldMk cId="810751917" sldId="702"/>
            <ac:spMk id="2" creationId="{A58BC717-695A-40FD-A9A5-4C768C8B6EBC}"/>
          </ac:spMkLst>
        </pc:spChg>
        <pc:spChg chg="mod">
          <ac:chgData name="Burrell, Alice" userId="7451a51b-a698-4eed-857d-e2f3aa55f173" providerId="ADAL" clId="{5990361A-8851-480B-97CD-2F9F7944239F}" dt="2023-07-03T14:33:12.234" v="1013" actId="2711"/>
          <ac:spMkLst>
            <pc:docMk/>
            <pc:sldMk cId="810751917" sldId="702"/>
            <ac:spMk id="7" creationId="{A93ABB95-DD22-42AF-B4EC-DBBCD45C459D}"/>
          </ac:spMkLst>
        </pc:spChg>
      </pc:sldChg>
      <pc:sldChg chg="modSp add del mod delCm modNotesTx">
        <pc:chgData name="Burrell, Alice" userId="7451a51b-a698-4eed-857d-e2f3aa55f173" providerId="ADAL" clId="{5990361A-8851-480B-97CD-2F9F7944239F}" dt="2023-07-03T14:12:47.027" v="459" actId="2696"/>
        <pc:sldMkLst>
          <pc:docMk/>
          <pc:sldMk cId="2422052437" sldId="702"/>
        </pc:sldMkLst>
        <pc:spChg chg="mod">
          <ac:chgData name="Burrell, Alice" userId="7451a51b-a698-4eed-857d-e2f3aa55f173" providerId="ADAL" clId="{5990361A-8851-480B-97CD-2F9F7944239F}" dt="2023-07-03T11:33:03.910" v="208" actId="27636"/>
          <ac:spMkLst>
            <pc:docMk/>
            <pc:sldMk cId="2422052437" sldId="702"/>
            <ac:spMk id="7" creationId="{A93ABB95-DD22-42AF-B4EC-DBBCD45C459D}"/>
          </ac:spMkLst>
        </pc:spChg>
      </pc:sldChg>
      <pc:sldChg chg="add del">
        <pc:chgData name="Burrell, Alice" userId="7451a51b-a698-4eed-857d-e2f3aa55f173" providerId="ADAL" clId="{5990361A-8851-480B-97CD-2F9F7944239F}" dt="2023-07-03T11:32:58.902" v="205" actId="2696"/>
        <pc:sldMkLst>
          <pc:docMk/>
          <pc:sldMk cId="2727014380" sldId="702"/>
        </pc:sldMkLst>
      </pc:sldChg>
      <pc:sldChg chg="add del">
        <pc:chgData name="Burrell, Alice" userId="7451a51b-a698-4eed-857d-e2f3aa55f173" providerId="ADAL" clId="{5990361A-8851-480B-97CD-2F9F7944239F}" dt="2023-07-03T11:23:02.228" v="188" actId="47"/>
        <pc:sldMkLst>
          <pc:docMk/>
          <pc:sldMk cId="3562013035" sldId="771"/>
        </pc:sldMkLst>
      </pc:sldChg>
      <pc:sldChg chg="addSp delSp modSp add mod">
        <pc:chgData name="Burrell, Alice" userId="7451a51b-a698-4eed-857d-e2f3aa55f173" providerId="ADAL" clId="{5990361A-8851-480B-97CD-2F9F7944239F}" dt="2023-07-03T14:26:08.613" v="895" actId="121"/>
        <pc:sldMkLst>
          <pc:docMk/>
          <pc:sldMk cId="230057531" sldId="773"/>
        </pc:sldMkLst>
        <pc:spChg chg="mod">
          <ac:chgData name="Burrell, Alice" userId="7451a51b-a698-4eed-857d-e2f3aa55f173" providerId="ADAL" clId="{5990361A-8851-480B-97CD-2F9F7944239F}" dt="2023-07-03T14:26:08.613" v="895" actId="121"/>
          <ac:spMkLst>
            <pc:docMk/>
            <pc:sldMk cId="230057531" sldId="773"/>
            <ac:spMk id="2" creationId="{00000000-0000-0000-0000-000000000000}"/>
          </ac:spMkLst>
        </pc:spChg>
        <pc:spChg chg="mod">
          <ac:chgData name="Burrell, Alice" userId="7451a51b-a698-4eed-857d-e2f3aa55f173" providerId="ADAL" clId="{5990361A-8851-480B-97CD-2F9F7944239F}" dt="2023-07-03T14:26:02.939" v="893" actId="13926"/>
          <ac:spMkLst>
            <pc:docMk/>
            <pc:sldMk cId="230057531" sldId="773"/>
            <ac:spMk id="5" creationId="{00000000-0000-0000-0000-000000000000}"/>
          </ac:spMkLst>
        </pc:spChg>
        <pc:spChg chg="add mod">
          <ac:chgData name="Burrell, Alice" userId="7451a51b-a698-4eed-857d-e2f3aa55f173" providerId="ADAL" clId="{5990361A-8851-480B-97CD-2F9F7944239F}" dt="2023-07-03T14:21:55.096" v="827" actId="1076"/>
          <ac:spMkLst>
            <pc:docMk/>
            <pc:sldMk cId="230057531" sldId="773"/>
            <ac:spMk id="7" creationId="{4BCF1D9F-130C-4625-61F5-B887E2EC135A}"/>
          </ac:spMkLst>
        </pc:spChg>
        <pc:picChg chg="del">
          <ac:chgData name="Burrell, Alice" userId="7451a51b-a698-4eed-857d-e2f3aa55f173" providerId="ADAL" clId="{5990361A-8851-480B-97CD-2F9F7944239F}" dt="2023-07-03T11:16:32.277" v="41" actId="478"/>
          <ac:picMkLst>
            <pc:docMk/>
            <pc:sldMk cId="230057531" sldId="773"/>
            <ac:picMk id="6" creationId="{00000000-0000-0000-0000-000000000000}"/>
          </ac:picMkLst>
        </pc:picChg>
      </pc:sldChg>
      <pc:sldChg chg="modSp add mod">
        <pc:chgData name="Burrell, Alice" userId="7451a51b-a698-4eed-857d-e2f3aa55f173" providerId="ADAL" clId="{5990361A-8851-480B-97CD-2F9F7944239F}" dt="2023-07-04T14:19:13.612" v="1265" actId="20577"/>
        <pc:sldMkLst>
          <pc:docMk/>
          <pc:sldMk cId="3964818747" sldId="774"/>
        </pc:sldMkLst>
        <pc:spChg chg="mod">
          <ac:chgData name="Burrell, Alice" userId="7451a51b-a698-4eed-857d-e2f3aa55f173" providerId="ADAL" clId="{5990361A-8851-480B-97CD-2F9F7944239F}" dt="2023-07-04T14:19:13.612" v="1265" actId="20577"/>
          <ac:spMkLst>
            <pc:docMk/>
            <pc:sldMk cId="3964818747" sldId="774"/>
            <ac:spMk id="2" creationId="{00000000-0000-0000-0000-000000000000}"/>
          </ac:spMkLst>
        </pc:spChg>
        <pc:spChg chg="mod">
          <ac:chgData name="Burrell, Alice" userId="7451a51b-a698-4eed-857d-e2f3aa55f173" providerId="ADAL" clId="{5990361A-8851-480B-97CD-2F9F7944239F}" dt="2023-07-04T14:19:05.811" v="1237" actId="404"/>
          <ac:spMkLst>
            <pc:docMk/>
            <pc:sldMk cId="3964818747" sldId="774"/>
            <ac:spMk id="3" creationId="{00000000-0000-0000-0000-000000000000}"/>
          </ac:spMkLst>
        </pc:spChg>
      </pc:sldChg>
      <pc:sldChg chg="addSp delSp modSp add mod modClrScheme modShow addCm delCm chgLayout modNotesTx">
        <pc:chgData name="Burrell, Alice" userId="7451a51b-a698-4eed-857d-e2f3aa55f173" providerId="ADAL" clId="{5990361A-8851-480B-97CD-2F9F7944239F}" dt="2023-07-04T14:22:15.918" v="1375" actId="20577"/>
        <pc:sldMkLst>
          <pc:docMk/>
          <pc:sldMk cId="3707256786" sldId="775"/>
        </pc:sldMkLst>
        <pc:spChg chg="mod ord">
          <ac:chgData name="Burrell, Alice" userId="7451a51b-a698-4eed-857d-e2f3aa55f173" providerId="ADAL" clId="{5990361A-8851-480B-97CD-2F9F7944239F}" dt="2023-07-04T14:21:03.824" v="1352" actId="20577"/>
          <ac:spMkLst>
            <pc:docMk/>
            <pc:sldMk cId="3707256786" sldId="775"/>
            <ac:spMk id="2" creationId="{00000000-0000-0000-0000-000000000000}"/>
          </ac:spMkLst>
        </pc:spChg>
        <pc:spChg chg="add del mod ord">
          <ac:chgData name="Burrell, Alice" userId="7451a51b-a698-4eed-857d-e2f3aa55f173" providerId="ADAL" clId="{5990361A-8851-480B-97CD-2F9F7944239F}" dt="2023-07-03T14:25:26.392" v="886" actId="478"/>
          <ac:spMkLst>
            <pc:docMk/>
            <pc:sldMk cId="3707256786" sldId="775"/>
            <ac:spMk id="3" creationId="{CD07370A-C460-181D-83D8-0A5CF99983DB}"/>
          </ac:spMkLst>
        </pc:spChg>
        <pc:spChg chg="add mod ord">
          <ac:chgData name="Burrell, Alice" userId="7451a51b-a698-4eed-857d-e2f3aa55f173" providerId="ADAL" clId="{5990361A-8851-480B-97CD-2F9F7944239F}" dt="2023-07-04T14:21:11.693" v="1355" actId="2711"/>
          <ac:spMkLst>
            <pc:docMk/>
            <pc:sldMk cId="3707256786" sldId="775"/>
            <ac:spMk id="4" creationId="{21200561-DE3C-EE4E-E6A2-03AAF732E952}"/>
          </ac:spMkLst>
        </pc:spChg>
        <pc:spChg chg="mod">
          <ac:chgData name="Burrell, Alice" userId="7451a51b-a698-4eed-857d-e2f3aa55f173" providerId="ADAL" clId="{5990361A-8851-480B-97CD-2F9F7944239F}" dt="2023-07-04T14:21:19.527" v="1356" actId="255"/>
          <ac:spMkLst>
            <pc:docMk/>
            <pc:sldMk cId="3707256786" sldId="775"/>
            <ac:spMk id="34" creationId="{00000000-0000-0000-0000-000000000000}"/>
          </ac:spMkLst>
        </pc:spChg>
        <pc:spChg chg="mod">
          <ac:chgData name="Burrell, Alice" userId="7451a51b-a698-4eed-857d-e2f3aa55f173" providerId="ADAL" clId="{5990361A-8851-480B-97CD-2F9F7944239F}" dt="2023-07-04T14:21:34.337" v="1360" actId="255"/>
          <ac:spMkLst>
            <pc:docMk/>
            <pc:sldMk cId="3707256786" sldId="775"/>
            <ac:spMk id="35" creationId="{00000000-0000-0000-0000-000000000000}"/>
          </ac:spMkLst>
        </pc:spChg>
        <pc:spChg chg="mod ord">
          <ac:chgData name="Burrell, Alice" userId="7451a51b-a698-4eed-857d-e2f3aa55f173" providerId="ADAL" clId="{5990361A-8851-480B-97CD-2F9F7944239F}" dt="2023-07-03T14:25:20.777" v="884" actId="700"/>
          <ac:spMkLst>
            <pc:docMk/>
            <pc:sldMk cId="3707256786" sldId="775"/>
            <ac:spMk id="36" creationId="{00000000-0000-0000-0000-000000000000}"/>
          </ac:spMkLst>
        </pc:spChg>
        <pc:spChg chg="mod ord">
          <ac:chgData name="Burrell, Alice" userId="7451a51b-a698-4eed-857d-e2f3aa55f173" providerId="ADAL" clId="{5990361A-8851-480B-97CD-2F9F7944239F}" dt="2023-07-03T14:25:20.777" v="884" actId="700"/>
          <ac:spMkLst>
            <pc:docMk/>
            <pc:sldMk cId="3707256786" sldId="775"/>
            <ac:spMk id="37" creationId="{00000000-0000-0000-0000-000000000000}"/>
          </ac:spMkLst>
        </pc:spChg>
        <pc:picChg chg="mod">
          <ac:chgData name="Burrell, Alice" userId="7451a51b-a698-4eed-857d-e2f3aa55f173" providerId="ADAL" clId="{5990361A-8851-480B-97CD-2F9F7944239F}" dt="2023-07-04T14:20:41.191" v="1270" actId="1076"/>
          <ac:picMkLst>
            <pc:docMk/>
            <pc:sldMk cId="3707256786" sldId="775"/>
            <ac:picMk id="39" creationId="{00000000-0000-0000-0000-000000000000}"/>
          </ac:picMkLst>
        </pc:pic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5990361A-8851-480B-97CD-2F9F7944239F}" dt="2023-07-04T14:21:25.090" v="1357"/>
              <pc2:cmMkLst xmlns:pc2="http://schemas.microsoft.com/office/powerpoint/2019/9/main/command">
                <pc:docMk/>
                <pc:sldMk cId="3707256786" sldId="775"/>
                <pc2:cmMk id="{453674AC-D3C7-4418-A905-C1062DEB8C1A}"/>
              </pc2:cmMkLst>
            </pc226:cmChg>
          </p:ext>
        </pc:extLst>
      </pc:sldChg>
      <pc:sldChg chg="modSp add del mod">
        <pc:chgData name="Burrell, Alice" userId="7451a51b-a698-4eed-857d-e2f3aa55f173" providerId="ADAL" clId="{5990361A-8851-480B-97CD-2F9F7944239F}" dt="2023-07-03T14:13:08.338" v="464" actId="2696"/>
        <pc:sldMkLst>
          <pc:docMk/>
          <pc:sldMk cId="3352590951" sldId="776"/>
        </pc:sldMkLst>
        <pc:spChg chg="mod">
          <ac:chgData name="Burrell, Alice" userId="7451a51b-a698-4eed-857d-e2f3aa55f173" providerId="ADAL" clId="{5990361A-8851-480B-97CD-2F9F7944239F}" dt="2023-07-03T14:13:02.737" v="463" actId="14100"/>
          <ac:spMkLst>
            <pc:docMk/>
            <pc:sldMk cId="3352590951" sldId="776"/>
            <ac:spMk id="2" creationId="{00000000-0000-0000-0000-000000000000}"/>
          </ac:spMkLst>
        </pc:spChg>
      </pc:sldChg>
      <pc:sldChg chg="add del">
        <pc:chgData name="Burrell, Alice" userId="7451a51b-a698-4eed-857d-e2f3aa55f173" providerId="ADAL" clId="{5990361A-8851-480B-97CD-2F9F7944239F}" dt="2023-07-03T14:12:47.027" v="459" actId="2696"/>
        <pc:sldMkLst>
          <pc:docMk/>
          <pc:sldMk cId="4261065993" sldId="776"/>
        </pc:sldMkLst>
      </pc:sldChg>
      <pc:sldChg chg="addSp delSp modSp add mod">
        <pc:chgData name="Burrell, Alice" userId="7451a51b-a698-4eed-857d-e2f3aa55f173" providerId="ADAL" clId="{5990361A-8851-480B-97CD-2F9F7944239F}" dt="2023-07-04T14:58:53.150" v="4881"/>
        <pc:sldMkLst>
          <pc:docMk/>
          <pc:sldMk cId="3570295443" sldId="777"/>
        </pc:sldMkLst>
        <pc:spChg chg="mod">
          <ac:chgData name="Burrell, Alice" userId="7451a51b-a698-4eed-857d-e2f3aa55f173" providerId="ADAL" clId="{5990361A-8851-480B-97CD-2F9F7944239F}" dt="2023-07-04T14:47:54.412" v="3497" actId="255"/>
          <ac:spMkLst>
            <pc:docMk/>
            <pc:sldMk cId="3570295443" sldId="777"/>
            <ac:spMk id="2" creationId="{00000000-0000-0000-0000-000000000000}"/>
          </ac:spMkLst>
        </pc:spChg>
        <pc:spChg chg="del">
          <ac:chgData name="Burrell, Alice" userId="7451a51b-a698-4eed-857d-e2f3aa55f173" providerId="ADAL" clId="{5990361A-8851-480B-97CD-2F9F7944239F}" dt="2023-07-04T14:58:53.150" v="4881"/>
          <ac:spMkLst>
            <pc:docMk/>
            <pc:sldMk cId="3570295443" sldId="777"/>
            <ac:spMk id="6" creationId="{45C3C109-4F09-24F1-A40F-141BD9B0F68E}"/>
          </ac:spMkLst>
        </pc:spChg>
        <pc:picChg chg="add mod">
          <ac:chgData name="Burrell, Alice" userId="7451a51b-a698-4eed-857d-e2f3aa55f173" providerId="ADAL" clId="{5990361A-8851-480B-97CD-2F9F7944239F}" dt="2023-07-04T14:58:53.150" v="4881"/>
          <ac:picMkLst>
            <pc:docMk/>
            <pc:sldMk cId="3570295443" sldId="777"/>
            <ac:picMk id="8" creationId="{D1D8BFC6-0D45-0B46-F2E4-BA2B53F5C356}"/>
          </ac:picMkLst>
        </pc:picChg>
      </pc:sldChg>
      <pc:sldChg chg="addSp delSp modSp add mod chgLayout">
        <pc:chgData name="Burrell, Alice" userId="7451a51b-a698-4eed-857d-e2f3aa55f173" providerId="ADAL" clId="{5990361A-8851-480B-97CD-2F9F7944239F}" dt="2023-07-04T14:47:06.122" v="3487" actId="404"/>
        <pc:sldMkLst>
          <pc:docMk/>
          <pc:sldMk cId="1655112712" sldId="778"/>
        </pc:sldMkLst>
        <pc:spChg chg="mod ord">
          <ac:chgData name="Burrell, Alice" userId="7451a51b-a698-4eed-857d-e2f3aa55f173" providerId="ADAL" clId="{5990361A-8851-480B-97CD-2F9F7944239F}" dt="2023-07-04T14:46:59.165" v="3485" actId="255"/>
          <ac:spMkLst>
            <pc:docMk/>
            <pc:sldMk cId="1655112712" sldId="778"/>
            <ac:spMk id="2" creationId="{00000000-0000-0000-0000-000000000000}"/>
          </ac:spMkLst>
        </pc:spChg>
        <pc:spChg chg="add mod ord">
          <ac:chgData name="Burrell, Alice" userId="7451a51b-a698-4eed-857d-e2f3aa55f173" providerId="ADAL" clId="{5990361A-8851-480B-97CD-2F9F7944239F}" dt="2023-07-04T14:47:06.122" v="3487" actId="404"/>
          <ac:spMkLst>
            <pc:docMk/>
            <pc:sldMk cId="1655112712" sldId="778"/>
            <ac:spMk id="3" creationId="{11CC861D-9A55-B7D7-1817-90EC1C465087}"/>
          </ac:spMkLst>
        </pc:spChg>
        <pc:spChg chg="mod ord">
          <ac:chgData name="Burrell, Alice" userId="7451a51b-a698-4eed-857d-e2f3aa55f173" providerId="ADAL" clId="{5990361A-8851-480B-97CD-2F9F7944239F}" dt="2023-07-03T11:23:09.614" v="189" actId="700"/>
          <ac:spMkLst>
            <pc:docMk/>
            <pc:sldMk cId="1655112712" sldId="778"/>
            <ac:spMk id="4" creationId="{00000000-0000-0000-0000-000000000000}"/>
          </ac:spMkLst>
        </pc:spChg>
        <pc:spChg chg="mod ord">
          <ac:chgData name="Burrell, Alice" userId="7451a51b-a698-4eed-857d-e2f3aa55f173" providerId="ADAL" clId="{5990361A-8851-480B-97CD-2F9F7944239F}" dt="2023-07-03T11:23:09.614" v="189" actId="700"/>
          <ac:spMkLst>
            <pc:docMk/>
            <pc:sldMk cId="1655112712" sldId="778"/>
            <ac:spMk id="5" creationId="{00000000-0000-0000-0000-000000000000}"/>
          </ac:spMkLst>
        </pc:spChg>
        <pc:spChg chg="del mod">
          <ac:chgData name="Burrell, Alice" userId="7451a51b-a698-4eed-857d-e2f3aa55f173" providerId="ADAL" clId="{5990361A-8851-480B-97CD-2F9F7944239F}" dt="2023-07-03T11:23:58.991" v="202"/>
          <ac:spMkLst>
            <pc:docMk/>
            <pc:sldMk cId="1655112712" sldId="778"/>
            <ac:spMk id="6" creationId="{00000000-0000-0000-0000-000000000000}"/>
          </ac:spMkLst>
        </pc:spChg>
        <pc:spChg chg="add mod ord">
          <ac:chgData name="Burrell, Alice" userId="7451a51b-a698-4eed-857d-e2f3aa55f173" providerId="ADAL" clId="{5990361A-8851-480B-97CD-2F9F7944239F}" dt="2023-07-03T11:23:09.614" v="189" actId="700"/>
          <ac:spMkLst>
            <pc:docMk/>
            <pc:sldMk cId="1655112712" sldId="778"/>
            <ac:spMk id="7" creationId="{7A5335D9-995E-4994-23F9-6F806C7791E8}"/>
          </ac:spMkLst>
        </pc:spChg>
      </pc:sldChg>
      <pc:sldChg chg="modSp add del mod">
        <pc:chgData name="Burrell, Alice" userId="7451a51b-a698-4eed-857d-e2f3aa55f173" providerId="ADAL" clId="{5990361A-8851-480B-97CD-2F9F7944239F}" dt="2023-07-04T14:47:45.570" v="3495" actId="47"/>
        <pc:sldMkLst>
          <pc:docMk/>
          <pc:sldMk cId="2820284932" sldId="779"/>
        </pc:sldMkLst>
        <pc:spChg chg="mod">
          <ac:chgData name="Burrell, Alice" userId="7451a51b-a698-4eed-857d-e2f3aa55f173" providerId="ADAL" clId="{5990361A-8851-480B-97CD-2F9F7944239F}" dt="2023-07-04T14:47:26.543" v="3492" actId="2711"/>
          <ac:spMkLst>
            <pc:docMk/>
            <pc:sldMk cId="2820284932" sldId="779"/>
            <ac:spMk id="34" creationId="{00000000-0000-0000-0000-000000000000}"/>
          </ac:spMkLst>
        </pc:spChg>
      </pc:sldChg>
      <pc:sldChg chg="addSp delSp modSp new mod modClrScheme chgLayout modNotesTx">
        <pc:chgData name="Burrell, Alice" userId="7451a51b-a698-4eed-857d-e2f3aa55f173" providerId="ADAL" clId="{5990361A-8851-480B-97CD-2F9F7944239F}" dt="2023-07-04T14:45:18.398" v="3330" actId="20577"/>
        <pc:sldMkLst>
          <pc:docMk/>
          <pc:sldMk cId="3331134615" sldId="780"/>
        </pc:sldMkLst>
        <pc:spChg chg="del mod ord">
          <ac:chgData name="Burrell, Alice" userId="7451a51b-a698-4eed-857d-e2f3aa55f173" providerId="ADAL" clId="{5990361A-8851-480B-97CD-2F9F7944239F}" dt="2023-07-04T14:30:35.920" v="2256" actId="700"/>
          <ac:spMkLst>
            <pc:docMk/>
            <pc:sldMk cId="3331134615" sldId="780"/>
            <ac:spMk id="2" creationId="{F9DF0DFD-F9A8-4632-88C6-E5DD61769F23}"/>
          </ac:spMkLst>
        </pc:spChg>
        <pc:spChg chg="del mod ord">
          <ac:chgData name="Burrell, Alice" userId="7451a51b-a698-4eed-857d-e2f3aa55f173" providerId="ADAL" clId="{5990361A-8851-480B-97CD-2F9F7944239F}" dt="2023-07-04T14:30:35.920" v="2256" actId="700"/>
          <ac:spMkLst>
            <pc:docMk/>
            <pc:sldMk cId="3331134615" sldId="780"/>
            <ac:spMk id="3" creationId="{4363D7DF-ED3B-3AE3-A548-0E903C24ABC9}"/>
          </ac:spMkLst>
        </pc:spChg>
        <pc:spChg chg="mod ord">
          <ac:chgData name="Burrell, Alice" userId="7451a51b-a698-4eed-857d-e2f3aa55f173" providerId="ADAL" clId="{5990361A-8851-480B-97CD-2F9F7944239F}" dt="2023-07-04T14:40:32.601" v="2510" actId="700"/>
          <ac:spMkLst>
            <pc:docMk/>
            <pc:sldMk cId="3331134615" sldId="780"/>
            <ac:spMk id="4" creationId="{95FE930E-1EEF-6578-F939-BB09120F5995}"/>
          </ac:spMkLst>
        </pc:spChg>
        <pc:spChg chg="mod ord">
          <ac:chgData name="Burrell, Alice" userId="7451a51b-a698-4eed-857d-e2f3aa55f173" providerId="ADAL" clId="{5990361A-8851-480B-97CD-2F9F7944239F}" dt="2023-07-04T14:40:32.601" v="2510" actId="700"/>
          <ac:spMkLst>
            <pc:docMk/>
            <pc:sldMk cId="3331134615" sldId="780"/>
            <ac:spMk id="5" creationId="{546CCC2A-4E30-DDF8-9D17-5703B1CD72F1}"/>
          </ac:spMkLst>
        </pc:spChg>
        <pc:spChg chg="mod ord">
          <ac:chgData name="Burrell, Alice" userId="7451a51b-a698-4eed-857d-e2f3aa55f173" providerId="ADAL" clId="{5990361A-8851-480B-97CD-2F9F7944239F}" dt="2023-07-04T14:40:32.601" v="2510" actId="700"/>
          <ac:spMkLst>
            <pc:docMk/>
            <pc:sldMk cId="3331134615" sldId="780"/>
            <ac:spMk id="6" creationId="{57D004FF-A637-7538-AF8E-932015F3E5D6}"/>
          </ac:spMkLst>
        </pc:spChg>
        <pc:spChg chg="add del mod ord">
          <ac:chgData name="Burrell, Alice" userId="7451a51b-a698-4eed-857d-e2f3aa55f173" providerId="ADAL" clId="{5990361A-8851-480B-97CD-2F9F7944239F}" dt="2023-07-04T14:32:30.094" v="2286" actId="478"/>
          <ac:spMkLst>
            <pc:docMk/>
            <pc:sldMk cId="3331134615" sldId="780"/>
            <ac:spMk id="7" creationId="{57526AF6-7B27-22E3-1DCA-81E095C7ECD7}"/>
          </ac:spMkLst>
        </pc:spChg>
        <pc:spChg chg="add del mod ord">
          <ac:chgData name="Burrell, Alice" userId="7451a51b-a698-4eed-857d-e2f3aa55f173" providerId="ADAL" clId="{5990361A-8851-480B-97CD-2F9F7944239F}" dt="2023-07-04T14:32:42.876" v="2288" actId="478"/>
          <ac:spMkLst>
            <pc:docMk/>
            <pc:sldMk cId="3331134615" sldId="780"/>
            <ac:spMk id="8" creationId="{E36763D1-0A3A-77D9-B3BD-4A9EE48EAACF}"/>
          </ac:spMkLst>
        </pc:spChg>
        <pc:spChg chg="add mod ord">
          <ac:chgData name="Burrell, Alice" userId="7451a51b-a698-4eed-857d-e2f3aa55f173" providerId="ADAL" clId="{5990361A-8851-480B-97CD-2F9F7944239F}" dt="2023-07-04T14:45:18.398" v="3330" actId="20577"/>
          <ac:spMkLst>
            <pc:docMk/>
            <pc:sldMk cId="3331134615" sldId="780"/>
            <ac:spMk id="10" creationId="{D0EF9D67-2589-4CFE-C5D2-9A9AF7E1DEF1}"/>
          </ac:spMkLst>
        </pc:spChg>
        <pc:spChg chg="add del mod ord">
          <ac:chgData name="Burrell, Alice" userId="7451a51b-a698-4eed-857d-e2f3aa55f173" providerId="ADAL" clId="{5990361A-8851-480B-97CD-2F9F7944239F}" dt="2023-07-04T14:42:43.309" v="2797" actId="478"/>
          <ac:spMkLst>
            <pc:docMk/>
            <pc:sldMk cId="3331134615" sldId="780"/>
            <ac:spMk id="11" creationId="{A412C5C4-3CF8-3CB0-C4AA-0F1A1A6C1D03}"/>
          </ac:spMkLst>
        </pc:spChg>
        <pc:spChg chg="add del mod">
          <ac:chgData name="Burrell, Alice" userId="7451a51b-a698-4eed-857d-e2f3aa55f173" providerId="ADAL" clId="{5990361A-8851-480B-97CD-2F9F7944239F}" dt="2023-07-04T14:30:50.013" v="2262" actId="26606"/>
          <ac:spMkLst>
            <pc:docMk/>
            <pc:sldMk cId="3331134615" sldId="780"/>
            <ac:spMk id="14" creationId="{648500C6-3041-1C27-94C1-70D89C8541C8}"/>
          </ac:spMkLst>
        </pc:spChg>
        <pc:spChg chg="add del mod">
          <ac:chgData name="Burrell, Alice" userId="7451a51b-a698-4eed-857d-e2f3aa55f173" providerId="ADAL" clId="{5990361A-8851-480B-97CD-2F9F7944239F}" dt="2023-07-04T14:30:50.013" v="2262" actId="26606"/>
          <ac:spMkLst>
            <pc:docMk/>
            <pc:sldMk cId="3331134615" sldId="780"/>
            <ac:spMk id="16" creationId="{C2F02B12-4FD6-7D94-692B-7F53F4F511DE}"/>
          </ac:spMkLst>
        </pc:spChg>
        <pc:graphicFrameChg chg="add mod modGraphic">
          <ac:chgData name="Burrell, Alice" userId="7451a51b-a698-4eed-857d-e2f3aa55f173" providerId="ADAL" clId="{5990361A-8851-480B-97CD-2F9F7944239F}" dt="2023-07-04T14:42:11.697" v="2791" actId="6549"/>
          <ac:graphicFrameMkLst>
            <pc:docMk/>
            <pc:sldMk cId="3331134615" sldId="780"/>
            <ac:graphicFrameMk id="9" creationId="{038FD40C-CEC4-3806-19E2-4813CECA0F94}"/>
          </ac:graphicFrameMkLst>
        </pc:graphicFrameChg>
      </pc:sldChg>
      <pc:sldChg chg="addSp delSp modSp add mod">
        <pc:chgData name="Burrell, Alice" userId="7451a51b-a698-4eed-857d-e2f3aa55f173" providerId="ADAL" clId="{5990361A-8851-480B-97CD-2F9F7944239F}" dt="2023-07-04T14:59:42.545" v="4884"/>
        <pc:sldMkLst>
          <pc:docMk/>
          <pc:sldMk cId="249961862" sldId="781"/>
        </pc:sldMkLst>
        <pc:spChg chg="mod">
          <ac:chgData name="Burrell, Alice" userId="7451a51b-a698-4eed-857d-e2f3aa55f173" providerId="ADAL" clId="{5990361A-8851-480B-97CD-2F9F7944239F}" dt="2023-07-04T14:46:24.861" v="3483" actId="20577"/>
          <ac:spMkLst>
            <pc:docMk/>
            <pc:sldMk cId="249961862" sldId="781"/>
            <ac:spMk id="2" creationId="{00000000-0000-0000-0000-000000000000}"/>
          </ac:spMkLst>
        </pc:spChg>
        <pc:spChg chg="add del mod">
          <ac:chgData name="Burrell, Alice" userId="7451a51b-a698-4eed-857d-e2f3aa55f173" providerId="ADAL" clId="{5990361A-8851-480B-97CD-2F9F7944239F}" dt="2023-07-04T14:59:42.545" v="4884"/>
          <ac:spMkLst>
            <pc:docMk/>
            <pc:sldMk cId="249961862" sldId="781"/>
            <ac:spMk id="6" creationId="{01FDFCEB-BF53-9919-02ED-9A5953ADCF3C}"/>
          </ac:spMkLst>
        </pc:spChg>
        <pc:picChg chg="del">
          <ac:chgData name="Burrell, Alice" userId="7451a51b-a698-4eed-857d-e2f3aa55f173" providerId="ADAL" clId="{5990361A-8851-480B-97CD-2F9F7944239F}" dt="2023-07-04T14:59:27.118" v="4883" actId="478"/>
          <ac:picMkLst>
            <pc:docMk/>
            <pc:sldMk cId="249961862" sldId="781"/>
            <ac:picMk id="7" creationId="{6B13DF14-31BC-2F0D-BDCF-54804E762CF3}"/>
          </ac:picMkLst>
        </pc:picChg>
        <pc:picChg chg="add mod">
          <ac:chgData name="Burrell, Alice" userId="7451a51b-a698-4eed-857d-e2f3aa55f173" providerId="ADAL" clId="{5990361A-8851-480B-97CD-2F9F7944239F}" dt="2023-07-04T14:59:42.545" v="4884"/>
          <ac:picMkLst>
            <pc:docMk/>
            <pc:sldMk cId="249961862" sldId="781"/>
            <ac:picMk id="9" creationId="{36E453BE-D9FA-3066-A1C5-D3E552314B31}"/>
          </ac:picMkLst>
        </pc:picChg>
      </pc:sldChg>
      <pc:sldMasterChg chg="delSldLayout">
        <pc:chgData name="Burrell, Alice" userId="7451a51b-a698-4eed-857d-e2f3aa55f173" providerId="ADAL" clId="{5990361A-8851-480B-97CD-2F9F7944239F}" dt="2023-07-03T11:18:03.429" v="51" actId="47"/>
        <pc:sldMasterMkLst>
          <pc:docMk/>
          <pc:sldMasterMk cId="4231527208" sldId="2147483660"/>
        </pc:sldMasterMkLst>
        <pc:sldLayoutChg chg="del">
          <pc:chgData name="Burrell, Alice" userId="7451a51b-a698-4eed-857d-e2f3aa55f173" providerId="ADAL" clId="{5990361A-8851-480B-97CD-2F9F7944239F}" dt="2023-07-03T11:18:03.429" v="51" actId="47"/>
          <pc:sldLayoutMkLst>
            <pc:docMk/>
            <pc:sldMasterMk cId="4231527208" sldId="2147483660"/>
            <pc:sldLayoutMk cId="867148992" sldId="2147483715"/>
          </pc:sldLayoutMkLst>
        </pc:sldLayoutChg>
      </pc:sldMasterChg>
      <pc:sldMasterChg chg="del delSldLayout">
        <pc:chgData name="Burrell, Alice" userId="7451a51b-a698-4eed-857d-e2f3aa55f173" providerId="ADAL" clId="{5990361A-8851-480B-97CD-2F9F7944239F}" dt="2023-07-03T11:18:50.858" v="86" actId="47"/>
        <pc:sldMasterMkLst>
          <pc:docMk/>
          <pc:sldMasterMk cId="3711510017" sldId="2147483681"/>
        </pc:sldMasterMkLst>
        <pc:sldLayoutChg chg="del">
          <pc:chgData name="Burrell, Alice" userId="7451a51b-a698-4eed-857d-e2f3aa55f173" providerId="ADAL" clId="{5990361A-8851-480B-97CD-2F9F7944239F}" dt="2023-07-03T11:18:50.858" v="86" actId="47"/>
          <pc:sldLayoutMkLst>
            <pc:docMk/>
            <pc:sldMasterMk cId="3711510017" sldId="2147483681"/>
            <pc:sldLayoutMk cId="922794130" sldId="2147483682"/>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3154749485" sldId="2147483683"/>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1004420105" sldId="2147483684"/>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2784983327" sldId="2147483685"/>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1360290542" sldId="2147483686"/>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2129007507" sldId="2147483687"/>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2113115822" sldId="2147483688"/>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1690231191" sldId="2147483689"/>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3800026146" sldId="2147483690"/>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2473585233" sldId="2147483691"/>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3729249850" sldId="2147483692"/>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1145308296" sldId="2147483693"/>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3257554651" sldId="2147483694"/>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803480775" sldId="2147483695"/>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1101258088" sldId="2147483696"/>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3806923546" sldId="2147483697"/>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1588547985" sldId="2147483698"/>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1812196089" sldId="2147483699"/>
          </pc:sldLayoutMkLst>
        </pc:sldLayoutChg>
        <pc:sldLayoutChg chg="del">
          <pc:chgData name="Burrell, Alice" userId="7451a51b-a698-4eed-857d-e2f3aa55f173" providerId="ADAL" clId="{5990361A-8851-480B-97CD-2F9F7944239F}" dt="2023-07-03T11:18:50.858" v="86" actId="47"/>
          <pc:sldLayoutMkLst>
            <pc:docMk/>
            <pc:sldMasterMk cId="3711510017" sldId="2147483681"/>
            <pc:sldLayoutMk cId="2650264186" sldId="2147483700"/>
          </pc:sldLayoutMkLst>
        </pc:sldLayoutChg>
      </pc:sldMasterChg>
      <pc:sldMasterChg chg="del delSldLayout">
        <pc:chgData name="Burrell, Alice" userId="7451a51b-a698-4eed-857d-e2f3aa55f173" providerId="ADAL" clId="{5990361A-8851-480B-97CD-2F9F7944239F}" dt="2023-07-04T14:42:36.531" v="2796" actId="47"/>
        <pc:sldMasterMkLst>
          <pc:docMk/>
          <pc:sldMasterMk cId="2826345410" sldId="2147483701"/>
        </pc:sldMasterMkLst>
        <pc:sldLayoutChg chg="del">
          <pc:chgData name="Burrell, Alice" userId="7451a51b-a698-4eed-857d-e2f3aa55f173" providerId="ADAL" clId="{5990361A-8851-480B-97CD-2F9F7944239F}" dt="2023-07-04T14:42:36.531" v="2796" actId="47"/>
          <pc:sldLayoutMkLst>
            <pc:docMk/>
            <pc:sldMasterMk cId="2826345410" sldId="2147483701"/>
            <pc:sldLayoutMk cId="536713233" sldId="2147483702"/>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508853005" sldId="2147483703"/>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3963933877" sldId="2147483704"/>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841035246" sldId="2147483705"/>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3082787203" sldId="2147483706"/>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3152704989" sldId="2147483707"/>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3264886114" sldId="2147483708"/>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1487893451" sldId="2147483709"/>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2341058221" sldId="2147483710"/>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1714342760" sldId="2147483711"/>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2377742159" sldId="2147483712"/>
          </pc:sldLayoutMkLst>
        </pc:sldLayoutChg>
        <pc:sldLayoutChg chg="del">
          <pc:chgData name="Burrell, Alice" userId="7451a51b-a698-4eed-857d-e2f3aa55f173" providerId="ADAL" clId="{5990361A-8851-480B-97CD-2F9F7944239F}" dt="2023-07-04T14:42:36.531" v="2796" actId="47"/>
          <pc:sldLayoutMkLst>
            <pc:docMk/>
            <pc:sldMasterMk cId="2826345410" sldId="2147483701"/>
            <pc:sldLayoutMk cId="3202695996" sldId="2147483713"/>
          </pc:sldLayoutMkLst>
        </pc:sldLayoutChg>
        <pc:sldLayoutChg chg="del">
          <pc:chgData name="Burrell, Alice" userId="7451a51b-a698-4eed-857d-e2f3aa55f173" providerId="ADAL" clId="{5990361A-8851-480B-97CD-2F9F7944239F}" dt="2023-07-03T14:12:47.027" v="459" actId="2696"/>
          <pc:sldLayoutMkLst>
            <pc:docMk/>
            <pc:sldMasterMk cId="2826345410" sldId="2147483701"/>
            <pc:sldLayoutMk cId="1665526169" sldId="2147483716"/>
          </pc:sldLayoutMkLst>
        </pc:sldLayoutChg>
      </pc:sldMasterChg>
    </pc:docChg>
  </pc:docChgLst>
  <pc:docChgLst>
    <pc:chgData name="Garcia, Andrea" userId="S::andrea.garcia@savethechildren.org::3b3cb366-c254-4c55-bd0a-718b1bae85ec" providerId="AD" clId="Web-{129E16FD-93F7-D3C2-A6A3-734D1E80C52B}"/>
    <pc:docChg chg="">
      <pc:chgData name="Garcia, Andrea" userId="S::andrea.garcia@savethechildren.org::3b3cb366-c254-4c55-bd0a-718b1bae85ec" providerId="AD" clId="Web-{129E16FD-93F7-D3C2-A6A3-734D1E80C52B}" dt="2023-07-12T14:49:40.051" v="0"/>
      <pc:docMkLst>
        <pc:docMk/>
      </pc:docMkLst>
      <pc:sldChg chg="modCm">
        <pc:chgData name="Garcia, Andrea" userId="S::andrea.garcia@savethechildren.org::3b3cb366-c254-4c55-bd0a-718b1bae85ec" providerId="AD" clId="Web-{129E16FD-93F7-D3C2-A6A3-734D1E80C52B}" dt="2023-07-12T14:49:40.051" v="0"/>
        <pc:sldMkLst>
          <pc:docMk/>
          <pc:sldMk cId="3331134615" sldId="780"/>
        </pc:sldMkLst>
        <pc:extLst>
          <p:ext xmlns:p="http://schemas.openxmlformats.org/presentationml/2006/main" uri="{D6D511B9-2390-475A-947B-AFAB55BFBCF1}">
            <pc226:cmChg xmlns:pc226="http://schemas.microsoft.com/office/powerpoint/2022/06/main/command" chg="mod">
              <pc226:chgData name="Garcia, Andrea" userId="S::andrea.garcia@savethechildren.org::3b3cb366-c254-4c55-bd0a-718b1bae85ec" providerId="AD" clId="Web-{129E16FD-93F7-D3C2-A6A3-734D1E80C52B}" dt="2023-07-12T14:49:40.051" v="0"/>
              <pc2:cmMkLst xmlns:pc2="http://schemas.microsoft.com/office/powerpoint/2019/9/main/command">
                <pc:docMk/>
                <pc:sldMk cId="3331134615" sldId="780"/>
                <pc2:cmMk id="{3CBB143F-0E57-48DF-930F-9EC970048D56}"/>
              </pc2:cmMkLst>
            </pc226:cmChg>
          </p:ext>
        </pc:extLst>
      </pc:sldChg>
    </pc:docChg>
  </pc:docChgLst>
  <pc:docChgLst>
    <pc:chgData name="Burrell, Alice" userId="7451a51b-a698-4eed-857d-e2f3aa55f173" providerId="ADAL" clId="{D1540557-1415-4D78-9D38-5AEFAB651EB7}"/>
    <pc:docChg chg="undo redo custSel addSld delSld modSld sldOrd">
      <pc:chgData name="Burrell, Alice" userId="7451a51b-a698-4eed-857d-e2f3aa55f173" providerId="ADAL" clId="{D1540557-1415-4D78-9D38-5AEFAB651EB7}" dt="2023-01-23T16:49:42.238" v="1144" actId="20577"/>
      <pc:docMkLst>
        <pc:docMk/>
      </pc:docMkLst>
      <pc:sldChg chg="modSp mod">
        <pc:chgData name="Burrell, Alice" userId="7451a51b-a698-4eed-857d-e2f3aa55f173" providerId="ADAL" clId="{D1540557-1415-4D78-9D38-5AEFAB651EB7}" dt="2023-01-23T16:07:09.535" v="25" actId="20577"/>
        <pc:sldMkLst>
          <pc:docMk/>
          <pc:sldMk cId="2629345897" sldId="257"/>
        </pc:sldMkLst>
        <pc:spChg chg="mod">
          <ac:chgData name="Burrell, Alice" userId="7451a51b-a698-4eed-857d-e2f3aa55f173" providerId="ADAL" clId="{D1540557-1415-4D78-9D38-5AEFAB651EB7}" dt="2023-01-23T16:07:09.535" v="25" actId="20577"/>
          <ac:spMkLst>
            <pc:docMk/>
            <pc:sldMk cId="2629345897" sldId="257"/>
            <ac:spMk id="3" creationId="{00000000-0000-0000-0000-000000000000}"/>
          </ac:spMkLst>
        </pc:spChg>
      </pc:sldChg>
      <pc:sldChg chg="modSp mod">
        <pc:chgData name="Burrell, Alice" userId="7451a51b-a698-4eed-857d-e2f3aa55f173" providerId="ADAL" clId="{D1540557-1415-4D78-9D38-5AEFAB651EB7}" dt="2023-01-23T16:46:07.885" v="1030" actId="20577"/>
        <pc:sldMkLst>
          <pc:docMk/>
          <pc:sldMk cId="2854702045" sldId="267"/>
        </pc:sldMkLst>
        <pc:spChg chg="mod">
          <ac:chgData name="Burrell, Alice" userId="7451a51b-a698-4eed-857d-e2f3aa55f173" providerId="ADAL" clId="{D1540557-1415-4D78-9D38-5AEFAB651EB7}" dt="2023-01-23T16:46:07.885" v="1030" actId="20577"/>
          <ac:spMkLst>
            <pc:docMk/>
            <pc:sldMk cId="2854702045" sldId="267"/>
            <ac:spMk id="13" creationId="{00000000-0000-0000-0000-000000000000}"/>
          </ac:spMkLst>
        </pc:spChg>
      </pc:sldChg>
      <pc:sldChg chg="addSp delSp modSp mod modClrScheme chgLayout">
        <pc:chgData name="Burrell, Alice" userId="7451a51b-a698-4eed-857d-e2f3aa55f173" providerId="ADAL" clId="{D1540557-1415-4D78-9D38-5AEFAB651EB7}" dt="2023-01-23T16:47:08.232" v="1040" actId="1076"/>
        <pc:sldMkLst>
          <pc:docMk/>
          <pc:sldMk cId="812659361" sldId="301"/>
        </pc:sldMkLst>
        <pc:spChg chg="mod ord">
          <ac:chgData name="Burrell, Alice" userId="7451a51b-a698-4eed-857d-e2f3aa55f173" providerId="ADAL" clId="{D1540557-1415-4D78-9D38-5AEFAB651EB7}" dt="2023-01-23T16:46:55.780" v="1037" actId="700"/>
          <ac:spMkLst>
            <pc:docMk/>
            <pc:sldMk cId="812659361" sldId="301"/>
            <ac:spMk id="2" creationId="{00000000-0000-0000-0000-000000000000}"/>
          </ac:spMkLst>
        </pc:spChg>
        <pc:spChg chg="mod ord">
          <ac:chgData name="Burrell, Alice" userId="7451a51b-a698-4eed-857d-e2f3aa55f173" providerId="ADAL" clId="{D1540557-1415-4D78-9D38-5AEFAB651EB7}" dt="2023-01-23T16:46:55.780" v="1037" actId="700"/>
          <ac:spMkLst>
            <pc:docMk/>
            <pc:sldMk cId="812659361" sldId="301"/>
            <ac:spMk id="4" creationId="{00000000-0000-0000-0000-000000000000}"/>
          </ac:spMkLst>
        </pc:spChg>
        <pc:spChg chg="add del mod ord">
          <ac:chgData name="Burrell, Alice" userId="7451a51b-a698-4eed-857d-e2f3aa55f173" providerId="ADAL" clId="{D1540557-1415-4D78-9D38-5AEFAB651EB7}" dt="2023-01-23T16:43:32.488" v="978" actId="700"/>
          <ac:spMkLst>
            <pc:docMk/>
            <pc:sldMk cId="812659361" sldId="301"/>
            <ac:spMk id="5" creationId="{3D84BF86-B639-F451-DF6A-EEF33E091937}"/>
          </ac:spMkLst>
        </pc:spChg>
        <pc:spChg chg="add del mod ord">
          <ac:chgData name="Burrell, Alice" userId="7451a51b-a698-4eed-857d-e2f3aa55f173" providerId="ADAL" clId="{D1540557-1415-4D78-9D38-5AEFAB651EB7}" dt="2023-01-23T16:43:32.488" v="978" actId="700"/>
          <ac:spMkLst>
            <pc:docMk/>
            <pc:sldMk cId="812659361" sldId="301"/>
            <ac:spMk id="6" creationId="{27F40E44-86D2-2284-55E4-0FDFA04DB1C4}"/>
          </ac:spMkLst>
        </pc:spChg>
        <pc:spChg chg="add mod ord">
          <ac:chgData name="Burrell, Alice" userId="7451a51b-a698-4eed-857d-e2f3aa55f173" providerId="ADAL" clId="{D1540557-1415-4D78-9D38-5AEFAB651EB7}" dt="2023-01-23T16:46:55.813" v="1038" actId="27636"/>
          <ac:spMkLst>
            <pc:docMk/>
            <pc:sldMk cId="812659361" sldId="301"/>
            <ac:spMk id="7" creationId="{92514545-BEED-2F94-270D-A7A568B8784D}"/>
          </ac:spMkLst>
        </pc:spChg>
        <pc:spChg chg="add del mod ord">
          <ac:chgData name="Burrell, Alice" userId="7451a51b-a698-4eed-857d-e2f3aa55f173" providerId="ADAL" clId="{D1540557-1415-4D78-9D38-5AEFAB651EB7}" dt="2023-01-23T16:44:01.862" v="994" actId="478"/>
          <ac:spMkLst>
            <pc:docMk/>
            <pc:sldMk cId="812659361" sldId="301"/>
            <ac:spMk id="8" creationId="{75FF708A-4DB9-4B44-2891-8F38FBE415D9}"/>
          </ac:spMkLst>
        </pc:spChg>
        <pc:spChg chg="add del mod ord">
          <ac:chgData name="Burrell, Alice" userId="7451a51b-a698-4eed-857d-e2f3aa55f173" providerId="ADAL" clId="{D1540557-1415-4D78-9D38-5AEFAB651EB7}" dt="2023-01-23T16:43:47.115" v="990" actId="478"/>
          <ac:spMkLst>
            <pc:docMk/>
            <pc:sldMk cId="812659361" sldId="301"/>
            <ac:spMk id="9" creationId="{E7DCFA41-AEEE-B7DC-BC7C-E9196456B356}"/>
          </ac:spMkLst>
        </pc:spChg>
        <pc:spChg chg="del">
          <ac:chgData name="Burrell, Alice" userId="7451a51b-a698-4eed-857d-e2f3aa55f173" providerId="ADAL" clId="{D1540557-1415-4D78-9D38-5AEFAB651EB7}" dt="2023-01-23T16:43:50.232" v="991" actId="478"/>
          <ac:spMkLst>
            <pc:docMk/>
            <pc:sldMk cId="812659361" sldId="301"/>
            <ac:spMk id="10" creationId="{00000000-0000-0000-0000-000000000000}"/>
          </ac:spMkLst>
        </pc:spChg>
        <pc:spChg chg="add del mod ord">
          <ac:chgData name="Burrell, Alice" userId="7451a51b-a698-4eed-857d-e2f3aa55f173" providerId="ADAL" clId="{D1540557-1415-4D78-9D38-5AEFAB651EB7}" dt="2023-01-23T16:47:00.523" v="1039" actId="478"/>
          <ac:spMkLst>
            <pc:docMk/>
            <pc:sldMk cId="812659361" sldId="301"/>
            <ac:spMk id="11" creationId="{797755CB-1302-F218-B7A2-860C4578A534}"/>
          </ac:spMkLst>
        </pc:spChg>
        <pc:graphicFrameChg chg="mod modGraphic">
          <ac:chgData name="Burrell, Alice" userId="7451a51b-a698-4eed-857d-e2f3aa55f173" providerId="ADAL" clId="{D1540557-1415-4D78-9D38-5AEFAB651EB7}" dt="2023-01-23T16:47:08.232" v="1040" actId="1076"/>
          <ac:graphicFrameMkLst>
            <pc:docMk/>
            <pc:sldMk cId="812659361" sldId="301"/>
            <ac:graphicFrameMk id="3" creationId="{00000000-0000-0000-0000-000000000000}"/>
          </ac:graphicFrameMkLst>
        </pc:graphicFrameChg>
      </pc:sldChg>
      <pc:sldChg chg="modSp mod">
        <pc:chgData name="Burrell, Alice" userId="7451a51b-a698-4eed-857d-e2f3aa55f173" providerId="ADAL" clId="{D1540557-1415-4D78-9D38-5AEFAB651EB7}" dt="2023-01-23T16:39:34.969" v="853" actId="20577"/>
        <pc:sldMkLst>
          <pc:docMk/>
          <pc:sldMk cId="2813200216" sldId="302"/>
        </pc:sldMkLst>
        <pc:spChg chg="mod">
          <ac:chgData name="Burrell, Alice" userId="7451a51b-a698-4eed-857d-e2f3aa55f173" providerId="ADAL" clId="{D1540557-1415-4D78-9D38-5AEFAB651EB7}" dt="2023-01-23T16:39:34.969" v="853" actId="20577"/>
          <ac:spMkLst>
            <pc:docMk/>
            <pc:sldMk cId="2813200216" sldId="302"/>
            <ac:spMk id="2" creationId="{00000000-0000-0000-0000-000000000000}"/>
          </ac:spMkLst>
        </pc:spChg>
        <pc:spChg chg="mod">
          <ac:chgData name="Burrell, Alice" userId="7451a51b-a698-4eed-857d-e2f3aa55f173" providerId="ADAL" clId="{D1540557-1415-4D78-9D38-5AEFAB651EB7}" dt="2023-01-23T16:39:25.252" v="848" actId="255"/>
          <ac:spMkLst>
            <pc:docMk/>
            <pc:sldMk cId="2813200216" sldId="302"/>
            <ac:spMk id="3" creationId="{00000000-0000-0000-0000-000000000000}"/>
          </ac:spMkLst>
        </pc:spChg>
      </pc:sldChg>
      <pc:sldChg chg="addSp delSp modSp mod">
        <pc:chgData name="Burrell, Alice" userId="7451a51b-a698-4eed-857d-e2f3aa55f173" providerId="ADAL" clId="{D1540557-1415-4D78-9D38-5AEFAB651EB7}" dt="2023-01-23T16:42:58.963" v="974" actId="478"/>
        <pc:sldMkLst>
          <pc:docMk/>
          <pc:sldMk cId="893328363" sldId="326"/>
        </pc:sldMkLst>
        <pc:spChg chg="mod">
          <ac:chgData name="Burrell, Alice" userId="7451a51b-a698-4eed-857d-e2f3aa55f173" providerId="ADAL" clId="{D1540557-1415-4D78-9D38-5AEFAB651EB7}" dt="2023-01-23T16:42:54.355" v="972" actId="2711"/>
          <ac:spMkLst>
            <pc:docMk/>
            <pc:sldMk cId="893328363" sldId="326"/>
            <ac:spMk id="2" creationId="{00000000-0000-0000-0000-000000000000}"/>
          </ac:spMkLst>
        </pc:spChg>
        <pc:spChg chg="del">
          <ac:chgData name="Burrell, Alice" userId="7451a51b-a698-4eed-857d-e2f3aa55f173" providerId="ADAL" clId="{D1540557-1415-4D78-9D38-5AEFAB651EB7}" dt="2023-01-23T16:42:43.579" v="951" actId="478"/>
          <ac:spMkLst>
            <pc:docMk/>
            <pc:sldMk cId="893328363" sldId="326"/>
            <ac:spMk id="3" creationId="{00000000-0000-0000-0000-000000000000}"/>
          </ac:spMkLst>
        </pc:spChg>
        <pc:spChg chg="add del mod">
          <ac:chgData name="Burrell, Alice" userId="7451a51b-a698-4eed-857d-e2f3aa55f173" providerId="ADAL" clId="{D1540557-1415-4D78-9D38-5AEFAB651EB7}" dt="2023-01-23T16:42:58.963" v="974" actId="478"/>
          <ac:spMkLst>
            <pc:docMk/>
            <pc:sldMk cId="893328363" sldId="326"/>
            <ac:spMk id="9" creationId="{C3F6CC17-F4B0-5A45-64B0-AB9DDFBC24EE}"/>
          </ac:spMkLst>
        </pc:spChg>
      </pc:sldChg>
      <pc:sldChg chg="modSp">
        <pc:chgData name="Burrell, Alice" userId="7451a51b-a698-4eed-857d-e2f3aa55f173" providerId="ADAL" clId="{D1540557-1415-4D78-9D38-5AEFAB651EB7}" dt="2023-01-23T16:46:40.272" v="1036" actId="113"/>
        <pc:sldMkLst>
          <pc:docMk/>
          <pc:sldMk cId="2852288144" sldId="334"/>
        </pc:sldMkLst>
        <pc:spChg chg="mod">
          <ac:chgData name="Burrell, Alice" userId="7451a51b-a698-4eed-857d-e2f3aa55f173" providerId="ADAL" clId="{D1540557-1415-4D78-9D38-5AEFAB651EB7}" dt="2023-01-23T16:46:40.272" v="1036" actId="113"/>
          <ac:spMkLst>
            <pc:docMk/>
            <pc:sldMk cId="2852288144" sldId="334"/>
            <ac:spMk id="34" creationId="{00000000-0000-0000-0000-000000000000}"/>
          </ac:spMkLst>
        </pc:spChg>
      </pc:sldChg>
      <pc:sldChg chg="ord">
        <pc:chgData name="Burrell, Alice" userId="7451a51b-a698-4eed-857d-e2f3aa55f173" providerId="ADAL" clId="{D1540557-1415-4D78-9D38-5AEFAB651EB7}" dt="2023-01-23T16:48:43.611" v="1067"/>
        <pc:sldMkLst>
          <pc:docMk/>
          <pc:sldMk cId="4230758817" sldId="337"/>
        </pc:sldMkLst>
      </pc:sldChg>
      <pc:sldChg chg="modSp mod">
        <pc:chgData name="Burrell, Alice" userId="7451a51b-a698-4eed-857d-e2f3aa55f173" providerId="ADAL" clId="{D1540557-1415-4D78-9D38-5AEFAB651EB7}" dt="2023-01-23T16:47:39.493" v="1041" actId="207"/>
        <pc:sldMkLst>
          <pc:docMk/>
          <pc:sldMk cId="3492338095" sldId="342"/>
        </pc:sldMkLst>
        <pc:spChg chg="mod">
          <ac:chgData name="Burrell, Alice" userId="7451a51b-a698-4eed-857d-e2f3aa55f173" providerId="ADAL" clId="{D1540557-1415-4D78-9D38-5AEFAB651EB7}" dt="2023-01-23T16:47:39.493" v="1041" actId="207"/>
          <ac:spMkLst>
            <pc:docMk/>
            <pc:sldMk cId="3492338095" sldId="342"/>
            <ac:spMk id="6" creationId="{00000000-0000-0000-0000-000000000000}"/>
          </ac:spMkLst>
        </pc:spChg>
      </pc:sldChg>
      <pc:sldChg chg="modSp mod">
        <pc:chgData name="Burrell, Alice" userId="7451a51b-a698-4eed-857d-e2f3aa55f173" providerId="ADAL" clId="{D1540557-1415-4D78-9D38-5AEFAB651EB7}" dt="2023-01-23T16:47:44.725" v="1042" actId="207"/>
        <pc:sldMkLst>
          <pc:docMk/>
          <pc:sldMk cId="2706238329" sldId="343"/>
        </pc:sldMkLst>
        <pc:spChg chg="mod">
          <ac:chgData name="Burrell, Alice" userId="7451a51b-a698-4eed-857d-e2f3aa55f173" providerId="ADAL" clId="{D1540557-1415-4D78-9D38-5AEFAB651EB7}" dt="2023-01-23T16:47:44.725" v="1042" actId="207"/>
          <ac:spMkLst>
            <pc:docMk/>
            <pc:sldMk cId="2706238329" sldId="343"/>
            <ac:spMk id="6" creationId="{00000000-0000-0000-0000-000000000000}"/>
          </ac:spMkLst>
        </pc:spChg>
      </pc:sldChg>
      <pc:sldChg chg="modSp mod">
        <pc:chgData name="Burrell, Alice" userId="7451a51b-a698-4eed-857d-e2f3aa55f173" providerId="ADAL" clId="{D1540557-1415-4D78-9D38-5AEFAB651EB7}" dt="2023-01-23T16:43:07.867" v="976" actId="404"/>
        <pc:sldMkLst>
          <pc:docMk/>
          <pc:sldMk cId="4194444382" sldId="344"/>
        </pc:sldMkLst>
        <pc:spChg chg="mod">
          <ac:chgData name="Burrell, Alice" userId="7451a51b-a698-4eed-857d-e2f3aa55f173" providerId="ADAL" clId="{D1540557-1415-4D78-9D38-5AEFAB651EB7}" dt="2023-01-23T16:43:07.867" v="976" actId="404"/>
          <ac:spMkLst>
            <pc:docMk/>
            <pc:sldMk cId="4194444382" sldId="344"/>
            <ac:spMk id="2" creationId="{00000000-0000-0000-0000-000000000000}"/>
          </ac:spMkLst>
        </pc:spChg>
        <pc:spChg chg="mod">
          <ac:chgData name="Burrell, Alice" userId="7451a51b-a698-4eed-857d-e2f3aa55f173" providerId="ADAL" clId="{D1540557-1415-4D78-9D38-5AEFAB651EB7}" dt="2023-01-23T16:07:37.218" v="54" actId="20577"/>
          <ac:spMkLst>
            <pc:docMk/>
            <pc:sldMk cId="4194444382" sldId="344"/>
            <ac:spMk id="34" creationId="{00000000-0000-0000-0000-000000000000}"/>
          </ac:spMkLst>
        </pc:spChg>
      </pc:sldChg>
      <pc:sldChg chg="modSp mod">
        <pc:chgData name="Burrell, Alice" userId="7451a51b-a698-4eed-857d-e2f3aa55f173" providerId="ADAL" clId="{D1540557-1415-4D78-9D38-5AEFAB651EB7}" dt="2023-01-23T16:41:35.889" v="923" actId="255"/>
        <pc:sldMkLst>
          <pc:docMk/>
          <pc:sldMk cId="217438442" sldId="351"/>
        </pc:sldMkLst>
        <pc:spChg chg="mod">
          <ac:chgData name="Burrell, Alice" userId="7451a51b-a698-4eed-857d-e2f3aa55f173" providerId="ADAL" clId="{D1540557-1415-4D78-9D38-5AEFAB651EB7}" dt="2023-01-23T16:41:35.889" v="923" actId="255"/>
          <ac:spMkLst>
            <pc:docMk/>
            <pc:sldMk cId="217438442" sldId="351"/>
            <ac:spMk id="6" creationId="{00000000-0000-0000-0000-000000000000}"/>
          </ac:spMkLst>
        </pc:spChg>
      </pc:sldChg>
      <pc:sldChg chg="modSp mod">
        <pc:chgData name="Burrell, Alice" userId="7451a51b-a698-4eed-857d-e2f3aa55f173" providerId="ADAL" clId="{D1540557-1415-4D78-9D38-5AEFAB651EB7}" dt="2023-01-23T16:41:47.564" v="926"/>
        <pc:sldMkLst>
          <pc:docMk/>
          <pc:sldMk cId="695135058" sldId="352"/>
        </pc:sldMkLst>
        <pc:spChg chg="mod">
          <ac:chgData name="Burrell, Alice" userId="7451a51b-a698-4eed-857d-e2f3aa55f173" providerId="ADAL" clId="{D1540557-1415-4D78-9D38-5AEFAB651EB7}" dt="2023-01-23T16:41:47.564" v="926"/>
          <ac:spMkLst>
            <pc:docMk/>
            <pc:sldMk cId="695135058" sldId="352"/>
            <ac:spMk id="6" creationId="{00000000-0000-0000-0000-000000000000}"/>
          </ac:spMkLst>
        </pc:spChg>
      </pc:sldChg>
      <pc:sldChg chg="modSp mod">
        <pc:chgData name="Burrell, Alice" userId="7451a51b-a698-4eed-857d-e2f3aa55f173" providerId="ADAL" clId="{D1540557-1415-4D78-9D38-5AEFAB651EB7}" dt="2023-01-23T16:42:06.027" v="931" actId="113"/>
        <pc:sldMkLst>
          <pc:docMk/>
          <pc:sldMk cId="542229400" sldId="353"/>
        </pc:sldMkLst>
        <pc:spChg chg="mod">
          <ac:chgData name="Burrell, Alice" userId="7451a51b-a698-4eed-857d-e2f3aa55f173" providerId="ADAL" clId="{D1540557-1415-4D78-9D38-5AEFAB651EB7}" dt="2023-01-23T16:41:08.385" v="906" actId="403"/>
          <ac:spMkLst>
            <pc:docMk/>
            <pc:sldMk cId="542229400" sldId="353"/>
            <ac:spMk id="2" creationId="{00000000-0000-0000-0000-000000000000}"/>
          </ac:spMkLst>
        </pc:spChg>
        <pc:spChg chg="mod">
          <ac:chgData name="Burrell, Alice" userId="7451a51b-a698-4eed-857d-e2f3aa55f173" providerId="ADAL" clId="{D1540557-1415-4D78-9D38-5AEFAB651EB7}" dt="2023-01-23T16:42:06.027" v="931" actId="113"/>
          <ac:spMkLst>
            <pc:docMk/>
            <pc:sldMk cId="542229400" sldId="353"/>
            <ac:spMk id="6" creationId="{00000000-0000-0000-0000-000000000000}"/>
          </ac:spMkLst>
        </pc:spChg>
      </pc:sldChg>
      <pc:sldChg chg="modSp mod">
        <pc:chgData name="Burrell, Alice" userId="7451a51b-a698-4eed-857d-e2f3aa55f173" providerId="ADAL" clId="{D1540557-1415-4D78-9D38-5AEFAB651EB7}" dt="2023-01-23T16:41:44.580" v="925"/>
        <pc:sldMkLst>
          <pc:docMk/>
          <pc:sldMk cId="3785191796" sldId="354"/>
        </pc:sldMkLst>
        <pc:spChg chg="mod">
          <ac:chgData name="Burrell, Alice" userId="7451a51b-a698-4eed-857d-e2f3aa55f173" providerId="ADAL" clId="{D1540557-1415-4D78-9D38-5AEFAB651EB7}" dt="2023-01-23T16:41:44.580" v="925"/>
          <ac:spMkLst>
            <pc:docMk/>
            <pc:sldMk cId="3785191796" sldId="354"/>
            <ac:spMk id="6" creationId="{00000000-0000-0000-0000-000000000000}"/>
          </ac:spMkLst>
        </pc:spChg>
      </pc:sldChg>
      <pc:sldChg chg="modSp mod">
        <pc:chgData name="Burrell, Alice" userId="7451a51b-a698-4eed-857d-e2f3aa55f173" providerId="ADAL" clId="{D1540557-1415-4D78-9D38-5AEFAB651EB7}" dt="2023-01-23T16:41:52.210" v="927"/>
        <pc:sldMkLst>
          <pc:docMk/>
          <pc:sldMk cId="1614333729" sldId="355"/>
        </pc:sldMkLst>
        <pc:spChg chg="mod">
          <ac:chgData name="Burrell, Alice" userId="7451a51b-a698-4eed-857d-e2f3aa55f173" providerId="ADAL" clId="{D1540557-1415-4D78-9D38-5AEFAB651EB7}" dt="2023-01-23T16:41:52.210" v="927"/>
          <ac:spMkLst>
            <pc:docMk/>
            <pc:sldMk cId="1614333729" sldId="355"/>
            <ac:spMk id="6" creationId="{00000000-0000-0000-0000-000000000000}"/>
          </ac:spMkLst>
        </pc:spChg>
        <pc:picChg chg="mod">
          <ac:chgData name="Burrell, Alice" userId="7451a51b-a698-4eed-857d-e2f3aa55f173" providerId="ADAL" clId="{D1540557-1415-4D78-9D38-5AEFAB651EB7}" dt="2023-01-23T16:12:01.193" v="121" actId="1035"/>
          <ac:picMkLst>
            <pc:docMk/>
            <pc:sldMk cId="1614333729" sldId="355"/>
            <ac:picMk id="4" creationId="{00000000-0000-0000-0000-000000000000}"/>
          </ac:picMkLst>
        </pc:picChg>
      </pc:sldChg>
      <pc:sldChg chg="modSp mod">
        <pc:chgData name="Burrell, Alice" userId="7451a51b-a698-4eed-857d-e2f3aa55f173" providerId="ADAL" clId="{D1540557-1415-4D78-9D38-5AEFAB651EB7}" dt="2023-01-23T16:41:55.333" v="928"/>
        <pc:sldMkLst>
          <pc:docMk/>
          <pc:sldMk cId="2796323450" sldId="356"/>
        </pc:sldMkLst>
        <pc:spChg chg="mod">
          <ac:chgData name="Burrell, Alice" userId="7451a51b-a698-4eed-857d-e2f3aa55f173" providerId="ADAL" clId="{D1540557-1415-4D78-9D38-5AEFAB651EB7}" dt="2023-01-23T16:41:55.333" v="928"/>
          <ac:spMkLst>
            <pc:docMk/>
            <pc:sldMk cId="2796323450" sldId="356"/>
            <ac:spMk id="6" creationId="{00000000-0000-0000-0000-000000000000}"/>
          </ac:spMkLst>
        </pc:spChg>
      </pc:sldChg>
      <pc:sldChg chg="modSp mod">
        <pc:chgData name="Burrell, Alice" userId="7451a51b-a698-4eed-857d-e2f3aa55f173" providerId="ADAL" clId="{D1540557-1415-4D78-9D38-5AEFAB651EB7}" dt="2023-01-23T16:41:41.493" v="924"/>
        <pc:sldMkLst>
          <pc:docMk/>
          <pc:sldMk cId="1212836647" sldId="357"/>
        </pc:sldMkLst>
        <pc:spChg chg="mod">
          <ac:chgData name="Burrell, Alice" userId="7451a51b-a698-4eed-857d-e2f3aa55f173" providerId="ADAL" clId="{D1540557-1415-4D78-9D38-5AEFAB651EB7}" dt="2023-01-23T16:41:41.493" v="924"/>
          <ac:spMkLst>
            <pc:docMk/>
            <pc:sldMk cId="1212836647" sldId="357"/>
            <ac:spMk id="6" creationId="{00000000-0000-0000-0000-000000000000}"/>
          </ac:spMkLst>
        </pc:spChg>
      </pc:sldChg>
      <pc:sldChg chg="addSp delSp modSp mod modClrScheme chgLayout">
        <pc:chgData name="Burrell, Alice" userId="7451a51b-a698-4eed-857d-e2f3aa55f173" providerId="ADAL" clId="{D1540557-1415-4D78-9D38-5AEFAB651EB7}" dt="2023-01-23T16:12:13.470" v="122" actId="700"/>
        <pc:sldMkLst>
          <pc:docMk/>
          <pc:sldMk cId="165660086" sldId="359"/>
        </pc:sldMkLst>
        <pc:spChg chg="mod ord">
          <ac:chgData name="Burrell, Alice" userId="7451a51b-a698-4eed-857d-e2f3aa55f173" providerId="ADAL" clId="{D1540557-1415-4D78-9D38-5AEFAB651EB7}" dt="2023-01-23T16:12:13.470" v="122" actId="700"/>
          <ac:spMkLst>
            <pc:docMk/>
            <pc:sldMk cId="165660086" sldId="359"/>
            <ac:spMk id="2" creationId="{00000000-0000-0000-0000-000000000000}"/>
          </ac:spMkLst>
        </pc:spChg>
        <pc:spChg chg="add mod ord">
          <ac:chgData name="Burrell, Alice" userId="7451a51b-a698-4eed-857d-e2f3aa55f173" providerId="ADAL" clId="{D1540557-1415-4D78-9D38-5AEFAB651EB7}" dt="2023-01-23T16:12:13.470" v="122" actId="700"/>
          <ac:spMkLst>
            <pc:docMk/>
            <pc:sldMk cId="165660086" sldId="359"/>
            <ac:spMk id="3" creationId="{B8D6F6C0-E5AD-0531-C8FB-C7B369CF914A}"/>
          </ac:spMkLst>
        </pc:spChg>
        <pc:spChg chg="mod ord">
          <ac:chgData name="Burrell, Alice" userId="7451a51b-a698-4eed-857d-e2f3aa55f173" providerId="ADAL" clId="{D1540557-1415-4D78-9D38-5AEFAB651EB7}" dt="2023-01-23T16:12:13.470" v="122" actId="700"/>
          <ac:spMkLst>
            <pc:docMk/>
            <pc:sldMk cId="165660086" sldId="359"/>
            <ac:spMk id="4" creationId="{00000000-0000-0000-0000-000000000000}"/>
          </ac:spMkLst>
        </pc:spChg>
        <pc:spChg chg="mod ord">
          <ac:chgData name="Burrell, Alice" userId="7451a51b-a698-4eed-857d-e2f3aa55f173" providerId="ADAL" clId="{D1540557-1415-4D78-9D38-5AEFAB651EB7}" dt="2023-01-23T16:12:13.470" v="122" actId="700"/>
          <ac:spMkLst>
            <pc:docMk/>
            <pc:sldMk cId="165660086" sldId="359"/>
            <ac:spMk id="5" creationId="{00000000-0000-0000-0000-000000000000}"/>
          </ac:spMkLst>
        </pc:spChg>
        <pc:spChg chg="add mod ord">
          <ac:chgData name="Burrell, Alice" userId="7451a51b-a698-4eed-857d-e2f3aa55f173" providerId="ADAL" clId="{D1540557-1415-4D78-9D38-5AEFAB651EB7}" dt="2023-01-23T16:12:13.470" v="122" actId="700"/>
          <ac:spMkLst>
            <pc:docMk/>
            <pc:sldMk cId="165660086" sldId="359"/>
            <ac:spMk id="6" creationId="{45C3C109-4F09-24F1-A40F-141BD9B0F68E}"/>
          </ac:spMkLst>
        </pc:spChg>
        <pc:picChg chg="del">
          <ac:chgData name="Burrell, Alice" userId="7451a51b-a698-4eed-857d-e2f3aa55f173" providerId="ADAL" clId="{D1540557-1415-4D78-9D38-5AEFAB651EB7}" dt="2023-01-23T16:11:26.128" v="108" actId="478"/>
          <ac:picMkLst>
            <pc:docMk/>
            <pc:sldMk cId="165660086" sldId="359"/>
            <ac:picMk id="7" creationId="{00000000-0000-0000-0000-000000000000}"/>
          </ac:picMkLst>
        </pc:picChg>
      </pc:sldChg>
      <pc:sldChg chg="addSp delSp modSp mod modClrScheme chgLayout">
        <pc:chgData name="Burrell, Alice" userId="7451a51b-a698-4eed-857d-e2f3aa55f173" providerId="ADAL" clId="{D1540557-1415-4D78-9D38-5AEFAB651EB7}" dt="2023-01-23T16:40:32.698" v="901" actId="255"/>
        <pc:sldMkLst>
          <pc:docMk/>
          <pc:sldMk cId="442158479" sldId="360"/>
        </pc:sldMkLst>
        <pc:spChg chg="mod ord">
          <ac:chgData name="Burrell, Alice" userId="7451a51b-a698-4eed-857d-e2f3aa55f173" providerId="ADAL" clId="{D1540557-1415-4D78-9D38-5AEFAB651EB7}" dt="2023-01-23T16:40:32.698" v="901" actId="255"/>
          <ac:spMkLst>
            <pc:docMk/>
            <pc:sldMk cId="442158479" sldId="360"/>
            <ac:spMk id="2" creationId="{00000000-0000-0000-0000-000000000000}"/>
          </ac:spMkLst>
        </pc:spChg>
        <pc:spChg chg="mod">
          <ac:chgData name="Burrell, Alice" userId="7451a51b-a698-4eed-857d-e2f3aa55f173" providerId="ADAL" clId="{D1540557-1415-4D78-9D38-5AEFAB651EB7}" dt="2023-01-23T16:17:41.612" v="240" actId="1076"/>
          <ac:spMkLst>
            <pc:docMk/>
            <pc:sldMk cId="442158479" sldId="360"/>
            <ac:spMk id="3" creationId="{00000000-0000-0000-0000-000000000000}"/>
          </ac:spMkLst>
        </pc:spChg>
        <pc:spChg chg="mod ord">
          <ac:chgData name="Burrell, Alice" userId="7451a51b-a698-4eed-857d-e2f3aa55f173" providerId="ADAL" clId="{D1540557-1415-4D78-9D38-5AEFAB651EB7}" dt="2023-01-23T16:16:52.579" v="206" actId="700"/>
          <ac:spMkLst>
            <pc:docMk/>
            <pc:sldMk cId="442158479" sldId="360"/>
            <ac:spMk id="4" creationId="{00000000-0000-0000-0000-000000000000}"/>
          </ac:spMkLst>
        </pc:spChg>
        <pc:spChg chg="mod ord">
          <ac:chgData name="Burrell, Alice" userId="7451a51b-a698-4eed-857d-e2f3aa55f173" providerId="ADAL" clId="{D1540557-1415-4D78-9D38-5AEFAB651EB7}" dt="2023-01-23T16:16:52.579" v="206" actId="700"/>
          <ac:spMkLst>
            <pc:docMk/>
            <pc:sldMk cId="442158479" sldId="360"/>
            <ac:spMk id="5" creationId="{00000000-0000-0000-0000-000000000000}"/>
          </ac:spMkLst>
        </pc:spChg>
        <pc:spChg chg="mod">
          <ac:chgData name="Burrell, Alice" userId="7451a51b-a698-4eed-857d-e2f3aa55f173" providerId="ADAL" clId="{D1540557-1415-4D78-9D38-5AEFAB651EB7}" dt="2023-01-23T16:17:41.612" v="240" actId="1076"/>
          <ac:spMkLst>
            <pc:docMk/>
            <pc:sldMk cId="442158479" sldId="360"/>
            <ac:spMk id="7" creationId="{00000000-0000-0000-0000-000000000000}"/>
          </ac:spMkLst>
        </pc:spChg>
        <pc:spChg chg="add del mod ord">
          <ac:chgData name="Burrell, Alice" userId="7451a51b-a698-4eed-857d-e2f3aa55f173" providerId="ADAL" clId="{D1540557-1415-4D78-9D38-5AEFAB651EB7}" dt="2023-01-23T16:17:17.319" v="236" actId="478"/>
          <ac:spMkLst>
            <pc:docMk/>
            <pc:sldMk cId="442158479" sldId="360"/>
            <ac:spMk id="12" creationId="{542BDE40-82BD-5415-93A2-F6E5ABA1CC95}"/>
          </ac:spMkLst>
        </pc:spChg>
        <pc:spChg chg="add mod ord">
          <ac:chgData name="Burrell, Alice" userId="7451a51b-a698-4eed-857d-e2f3aa55f173" providerId="ADAL" clId="{D1540557-1415-4D78-9D38-5AEFAB651EB7}" dt="2023-01-23T16:19:08.263" v="266" actId="255"/>
          <ac:spMkLst>
            <pc:docMk/>
            <pc:sldMk cId="442158479" sldId="360"/>
            <ac:spMk id="13" creationId="{DB945159-C028-9560-B37F-41808BA041BE}"/>
          </ac:spMkLst>
        </pc:spChg>
        <pc:graphicFrameChg chg="add del mod">
          <ac:chgData name="Burrell, Alice" userId="7451a51b-a698-4eed-857d-e2f3aa55f173" providerId="ADAL" clId="{D1540557-1415-4D78-9D38-5AEFAB651EB7}" dt="2023-01-23T16:10:07.551" v="76"/>
          <ac:graphicFrameMkLst>
            <pc:docMk/>
            <pc:sldMk cId="442158479" sldId="360"/>
            <ac:graphicFrameMk id="6" creationId="{FB6D3D42-526F-8DCF-5769-B0A8E9DA5ED5}"/>
          </ac:graphicFrameMkLst>
        </pc:graphicFrameChg>
        <pc:picChg chg="add del mod">
          <ac:chgData name="Burrell, Alice" userId="7451a51b-a698-4eed-857d-e2f3aa55f173" providerId="ADAL" clId="{D1540557-1415-4D78-9D38-5AEFAB651EB7}" dt="2023-01-23T16:10:07.551" v="76"/>
          <ac:picMkLst>
            <pc:docMk/>
            <pc:sldMk cId="442158479" sldId="360"/>
            <ac:picMk id="8" creationId="{00000000-0008-0000-0200-000002000000}"/>
          </ac:picMkLst>
        </pc:picChg>
        <pc:picChg chg="del">
          <ac:chgData name="Burrell, Alice" userId="7451a51b-a698-4eed-857d-e2f3aa55f173" providerId="ADAL" clId="{D1540557-1415-4D78-9D38-5AEFAB651EB7}" dt="2023-01-23T16:10:01.124" v="72" actId="478"/>
          <ac:picMkLst>
            <pc:docMk/>
            <pc:sldMk cId="442158479" sldId="360"/>
            <ac:picMk id="9" creationId="{00000000-0000-0000-0000-000000000000}"/>
          </ac:picMkLst>
        </pc:picChg>
        <pc:picChg chg="add del mod">
          <ac:chgData name="Burrell, Alice" userId="7451a51b-a698-4eed-857d-e2f3aa55f173" providerId="ADAL" clId="{D1540557-1415-4D78-9D38-5AEFAB651EB7}" dt="2023-01-23T16:10:07.551" v="76"/>
          <ac:picMkLst>
            <pc:docMk/>
            <pc:sldMk cId="442158479" sldId="360"/>
            <ac:picMk id="10" creationId="{ECF0E1D2-DAAA-498D-3E22-3FB0B30A34F1}"/>
          </ac:picMkLst>
        </pc:picChg>
        <pc:picChg chg="add mod">
          <ac:chgData name="Burrell, Alice" userId="7451a51b-a698-4eed-857d-e2f3aa55f173" providerId="ADAL" clId="{D1540557-1415-4D78-9D38-5AEFAB651EB7}" dt="2023-01-23T16:18:49.184" v="263" actId="1076"/>
          <ac:picMkLst>
            <pc:docMk/>
            <pc:sldMk cId="442158479" sldId="360"/>
            <ac:picMk id="11" creationId="{40F72542-BDA0-5E5C-AB4A-6BC2B078C719}"/>
          </ac:picMkLst>
        </pc:picChg>
      </pc:sldChg>
      <pc:sldChg chg="del">
        <pc:chgData name="Burrell, Alice" userId="7451a51b-a698-4eed-857d-e2f3aa55f173" providerId="ADAL" clId="{D1540557-1415-4D78-9D38-5AEFAB651EB7}" dt="2023-01-23T16:23:31.407" v="357" actId="47"/>
        <pc:sldMkLst>
          <pc:docMk/>
          <pc:sldMk cId="732919149" sldId="361"/>
        </pc:sldMkLst>
      </pc:sldChg>
      <pc:sldChg chg="addSp delSp modSp mod modClrScheme chgLayout">
        <pc:chgData name="Burrell, Alice" userId="7451a51b-a698-4eed-857d-e2f3aa55f173" providerId="ADAL" clId="{D1540557-1415-4D78-9D38-5AEFAB651EB7}" dt="2023-01-23T16:40:22.778" v="900" actId="404"/>
        <pc:sldMkLst>
          <pc:docMk/>
          <pc:sldMk cId="3781463402" sldId="362"/>
        </pc:sldMkLst>
        <pc:spChg chg="mod ord">
          <ac:chgData name="Burrell, Alice" userId="7451a51b-a698-4eed-857d-e2f3aa55f173" providerId="ADAL" clId="{D1540557-1415-4D78-9D38-5AEFAB651EB7}" dt="2023-01-23T16:40:22.778" v="900" actId="404"/>
          <ac:spMkLst>
            <pc:docMk/>
            <pc:sldMk cId="3781463402" sldId="362"/>
            <ac:spMk id="2" creationId="{00000000-0000-0000-0000-000000000000}"/>
          </ac:spMkLst>
        </pc:spChg>
        <pc:spChg chg="mod">
          <ac:chgData name="Burrell, Alice" userId="7451a51b-a698-4eed-857d-e2f3aa55f173" providerId="ADAL" clId="{D1540557-1415-4D78-9D38-5AEFAB651EB7}" dt="2023-01-23T16:37:33.875" v="771" actId="20577"/>
          <ac:spMkLst>
            <pc:docMk/>
            <pc:sldMk cId="3781463402" sldId="362"/>
            <ac:spMk id="3" creationId="{00000000-0000-0000-0000-000000000000}"/>
          </ac:spMkLst>
        </pc:spChg>
        <pc:spChg chg="mod ord">
          <ac:chgData name="Burrell, Alice" userId="7451a51b-a698-4eed-857d-e2f3aa55f173" providerId="ADAL" clId="{D1540557-1415-4D78-9D38-5AEFAB651EB7}" dt="2023-01-23T16:39:48.108" v="854" actId="700"/>
          <ac:spMkLst>
            <pc:docMk/>
            <pc:sldMk cId="3781463402" sldId="362"/>
            <ac:spMk id="4" creationId="{00000000-0000-0000-0000-000000000000}"/>
          </ac:spMkLst>
        </pc:spChg>
        <pc:spChg chg="mod ord">
          <ac:chgData name="Burrell, Alice" userId="7451a51b-a698-4eed-857d-e2f3aa55f173" providerId="ADAL" clId="{D1540557-1415-4D78-9D38-5AEFAB651EB7}" dt="2023-01-23T16:39:48.108" v="854" actId="700"/>
          <ac:spMkLst>
            <pc:docMk/>
            <pc:sldMk cId="3781463402" sldId="362"/>
            <ac:spMk id="5" creationId="{00000000-0000-0000-0000-000000000000}"/>
          </ac:spMkLst>
        </pc:spChg>
        <pc:spChg chg="add del mod ord">
          <ac:chgData name="Burrell, Alice" userId="7451a51b-a698-4eed-857d-e2f3aa55f173" providerId="ADAL" clId="{D1540557-1415-4D78-9D38-5AEFAB651EB7}" dt="2023-01-23T16:39:51.970" v="855" actId="478"/>
          <ac:spMkLst>
            <pc:docMk/>
            <pc:sldMk cId="3781463402" sldId="362"/>
            <ac:spMk id="6" creationId="{C553635C-16DE-59E5-375C-1749FECB2E6E}"/>
          </ac:spMkLst>
        </pc:spChg>
        <pc:spChg chg="add mod ord">
          <ac:chgData name="Burrell, Alice" userId="7451a51b-a698-4eed-857d-e2f3aa55f173" providerId="ADAL" clId="{D1540557-1415-4D78-9D38-5AEFAB651EB7}" dt="2023-01-23T16:40:15.329" v="898" actId="1076"/>
          <ac:spMkLst>
            <pc:docMk/>
            <pc:sldMk cId="3781463402" sldId="362"/>
            <ac:spMk id="7" creationId="{68574D90-B4DD-058E-F0CE-9FA34CBBD09A}"/>
          </ac:spMkLst>
        </pc:spChg>
      </pc:sldChg>
      <pc:sldChg chg="del">
        <pc:chgData name="Burrell, Alice" userId="7451a51b-a698-4eed-857d-e2f3aa55f173" providerId="ADAL" clId="{D1540557-1415-4D78-9D38-5AEFAB651EB7}" dt="2023-01-23T16:23:35.650" v="358" actId="47"/>
        <pc:sldMkLst>
          <pc:docMk/>
          <pc:sldMk cId="498462575" sldId="363"/>
        </pc:sldMkLst>
      </pc:sldChg>
      <pc:sldChg chg="delSp del mod">
        <pc:chgData name="Burrell, Alice" userId="7451a51b-a698-4eed-857d-e2f3aa55f173" providerId="ADAL" clId="{D1540557-1415-4D78-9D38-5AEFAB651EB7}" dt="2023-01-23T16:21:54.734" v="305" actId="47"/>
        <pc:sldMkLst>
          <pc:docMk/>
          <pc:sldMk cId="4079190068" sldId="364"/>
        </pc:sldMkLst>
        <pc:picChg chg="del">
          <ac:chgData name="Burrell, Alice" userId="7451a51b-a698-4eed-857d-e2f3aa55f173" providerId="ADAL" clId="{D1540557-1415-4D78-9D38-5AEFAB651EB7}" dt="2023-01-23T16:19:39.733" v="269" actId="478"/>
          <ac:picMkLst>
            <pc:docMk/>
            <pc:sldMk cId="4079190068" sldId="364"/>
            <ac:picMk id="8" creationId="{00000000-0000-0000-0000-000000000000}"/>
          </ac:picMkLst>
        </pc:picChg>
      </pc:sldChg>
      <pc:sldChg chg="addSp delSp modSp mod modClrScheme chgLayout">
        <pc:chgData name="Burrell, Alice" userId="7451a51b-a698-4eed-857d-e2f3aa55f173" providerId="ADAL" clId="{D1540557-1415-4D78-9D38-5AEFAB651EB7}" dt="2023-01-23T16:40:53.264" v="904" actId="255"/>
        <pc:sldMkLst>
          <pc:docMk/>
          <pc:sldMk cId="165660086" sldId="370"/>
        </pc:sldMkLst>
        <pc:spChg chg="mod ord">
          <ac:chgData name="Burrell, Alice" userId="7451a51b-a698-4eed-857d-e2f3aa55f173" providerId="ADAL" clId="{D1540557-1415-4D78-9D38-5AEFAB651EB7}" dt="2023-01-23T16:40:53.264" v="904" actId="255"/>
          <ac:spMkLst>
            <pc:docMk/>
            <pc:sldMk cId="165660086" sldId="370"/>
            <ac:spMk id="2" creationId="{00000000-0000-0000-0000-000000000000}"/>
          </ac:spMkLst>
        </pc:spChg>
        <pc:spChg chg="mod ord">
          <ac:chgData name="Burrell, Alice" userId="7451a51b-a698-4eed-857d-e2f3aa55f173" providerId="ADAL" clId="{D1540557-1415-4D78-9D38-5AEFAB651EB7}" dt="2023-01-23T16:15:04.310" v="136" actId="700"/>
          <ac:spMkLst>
            <pc:docMk/>
            <pc:sldMk cId="165660086" sldId="370"/>
            <ac:spMk id="4" creationId="{00000000-0000-0000-0000-000000000000}"/>
          </ac:spMkLst>
        </pc:spChg>
        <pc:spChg chg="mod ord">
          <ac:chgData name="Burrell, Alice" userId="7451a51b-a698-4eed-857d-e2f3aa55f173" providerId="ADAL" clId="{D1540557-1415-4D78-9D38-5AEFAB651EB7}" dt="2023-01-23T16:15:04.310" v="136" actId="700"/>
          <ac:spMkLst>
            <pc:docMk/>
            <pc:sldMk cId="165660086" sldId="370"/>
            <ac:spMk id="5" creationId="{00000000-0000-0000-0000-000000000000}"/>
          </ac:spMkLst>
        </pc:spChg>
        <pc:spChg chg="add del mod ord">
          <ac:chgData name="Burrell, Alice" userId="7451a51b-a698-4eed-857d-e2f3aa55f173" providerId="ADAL" clId="{D1540557-1415-4D78-9D38-5AEFAB651EB7}" dt="2023-01-23T16:16:41.793" v="205" actId="478"/>
          <ac:spMkLst>
            <pc:docMk/>
            <pc:sldMk cId="165660086" sldId="370"/>
            <ac:spMk id="8" creationId="{7F541867-3AC2-5422-FF05-DE281410992F}"/>
          </ac:spMkLst>
        </pc:spChg>
        <pc:spChg chg="add mod ord">
          <ac:chgData name="Burrell, Alice" userId="7451a51b-a698-4eed-857d-e2f3aa55f173" providerId="ADAL" clId="{D1540557-1415-4D78-9D38-5AEFAB651EB7}" dt="2023-01-23T16:20:36.976" v="303" actId="20577"/>
          <ac:spMkLst>
            <pc:docMk/>
            <pc:sldMk cId="165660086" sldId="370"/>
            <ac:spMk id="9" creationId="{1F1F5671-12C1-80D2-8686-D97557A92B25}"/>
          </ac:spMkLst>
        </pc:spChg>
        <pc:graphicFrameChg chg="add del mod">
          <ac:chgData name="Burrell, Alice" userId="7451a51b-a698-4eed-857d-e2f3aa55f173" providerId="ADAL" clId="{D1540557-1415-4D78-9D38-5AEFAB651EB7}" dt="2023-01-23T16:13:13.861" v="127"/>
          <ac:graphicFrameMkLst>
            <pc:docMk/>
            <pc:sldMk cId="165660086" sldId="370"/>
            <ac:graphicFrameMk id="3" creationId="{1803AECE-35FB-10DC-29D8-08CF63CAD7DD}"/>
          </ac:graphicFrameMkLst>
        </pc:graphicFrameChg>
        <pc:picChg chg="add del mod">
          <ac:chgData name="Burrell, Alice" userId="7451a51b-a698-4eed-857d-e2f3aa55f173" providerId="ADAL" clId="{D1540557-1415-4D78-9D38-5AEFAB651EB7}" dt="2023-01-23T16:20:06.148" v="271" actId="478"/>
          <ac:picMkLst>
            <pc:docMk/>
            <pc:sldMk cId="165660086" sldId="370"/>
            <ac:picMk id="6" creationId="{66265EFD-5202-8DE3-18B0-7ADB50D08ECE}"/>
          </ac:picMkLst>
        </pc:picChg>
        <pc:picChg chg="del">
          <ac:chgData name="Burrell, Alice" userId="7451a51b-a698-4eed-857d-e2f3aa55f173" providerId="ADAL" clId="{D1540557-1415-4D78-9D38-5AEFAB651EB7}" dt="2023-01-23T16:12:19.353" v="123" actId="478"/>
          <ac:picMkLst>
            <pc:docMk/>
            <pc:sldMk cId="165660086" sldId="370"/>
            <ac:picMk id="7" creationId="{00000000-0000-0000-0000-000000000000}"/>
          </ac:picMkLst>
        </pc:picChg>
        <pc:picChg chg="add mod">
          <ac:chgData name="Burrell, Alice" userId="7451a51b-a698-4eed-857d-e2f3aa55f173" providerId="ADAL" clId="{D1540557-1415-4D78-9D38-5AEFAB651EB7}" dt="2023-01-23T16:20:30.795" v="277" actId="1076"/>
          <ac:picMkLst>
            <pc:docMk/>
            <pc:sldMk cId="165660086" sldId="370"/>
            <ac:picMk id="10" creationId="{8656AF51-651E-1EF4-2771-7DB75D968F06}"/>
          </ac:picMkLst>
        </pc:picChg>
      </pc:sldChg>
      <pc:sldChg chg="del">
        <pc:chgData name="Burrell, Alice" userId="7451a51b-a698-4eed-857d-e2f3aa55f173" providerId="ADAL" clId="{D1540557-1415-4D78-9D38-5AEFAB651EB7}" dt="2023-01-23T16:19:32.741" v="268" actId="47"/>
        <pc:sldMkLst>
          <pc:docMk/>
          <pc:sldMk cId="442158479" sldId="371"/>
        </pc:sldMkLst>
      </pc:sldChg>
      <pc:sldChg chg="del">
        <pc:chgData name="Burrell, Alice" userId="7451a51b-a698-4eed-857d-e2f3aa55f173" providerId="ADAL" clId="{D1540557-1415-4D78-9D38-5AEFAB651EB7}" dt="2023-01-23T16:20:51.699" v="304" actId="47"/>
        <pc:sldMkLst>
          <pc:docMk/>
          <pc:sldMk cId="4079190068" sldId="372"/>
        </pc:sldMkLst>
      </pc:sldChg>
      <pc:sldChg chg="del">
        <pc:chgData name="Burrell, Alice" userId="7451a51b-a698-4eed-857d-e2f3aa55f173" providerId="ADAL" clId="{D1540557-1415-4D78-9D38-5AEFAB651EB7}" dt="2023-01-23T16:37:43.364" v="772" actId="47"/>
        <pc:sldMkLst>
          <pc:docMk/>
          <pc:sldMk cId="3781463402" sldId="373"/>
        </pc:sldMkLst>
      </pc:sldChg>
      <pc:sldChg chg="del">
        <pc:chgData name="Burrell, Alice" userId="7451a51b-a698-4eed-857d-e2f3aa55f173" providerId="ADAL" clId="{D1540557-1415-4D78-9D38-5AEFAB651EB7}" dt="2023-01-23T16:23:36.905" v="359" actId="47"/>
        <pc:sldMkLst>
          <pc:docMk/>
          <pc:sldMk cId="498462575" sldId="374"/>
        </pc:sldMkLst>
      </pc:sldChg>
      <pc:sldChg chg="modSp mod">
        <pc:chgData name="Burrell, Alice" userId="7451a51b-a698-4eed-857d-e2f3aa55f173" providerId="ADAL" clId="{D1540557-1415-4D78-9D38-5AEFAB651EB7}" dt="2023-01-23T16:39:06.677" v="845" actId="2710"/>
        <pc:sldMkLst>
          <pc:docMk/>
          <pc:sldMk cId="732919149" sldId="375"/>
        </pc:sldMkLst>
        <pc:spChg chg="mod">
          <ac:chgData name="Burrell, Alice" userId="7451a51b-a698-4eed-857d-e2f3aa55f173" providerId="ADAL" clId="{D1540557-1415-4D78-9D38-5AEFAB651EB7}" dt="2023-01-23T16:39:06.677" v="845" actId="2710"/>
          <ac:spMkLst>
            <pc:docMk/>
            <pc:sldMk cId="732919149" sldId="375"/>
            <ac:spMk id="6" creationId="{00000000-0000-0000-0000-000000000000}"/>
          </ac:spMkLst>
        </pc:spChg>
      </pc:sldChg>
      <pc:sldChg chg="modSp del mod">
        <pc:chgData name="Burrell, Alice" userId="7451a51b-a698-4eed-857d-e2f3aa55f173" providerId="ADAL" clId="{D1540557-1415-4D78-9D38-5AEFAB651EB7}" dt="2023-01-23T16:49:13.138" v="1122" actId="47"/>
        <pc:sldMkLst>
          <pc:docMk/>
          <pc:sldMk cId="411125262" sldId="376"/>
        </pc:sldMkLst>
        <pc:spChg chg="mod">
          <ac:chgData name="Burrell, Alice" userId="7451a51b-a698-4eed-857d-e2f3aa55f173" providerId="ADAL" clId="{D1540557-1415-4D78-9D38-5AEFAB651EB7}" dt="2023-01-23T16:42:25.530" v="935" actId="403"/>
          <ac:spMkLst>
            <pc:docMk/>
            <pc:sldMk cId="411125262" sldId="376"/>
            <ac:spMk id="3" creationId="{00000000-0000-0000-0000-000000000000}"/>
          </ac:spMkLst>
        </pc:spChg>
      </pc:sldChg>
      <pc:sldChg chg="addSp delSp modSp add mod ord modClrScheme chgLayout">
        <pc:chgData name="Burrell, Alice" userId="7451a51b-a698-4eed-857d-e2f3aa55f173" providerId="ADAL" clId="{D1540557-1415-4D78-9D38-5AEFAB651EB7}" dt="2023-01-23T16:48:27.952" v="1046"/>
        <pc:sldMkLst>
          <pc:docMk/>
          <pc:sldMk cId="1160903198" sldId="377"/>
        </pc:sldMkLst>
        <pc:spChg chg="mod ord">
          <ac:chgData name="Burrell, Alice" userId="7451a51b-a698-4eed-857d-e2f3aa55f173" providerId="ADAL" clId="{D1540557-1415-4D78-9D38-5AEFAB651EB7}" dt="2023-01-23T16:40:38.588" v="902" actId="255"/>
          <ac:spMkLst>
            <pc:docMk/>
            <pc:sldMk cId="1160903198" sldId="377"/>
            <ac:spMk id="2" creationId="{00000000-0000-0000-0000-000000000000}"/>
          </ac:spMkLst>
        </pc:spChg>
        <pc:spChg chg="mod ord">
          <ac:chgData name="Burrell, Alice" userId="7451a51b-a698-4eed-857d-e2f3aa55f173" providerId="ADAL" clId="{D1540557-1415-4D78-9D38-5AEFAB651EB7}" dt="2023-01-23T16:16:10.007" v="195" actId="700"/>
          <ac:spMkLst>
            <pc:docMk/>
            <pc:sldMk cId="1160903198" sldId="377"/>
            <ac:spMk id="4" creationId="{00000000-0000-0000-0000-000000000000}"/>
          </ac:spMkLst>
        </pc:spChg>
        <pc:spChg chg="mod ord">
          <ac:chgData name="Burrell, Alice" userId="7451a51b-a698-4eed-857d-e2f3aa55f173" providerId="ADAL" clId="{D1540557-1415-4D78-9D38-5AEFAB651EB7}" dt="2023-01-23T16:16:10.007" v="195" actId="700"/>
          <ac:spMkLst>
            <pc:docMk/>
            <pc:sldMk cId="1160903198" sldId="377"/>
            <ac:spMk id="5" creationId="{00000000-0000-0000-0000-000000000000}"/>
          </ac:spMkLst>
        </pc:spChg>
        <pc:spChg chg="add mod">
          <ac:chgData name="Burrell, Alice" userId="7451a51b-a698-4eed-857d-e2f3aa55f173" providerId="ADAL" clId="{D1540557-1415-4D78-9D38-5AEFAB651EB7}" dt="2023-01-23T16:16:20.348" v="199" actId="21"/>
          <ac:spMkLst>
            <pc:docMk/>
            <pc:sldMk cId="1160903198" sldId="377"/>
            <ac:spMk id="7" creationId="{B3D54CF8-B4F6-891A-016E-5CBEA18AA28F}"/>
          </ac:spMkLst>
        </pc:spChg>
        <pc:spChg chg="add del mod ord">
          <ac:chgData name="Burrell, Alice" userId="7451a51b-a698-4eed-857d-e2f3aa55f173" providerId="ADAL" clId="{D1540557-1415-4D78-9D38-5AEFAB651EB7}" dt="2023-01-23T16:16:26.938" v="204" actId="478"/>
          <ac:spMkLst>
            <pc:docMk/>
            <pc:sldMk cId="1160903198" sldId="377"/>
            <ac:spMk id="8" creationId="{9C6F69A2-648F-8FF4-BAEB-8442A7A4C2A4}"/>
          </ac:spMkLst>
        </pc:spChg>
        <pc:spChg chg="add mod ord">
          <ac:chgData name="Burrell, Alice" userId="7451a51b-a698-4eed-857d-e2f3aa55f173" providerId="ADAL" clId="{D1540557-1415-4D78-9D38-5AEFAB651EB7}" dt="2023-01-23T16:19:16.697" v="267" actId="1076"/>
          <ac:spMkLst>
            <pc:docMk/>
            <pc:sldMk cId="1160903198" sldId="377"/>
            <ac:spMk id="9" creationId="{933F4959-94A2-318A-B859-E484FABBF54E}"/>
          </ac:spMkLst>
        </pc:spChg>
        <pc:spChg chg="add del mod">
          <ac:chgData name="Burrell, Alice" userId="7451a51b-a698-4eed-857d-e2f3aa55f173" providerId="ADAL" clId="{D1540557-1415-4D78-9D38-5AEFAB651EB7}" dt="2023-01-23T16:16:14.767" v="197" actId="478"/>
          <ac:spMkLst>
            <pc:docMk/>
            <pc:sldMk cId="1160903198" sldId="377"/>
            <ac:spMk id="10" creationId="{8CEE2B7B-ECD2-AF74-0F50-E12F4FB8BA2A}"/>
          </ac:spMkLst>
        </pc:spChg>
        <pc:picChg chg="add mod">
          <ac:chgData name="Burrell, Alice" userId="7451a51b-a698-4eed-857d-e2f3aa55f173" providerId="ADAL" clId="{D1540557-1415-4D78-9D38-5AEFAB651EB7}" dt="2023-01-23T16:17:59.169" v="243" actId="14100"/>
          <ac:picMkLst>
            <pc:docMk/>
            <pc:sldMk cId="1160903198" sldId="377"/>
            <ac:picMk id="3" creationId="{F6A42423-CF6B-DE04-43BD-67D02A32B431}"/>
          </ac:picMkLst>
        </pc:picChg>
        <pc:picChg chg="del">
          <ac:chgData name="Burrell, Alice" userId="7451a51b-a698-4eed-857d-e2f3aa55f173" providerId="ADAL" clId="{D1540557-1415-4D78-9D38-5AEFAB651EB7}" dt="2023-01-23T16:13:25.426" v="132" actId="478"/>
          <ac:picMkLst>
            <pc:docMk/>
            <pc:sldMk cId="1160903198" sldId="377"/>
            <ac:picMk id="6" creationId="{66265EFD-5202-8DE3-18B0-7ADB50D08ECE}"/>
          </ac:picMkLst>
        </pc:picChg>
      </pc:sldChg>
      <pc:sldChg chg="modSp add mod">
        <pc:chgData name="Burrell, Alice" userId="7451a51b-a698-4eed-857d-e2f3aa55f173" providerId="ADAL" clId="{D1540557-1415-4D78-9D38-5AEFAB651EB7}" dt="2023-01-23T16:40:45.493" v="903" actId="255"/>
        <pc:sldMkLst>
          <pc:docMk/>
          <pc:sldMk cId="3225477957" sldId="378"/>
        </pc:sldMkLst>
        <pc:spChg chg="mod">
          <ac:chgData name="Burrell, Alice" userId="7451a51b-a698-4eed-857d-e2f3aa55f173" providerId="ADAL" clId="{D1540557-1415-4D78-9D38-5AEFAB651EB7}" dt="2023-01-23T16:40:45.493" v="903" actId="255"/>
          <ac:spMkLst>
            <pc:docMk/>
            <pc:sldMk cId="3225477957" sldId="378"/>
            <ac:spMk id="2" creationId="{00000000-0000-0000-0000-000000000000}"/>
          </ac:spMkLst>
        </pc:spChg>
      </pc:sldChg>
      <pc:sldChg chg="modSp add mod ord">
        <pc:chgData name="Burrell, Alice" userId="7451a51b-a698-4eed-857d-e2f3aa55f173" providerId="ADAL" clId="{D1540557-1415-4D78-9D38-5AEFAB651EB7}" dt="2023-01-23T16:48:40.967" v="1065" actId="20577"/>
        <pc:sldMkLst>
          <pc:docMk/>
          <pc:sldMk cId="4147261929" sldId="379"/>
        </pc:sldMkLst>
        <pc:spChg chg="mod">
          <ac:chgData name="Burrell, Alice" userId="7451a51b-a698-4eed-857d-e2f3aa55f173" providerId="ADAL" clId="{D1540557-1415-4D78-9D38-5AEFAB651EB7}" dt="2023-01-23T16:48:40.967" v="1065" actId="20577"/>
          <ac:spMkLst>
            <pc:docMk/>
            <pc:sldMk cId="4147261929" sldId="379"/>
            <ac:spMk id="2" creationId="{00000000-0000-0000-0000-000000000000}"/>
          </ac:spMkLst>
        </pc:spChg>
      </pc:sldChg>
      <pc:sldChg chg="modSp add mod">
        <pc:chgData name="Burrell, Alice" userId="7451a51b-a698-4eed-857d-e2f3aa55f173" providerId="ADAL" clId="{D1540557-1415-4D78-9D38-5AEFAB651EB7}" dt="2023-01-23T16:49:09.730" v="1121" actId="20577"/>
        <pc:sldMkLst>
          <pc:docMk/>
          <pc:sldMk cId="3243425770" sldId="380"/>
        </pc:sldMkLst>
        <pc:spChg chg="mod">
          <ac:chgData name="Burrell, Alice" userId="7451a51b-a698-4eed-857d-e2f3aa55f173" providerId="ADAL" clId="{D1540557-1415-4D78-9D38-5AEFAB651EB7}" dt="2023-01-23T16:49:09.730" v="1121" actId="20577"/>
          <ac:spMkLst>
            <pc:docMk/>
            <pc:sldMk cId="3243425770" sldId="380"/>
            <ac:spMk id="2" creationId="{00000000-0000-0000-0000-000000000000}"/>
          </ac:spMkLst>
        </pc:spChg>
      </pc:sldChg>
      <pc:sldChg chg="modSp add mod">
        <pc:chgData name="Burrell, Alice" userId="7451a51b-a698-4eed-857d-e2f3aa55f173" providerId="ADAL" clId="{D1540557-1415-4D78-9D38-5AEFAB651EB7}" dt="2023-01-23T16:49:42.238" v="1144" actId="20577"/>
        <pc:sldMkLst>
          <pc:docMk/>
          <pc:sldMk cId="3450793544" sldId="381"/>
        </pc:sldMkLst>
        <pc:spChg chg="mod">
          <ac:chgData name="Burrell, Alice" userId="7451a51b-a698-4eed-857d-e2f3aa55f173" providerId="ADAL" clId="{D1540557-1415-4D78-9D38-5AEFAB651EB7}" dt="2023-01-23T16:49:42.238" v="1144" actId="20577"/>
          <ac:spMkLst>
            <pc:docMk/>
            <pc:sldMk cId="3450793544" sldId="381"/>
            <ac:spMk id="2" creationId="{00000000-0000-0000-0000-000000000000}"/>
          </ac:spMkLst>
        </pc:spChg>
      </pc:sldChg>
    </pc:docChg>
  </pc:docChgLst>
  <pc:docChgLst>
    <pc:chgData name="Welch, Patricia" userId="S::patricia.welch@savethechildren.org::d5055797-2413-422b-8868-bbc9d7e97c30" providerId="AD" clId="Web-{C69328E4-9388-457A-81B7-F64FD756ACDC}"/>
    <pc:docChg chg="">
      <pc:chgData name="Welch, Patricia" userId="S::patricia.welch@savethechildren.org::d5055797-2413-422b-8868-bbc9d7e97c30" providerId="AD" clId="Web-{C69328E4-9388-457A-81B7-F64FD756ACDC}" dt="2023-07-19T08:35:48.005" v="1"/>
      <pc:docMkLst>
        <pc:docMk/>
      </pc:docMkLst>
      <pc:sldChg chg="addCm delCm">
        <pc:chgData name="Welch, Patricia" userId="S::patricia.welch@savethechildren.org::d5055797-2413-422b-8868-bbc9d7e97c30" providerId="AD" clId="Web-{C69328E4-9388-457A-81B7-F64FD756ACDC}" dt="2023-07-19T08:35:48.005" v="1"/>
        <pc:sldMkLst>
          <pc:docMk/>
          <pc:sldMk cId="2656813779" sldId="356"/>
        </pc:sldMkLst>
        <pc:extLst>
          <p:ext xmlns:p="http://schemas.openxmlformats.org/presentationml/2006/main" uri="{D6D511B9-2390-475A-947B-AFAB55BFBCF1}">
            <pc226:cmChg xmlns:pc226="http://schemas.microsoft.com/office/powerpoint/2022/06/main/command" chg="add del">
              <pc226:chgData name="Welch, Patricia" userId="S::patricia.welch@savethechildren.org::d5055797-2413-422b-8868-bbc9d7e97c30" providerId="AD" clId="Web-{C69328E4-9388-457A-81B7-F64FD756ACDC}" dt="2023-07-19T08:35:48.005" v="1"/>
              <pc2:cmMkLst xmlns:pc2="http://schemas.microsoft.com/office/powerpoint/2019/9/main/command">
                <pc:docMk/>
                <pc:sldMk cId="2656813779" sldId="356"/>
                <pc2:cmMk id="{1FEAAF40-4C39-4B62-ADAB-2616ED2ADCA3}"/>
              </pc2:cmMkLst>
            </pc226:cmChg>
          </p:ext>
        </pc:extLst>
      </pc:sldChg>
    </pc:docChg>
  </pc:docChgLst>
  <pc:docChgLst>
    <pc:chgData name="Garcia, Andrea" userId="S::andrea.garcia@savethechildren.org::3b3cb366-c254-4c55-bd0a-718b1bae85ec" providerId="AD" clId="Web-{2BC11464-3E09-BEB3-4736-B56734186BA2}"/>
    <pc:docChg chg="mod sldOrd">
      <pc:chgData name="Garcia, Andrea" userId="S::andrea.garcia@savethechildren.org::3b3cb366-c254-4c55-bd0a-718b1bae85ec" providerId="AD" clId="Web-{2BC11464-3E09-BEB3-4736-B56734186BA2}" dt="2023-07-12T03:51:18.153" v="11"/>
      <pc:docMkLst>
        <pc:docMk/>
      </pc:docMkLst>
      <pc:sldChg chg="ord">
        <pc:chgData name="Garcia, Andrea" userId="S::andrea.garcia@savethechildren.org::3b3cb366-c254-4c55-bd0a-718b1bae85ec" providerId="AD" clId="Web-{2BC11464-3E09-BEB3-4736-B56734186BA2}" dt="2023-07-12T03:20:59.022" v="0"/>
        <pc:sldMkLst>
          <pc:docMk/>
          <pc:sldMk cId="2852288144" sldId="334"/>
        </pc:sldMkLst>
      </pc:sldChg>
      <pc:sldChg chg="addCm modCm">
        <pc:chgData name="Garcia, Andrea" userId="S::andrea.garcia@savethechildren.org::3b3cb366-c254-4c55-bd0a-718b1bae85ec" providerId="AD" clId="Web-{2BC11464-3E09-BEB3-4736-B56734186BA2}" dt="2023-07-12T03:34:37.952" v="10"/>
        <pc:sldMkLst>
          <pc:docMk/>
          <pc:sldMk cId="2656813779" sldId="356"/>
        </pc:sldMkLst>
        <pc:extLst>
          <p:ext xmlns:p="http://schemas.openxmlformats.org/presentationml/2006/main" uri="{D6D511B9-2390-475A-947B-AFAB55BFBCF1}">
            <pc226:cmChg xmlns:pc226="http://schemas.microsoft.com/office/powerpoint/2022/06/main/command" chg="add mod">
              <pc226:chgData name="Garcia, Andrea" userId="S::andrea.garcia@savethechildren.org::3b3cb366-c254-4c55-bd0a-718b1bae85ec" providerId="AD" clId="Web-{2BC11464-3E09-BEB3-4736-B56734186BA2}" dt="2023-07-12T03:34:37.952" v="10"/>
              <pc2:cmMkLst xmlns:pc2="http://schemas.microsoft.com/office/powerpoint/2019/9/main/command">
                <pc:docMk/>
                <pc:sldMk cId="2656813779" sldId="356"/>
                <pc2:cmMk id="{1FEAAF40-4C39-4B62-ADAB-2616ED2ADCA3}"/>
              </pc2:cmMkLst>
            </pc226:cmChg>
          </p:ext>
        </pc:extLst>
      </pc:sldChg>
      <pc:sldChg chg="ord addCm modCm">
        <pc:chgData name="Garcia, Andrea" userId="S::andrea.garcia@savethechildren.org::3b3cb366-c254-4c55-bd0a-718b1bae85ec" providerId="AD" clId="Web-{2BC11464-3E09-BEB3-4736-B56734186BA2}" dt="2023-07-12T03:28:12.537" v="6"/>
        <pc:sldMkLst>
          <pc:docMk/>
          <pc:sldMk cId="440448322" sldId="380"/>
        </pc:sldMkLst>
        <pc:extLst>
          <p:ext xmlns:p="http://schemas.openxmlformats.org/presentationml/2006/main" uri="{D6D511B9-2390-475A-947B-AFAB55BFBCF1}">
            <pc226:cmChg xmlns:pc226="http://schemas.microsoft.com/office/powerpoint/2022/06/main/command" chg="add mod">
              <pc226:chgData name="Garcia, Andrea" userId="S::andrea.garcia@savethechildren.org::3b3cb366-c254-4c55-bd0a-718b1bae85ec" providerId="AD" clId="Web-{2BC11464-3E09-BEB3-4736-B56734186BA2}" dt="2023-07-12T03:28:12.537" v="6"/>
              <pc2:cmMkLst xmlns:pc2="http://schemas.microsoft.com/office/powerpoint/2019/9/main/command">
                <pc:docMk/>
                <pc:sldMk cId="440448322" sldId="380"/>
                <pc2:cmMk id="{7AB1A9E0-41E3-440F-A61C-1D510775D588}"/>
              </pc2:cmMkLst>
            </pc226:cmChg>
          </p:ext>
        </pc:extLst>
      </pc:sldChg>
      <pc:sldChg chg="addCm modCm">
        <pc:chgData name="Garcia, Andrea" userId="S::andrea.garcia@savethechildren.org::3b3cb366-c254-4c55-bd0a-718b1bae85ec" providerId="AD" clId="Web-{2BC11464-3E09-BEB3-4736-B56734186BA2}" dt="2023-07-12T03:27:37.630" v="5"/>
        <pc:sldMkLst>
          <pc:docMk/>
          <pc:sldMk cId="3987848543" sldId="619"/>
        </pc:sldMkLst>
        <pc:extLst>
          <p:ext xmlns:p="http://schemas.openxmlformats.org/presentationml/2006/main" uri="{D6D511B9-2390-475A-947B-AFAB55BFBCF1}">
            <pc226:cmChg xmlns:pc226="http://schemas.microsoft.com/office/powerpoint/2022/06/main/command" chg="add mod">
              <pc226:chgData name="Garcia, Andrea" userId="S::andrea.garcia@savethechildren.org::3b3cb366-c254-4c55-bd0a-718b1bae85ec" providerId="AD" clId="Web-{2BC11464-3E09-BEB3-4736-B56734186BA2}" dt="2023-07-12T03:27:37.630" v="5"/>
              <pc2:cmMkLst xmlns:pc2="http://schemas.microsoft.com/office/powerpoint/2019/9/main/command">
                <pc:docMk/>
                <pc:sldMk cId="3987848543" sldId="619"/>
                <pc2:cmMk id="{2497CDDE-A8D0-43A4-B402-9ABACF964CE8}"/>
              </pc2:cmMkLst>
            </pc226:cmChg>
          </p:ext>
        </pc:extLst>
      </pc:sldChg>
      <pc:sldChg chg="addCm modCm">
        <pc:chgData name="Garcia, Andrea" userId="S::andrea.garcia@savethechildren.org::3b3cb366-c254-4c55-bd0a-718b1bae85ec" providerId="AD" clId="Web-{2BC11464-3E09-BEB3-4736-B56734186BA2}" dt="2023-07-12T03:30:11.868" v="8"/>
        <pc:sldMkLst>
          <pc:docMk/>
          <pc:sldMk cId="13141572" sldId="621"/>
        </pc:sldMkLst>
        <pc:extLst>
          <p:ext xmlns:p="http://schemas.openxmlformats.org/presentationml/2006/main" uri="{D6D511B9-2390-475A-947B-AFAB55BFBCF1}">
            <pc226:cmChg xmlns:pc226="http://schemas.microsoft.com/office/powerpoint/2022/06/main/command" chg="add mod">
              <pc226:chgData name="Garcia, Andrea" userId="S::andrea.garcia@savethechildren.org::3b3cb366-c254-4c55-bd0a-718b1bae85ec" providerId="AD" clId="Web-{2BC11464-3E09-BEB3-4736-B56734186BA2}" dt="2023-07-12T03:30:11.868" v="8"/>
              <pc2:cmMkLst xmlns:pc2="http://schemas.microsoft.com/office/powerpoint/2019/9/main/command">
                <pc:docMk/>
                <pc:sldMk cId="13141572" sldId="621"/>
                <pc2:cmMk id="{48FD875D-3C91-4491-9808-2004686D8A1D}"/>
              </pc2:cmMkLst>
            </pc226:cmChg>
          </p:ext>
        </pc:extLst>
      </pc:sldChg>
      <pc:sldChg chg="addCm">
        <pc:chgData name="Garcia, Andrea" userId="S::andrea.garcia@savethechildren.org::3b3cb366-c254-4c55-bd0a-718b1bae85ec" providerId="AD" clId="Web-{2BC11464-3E09-BEB3-4736-B56734186BA2}" dt="2023-07-12T03:51:18.153" v="11"/>
        <pc:sldMkLst>
          <pc:docMk/>
          <pc:sldMk cId="249961862" sldId="781"/>
        </pc:sldMkLst>
        <pc:extLst>
          <p:ext xmlns:p="http://schemas.openxmlformats.org/presentationml/2006/main" uri="{D6D511B9-2390-475A-947B-AFAB55BFBCF1}">
            <pc226:cmChg xmlns:pc226="http://schemas.microsoft.com/office/powerpoint/2022/06/main/command" chg="add">
              <pc226:chgData name="Garcia, Andrea" userId="S::andrea.garcia@savethechildren.org::3b3cb366-c254-4c55-bd0a-718b1bae85ec" providerId="AD" clId="Web-{2BC11464-3E09-BEB3-4736-B56734186BA2}" dt="2023-07-12T03:51:18.153" v="11"/>
              <pc2:cmMkLst xmlns:pc2="http://schemas.microsoft.com/office/powerpoint/2019/9/main/command">
                <pc:docMk/>
                <pc:sldMk cId="249961862" sldId="781"/>
                <pc2:cmMk id="{9E52E372-EB4B-4E60-8693-940CE64D22AC}"/>
              </pc2:cmMkLst>
            </pc226:cmChg>
          </p:ext>
        </pc:extLst>
      </pc:sldChg>
    </pc:docChg>
  </pc:docChgLst>
  <pc:docChgLst>
    <pc:chgData name="Burrell, Alice" userId="7451a51b-a698-4eed-857d-e2f3aa55f173" providerId="ADAL" clId="{02BB9106-AF9F-485F-8CF0-87E25C58F621}"/>
    <pc:docChg chg="undo redo custSel addSld delSld modSld delMainMaster">
      <pc:chgData name="Burrell, Alice" userId="7451a51b-a698-4eed-857d-e2f3aa55f173" providerId="ADAL" clId="{02BB9106-AF9F-485F-8CF0-87E25C58F621}" dt="2023-10-11T11:51:50.029" v="674" actId="47"/>
      <pc:docMkLst>
        <pc:docMk/>
      </pc:docMkLst>
      <pc:sldChg chg="modSp mod">
        <pc:chgData name="Burrell, Alice" userId="7451a51b-a698-4eed-857d-e2f3aa55f173" providerId="ADAL" clId="{02BB9106-AF9F-485F-8CF0-87E25C58F621}" dt="2023-10-11T11:21:46.894" v="11"/>
        <pc:sldMkLst>
          <pc:docMk/>
          <pc:sldMk cId="3204558346" sldId="266"/>
        </pc:sldMkLst>
        <pc:spChg chg="mod">
          <ac:chgData name="Burrell, Alice" userId="7451a51b-a698-4eed-857d-e2f3aa55f173" providerId="ADAL" clId="{02BB9106-AF9F-485F-8CF0-87E25C58F621}" dt="2023-10-11T11:21:46.894" v="11"/>
          <ac:spMkLst>
            <pc:docMk/>
            <pc:sldMk cId="3204558346" sldId="266"/>
            <ac:spMk id="7" creationId="{AA2DCF4F-2A30-EA1E-5EE2-6C6E8F486215}"/>
          </ac:spMkLst>
        </pc:spChg>
      </pc:sldChg>
      <pc:sldChg chg="modSp del mod">
        <pc:chgData name="Burrell, Alice" userId="7451a51b-a698-4eed-857d-e2f3aa55f173" providerId="ADAL" clId="{02BB9106-AF9F-485F-8CF0-87E25C58F621}" dt="2023-10-11T11:23:25.021" v="30" actId="47"/>
        <pc:sldMkLst>
          <pc:docMk/>
          <pc:sldMk cId="812659361" sldId="301"/>
        </pc:sldMkLst>
        <pc:graphicFrameChg chg="modGraphic">
          <ac:chgData name="Burrell, Alice" userId="7451a51b-a698-4eed-857d-e2f3aa55f173" providerId="ADAL" clId="{02BB9106-AF9F-485F-8CF0-87E25C58F621}" dt="2023-10-11T11:22:47.101" v="19" actId="14734"/>
          <ac:graphicFrameMkLst>
            <pc:docMk/>
            <pc:sldMk cId="812659361" sldId="301"/>
            <ac:graphicFrameMk id="3" creationId="{00000000-0000-0000-0000-000000000000}"/>
          </ac:graphicFrameMkLst>
        </pc:graphicFrameChg>
      </pc:sldChg>
      <pc:sldChg chg="delSp modSp mod modClrScheme chgLayout">
        <pc:chgData name="Burrell, Alice" userId="7451a51b-a698-4eed-857d-e2f3aa55f173" providerId="ADAL" clId="{02BB9106-AF9F-485F-8CF0-87E25C58F621}" dt="2023-10-11T11:51:36.368" v="673" actId="255"/>
        <pc:sldMkLst>
          <pc:docMk/>
          <pc:sldMk cId="2813200216" sldId="302"/>
        </pc:sldMkLst>
        <pc:spChg chg="mod ord">
          <ac:chgData name="Burrell, Alice" userId="7451a51b-a698-4eed-857d-e2f3aa55f173" providerId="ADAL" clId="{02BB9106-AF9F-485F-8CF0-87E25C58F621}" dt="2023-10-11T11:51:36.368" v="673" actId="255"/>
          <ac:spMkLst>
            <pc:docMk/>
            <pc:sldMk cId="2813200216" sldId="302"/>
            <ac:spMk id="2" creationId="{00000000-0000-0000-0000-000000000000}"/>
          </ac:spMkLst>
        </pc:spChg>
        <pc:spChg chg="mod ord">
          <ac:chgData name="Burrell, Alice" userId="7451a51b-a698-4eed-857d-e2f3aa55f173" providerId="ADAL" clId="{02BB9106-AF9F-485F-8CF0-87E25C58F621}" dt="2023-10-11T11:51:29.382" v="671" actId="700"/>
          <ac:spMkLst>
            <pc:docMk/>
            <pc:sldMk cId="2813200216" sldId="302"/>
            <ac:spMk id="3" creationId="{00000000-0000-0000-0000-000000000000}"/>
          </ac:spMkLst>
        </pc:spChg>
        <pc:spChg chg="mod ord">
          <ac:chgData name="Burrell, Alice" userId="7451a51b-a698-4eed-857d-e2f3aa55f173" providerId="ADAL" clId="{02BB9106-AF9F-485F-8CF0-87E25C58F621}" dt="2023-10-11T11:51:29.382" v="671" actId="700"/>
          <ac:spMkLst>
            <pc:docMk/>
            <pc:sldMk cId="2813200216" sldId="302"/>
            <ac:spMk id="4" creationId="{00000000-0000-0000-0000-000000000000}"/>
          </ac:spMkLst>
        </pc:spChg>
        <pc:spChg chg="mod ord">
          <ac:chgData name="Burrell, Alice" userId="7451a51b-a698-4eed-857d-e2f3aa55f173" providerId="ADAL" clId="{02BB9106-AF9F-485F-8CF0-87E25C58F621}" dt="2023-10-11T11:51:29.382" v="671" actId="700"/>
          <ac:spMkLst>
            <pc:docMk/>
            <pc:sldMk cId="2813200216" sldId="302"/>
            <ac:spMk id="5" creationId="{717FFD3F-3B77-50C7-9342-269DE3360DE0}"/>
          </ac:spMkLst>
        </pc:spChg>
        <pc:spChg chg="mod ord">
          <ac:chgData name="Burrell, Alice" userId="7451a51b-a698-4eed-857d-e2f3aa55f173" providerId="ADAL" clId="{02BB9106-AF9F-485F-8CF0-87E25C58F621}" dt="2023-10-11T11:51:29.382" v="671" actId="700"/>
          <ac:spMkLst>
            <pc:docMk/>
            <pc:sldMk cId="2813200216" sldId="302"/>
            <ac:spMk id="6" creationId="{00000000-0000-0000-0000-000000000000}"/>
          </ac:spMkLst>
        </pc:spChg>
        <pc:spChg chg="del">
          <ac:chgData name="Burrell, Alice" userId="7451a51b-a698-4eed-857d-e2f3aa55f173" providerId="ADAL" clId="{02BB9106-AF9F-485F-8CF0-87E25C58F621}" dt="2023-10-11T11:51:29.382" v="671" actId="700"/>
          <ac:spMkLst>
            <pc:docMk/>
            <pc:sldMk cId="2813200216" sldId="302"/>
            <ac:spMk id="8" creationId="{00000000-0000-0000-0000-000000000000}"/>
          </ac:spMkLst>
        </pc:spChg>
      </pc:sldChg>
      <pc:sldChg chg="modSp del mod">
        <pc:chgData name="Burrell, Alice" userId="7451a51b-a698-4eed-857d-e2f3aa55f173" providerId="ADAL" clId="{02BB9106-AF9F-485F-8CF0-87E25C58F621}" dt="2023-10-11T11:27:47.532" v="121" actId="1076"/>
        <pc:sldMkLst>
          <pc:docMk/>
          <pc:sldMk cId="3493833447" sldId="303"/>
        </pc:sldMkLst>
        <pc:spChg chg="mod">
          <ac:chgData name="Burrell, Alice" userId="7451a51b-a698-4eed-857d-e2f3aa55f173" providerId="ADAL" clId="{02BB9106-AF9F-485F-8CF0-87E25C58F621}" dt="2023-10-11T11:27:40.856" v="117" actId="113"/>
          <ac:spMkLst>
            <pc:docMk/>
            <pc:sldMk cId="3493833447" sldId="303"/>
            <ac:spMk id="7" creationId="{CC0B20DB-0C57-4D13-AC1C-B08287C89388}"/>
          </ac:spMkLst>
        </pc:spChg>
        <pc:picChg chg="mod">
          <ac:chgData name="Burrell, Alice" userId="7451a51b-a698-4eed-857d-e2f3aa55f173" providerId="ADAL" clId="{02BB9106-AF9F-485F-8CF0-87E25C58F621}" dt="2023-10-11T11:26:24.616" v="107" actId="14826"/>
          <ac:picMkLst>
            <pc:docMk/>
            <pc:sldMk cId="3493833447" sldId="303"/>
            <ac:picMk id="5" creationId="{F19F5E1A-5423-B72B-096D-C9C5F4D08CCD}"/>
          </ac:picMkLst>
        </pc:picChg>
        <pc:picChg chg="mod">
          <ac:chgData name="Burrell, Alice" userId="7451a51b-a698-4eed-857d-e2f3aa55f173" providerId="ADAL" clId="{02BB9106-AF9F-485F-8CF0-87E25C58F621}" dt="2023-10-11T11:27:47.532" v="121" actId="1076"/>
          <ac:picMkLst>
            <pc:docMk/>
            <pc:sldMk cId="3493833447" sldId="303"/>
            <ac:picMk id="6" creationId="{878D5A15-8907-B619-9402-1E62F0389026}"/>
          </ac:picMkLst>
        </pc:picChg>
      </pc:sldChg>
      <pc:sldChg chg="addSp delSp modSp del mod chgLayout">
        <pc:chgData name="Burrell, Alice" userId="7451a51b-a698-4eed-857d-e2f3aa55f173" providerId="ADAL" clId="{02BB9106-AF9F-485F-8CF0-87E25C58F621}" dt="2023-10-11T11:25:22.418" v="102" actId="1076"/>
        <pc:sldMkLst>
          <pc:docMk/>
          <pc:sldMk cId="1150656200" sldId="309"/>
        </pc:sldMkLst>
        <pc:spChg chg="add mod ord">
          <ac:chgData name="Burrell, Alice" userId="7451a51b-a698-4eed-857d-e2f3aa55f173" providerId="ADAL" clId="{02BB9106-AF9F-485F-8CF0-87E25C58F621}" dt="2023-10-11T11:25:07.613" v="98" actId="20577"/>
          <ac:spMkLst>
            <pc:docMk/>
            <pc:sldMk cId="1150656200" sldId="309"/>
            <ac:spMk id="2" creationId="{4E67853E-7A8D-46AC-24DD-519C5F0A9442}"/>
          </ac:spMkLst>
        </pc:spChg>
        <pc:spChg chg="add del mod ord">
          <ac:chgData name="Burrell, Alice" userId="7451a51b-a698-4eed-857d-e2f3aa55f173" providerId="ADAL" clId="{02BB9106-AF9F-485F-8CF0-87E25C58F621}" dt="2023-10-11T11:25:10.878" v="99" actId="478"/>
          <ac:spMkLst>
            <pc:docMk/>
            <pc:sldMk cId="1150656200" sldId="309"/>
            <ac:spMk id="3" creationId="{3FFA378B-254E-B059-2C47-6ECF3EDBFEC3}"/>
          </ac:spMkLst>
        </pc:spChg>
        <pc:graphicFrameChg chg="mod modGraphic">
          <ac:chgData name="Burrell, Alice" userId="7451a51b-a698-4eed-857d-e2f3aa55f173" providerId="ADAL" clId="{02BB9106-AF9F-485F-8CF0-87E25C58F621}" dt="2023-10-11T11:25:22.418" v="102" actId="1076"/>
          <ac:graphicFrameMkLst>
            <pc:docMk/>
            <pc:sldMk cId="1150656200" sldId="309"/>
            <ac:graphicFrameMk id="9" creationId="{2090639D-BED6-34C9-ED5B-1FC95D941FA1}"/>
          </ac:graphicFrameMkLst>
        </pc:graphicFrameChg>
      </pc:sldChg>
      <pc:sldChg chg="modNotesTx">
        <pc:chgData name="Burrell, Alice" userId="7451a51b-a698-4eed-857d-e2f3aa55f173" providerId="ADAL" clId="{02BB9106-AF9F-485F-8CF0-87E25C58F621}" dt="2023-10-11T11:32:11.956" v="123"/>
        <pc:sldMkLst>
          <pc:docMk/>
          <pc:sldMk cId="2075585891" sldId="326"/>
        </pc:sldMkLst>
      </pc:sldChg>
      <pc:sldChg chg="delSp modSp mod modClrScheme chgLayout">
        <pc:chgData name="Burrell, Alice" userId="7451a51b-a698-4eed-857d-e2f3aa55f173" providerId="ADAL" clId="{02BB9106-AF9F-485F-8CF0-87E25C58F621}" dt="2023-10-11T11:24:38.240" v="87" actId="2711"/>
        <pc:sldMkLst>
          <pc:docMk/>
          <pc:sldMk cId="2852288144" sldId="334"/>
        </pc:sldMkLst>
        <pc:spChg chg="mod ord">
          <ac:chgData name="Burrell, Alice" userId="7451a51b-a698-4eed-857d-e2f3aa55f173" providerId="ADAL" clId="{02BB9106-AF9F-485F-8CF0-87E25C58F621}" dt="2023-10-11T11:24:38.240" v="87" actId="2711"/>
          <ac:spMkLst>
            <pc:docMk/>
            <pc:sldMk cId="2852288144" sldId="334"/>
            <ac:spMk id="2" creationId="{00000000-0000-0000-0000-000000000000}"/>
          </ac:spMkLst>
        </pc:spChg>
        <pc:spChg chg="mod ord">
          <ac:chgData name="Burrell, Alice" userId="7451a51b-a698-4eed-857d-e2f3aa55f173" providerId="ADAL" clId="{02BB9106-AF9F-485F-8CF0-87E25C58F621}" dt="2023-10-11T11:24:28.880" v="85" actId="700"/>
          <ac:spMkLst>
            <pc:docMk/>
            <pc:sldMk cId="2852288144" sldId="334"/>
            <ac:spMk id="3" creationId="{C446210D-724A-8E4E-4987-2020E8EE7974}"/>
          </ac:spMkLst>
        </pc:spChg>
        <pc:spChg chg="del">
          <ac:chgData name="Burrell, Alice" userId="7451a51b-a698-4eed-857d-e2f3aa55f173" providerId="ADAL" clId="{02BB9106-AF9F-485F-8CF0-87E25C58F621}" dt="2023-10-11T11:24:28.880" v="85" actId="700"/>
          <ac:spMkLst>
            <pc:docMk/>
            <pc:sldMk cId="2852288144" sldId="334"/>
            <ac:spMk id="6" creationId="{554892D7-489B-BC2A-A659-98428DCFF6DC}"/>
          </ac:spMkLst>
        </pc:spChg>
        <pc:spChg chg="mod ord">
          <ac:chgData name="Burrell, Alice" userId="7451a51b-a698-4eed-857d-e2f3aa55f173" providerId="ADAL" clId="{02BB9106-AF9F-485F-8CF0-87E25C58F621}" dt="2023-10-11T11:24:28.880" v="85" actId="700"/>
          <ac:spMkLst>
            <pc:docMk/>
            <pc:sldMk cId="2852288144" sldId="334"/>
            <ac:spMk id="7" creationId="{E882B8A8-8C7D-B6DB-6522-8C7D2823DB86}"/>
          </ac:spMkLst>
        </pc:spChg>
        <pc:spChg chg="mod ord">
          <ac:chgData name="Burrell, Alice" userId="7451a51b-a698-4eed-857d-e2f3aa55f173" providerId="ADAL" clId="{02BB9106-AF9F-485F-8CF0-87E25C58F621}" dt="2023-10-11T11:24:28.880" v="85" actId="700"/>
          <ac:spMkLst>
            <pc:docMk/>
            <pc:sldMk cId="2852288144" sldId="334"/>
            <ac:spMk id="36" creationId="{00000000-0000-0000-0000-000000000000}"/>
          </ac:spMkLst>
        </pc:spChg>
        <pc:spChg chg="mod ord">
          <ac:chgData name="Burrell, Alice" userId="7451a51b-a698-4eed-857d-e2f3aa55f173" providerId="ADAL" clId="{02BB9106-AF9F-485F-8CF0-87E25C58F621}" dt="2023-10-11T11:24:28.880" v="85" actId="700"/>
          <ac:spMkLst>
            <pc:docMk/>
            <pc:sldMk cId="2852288144" sldId="334"/>
            <ac:spMk id="37" creationId="{00000000-0000-0000-0000-000000000000}"/>
          </ac:spMkLst>
        </pc:spChg>
      </pc:sldChg>
      <pc:sldChg chg="modSp mod">
        <pc:chgData name="Burrell, Alice" userId="7451a51b-a698-4eed-857d-e2f3aa55f173" providerId="ADAL" clId="{02BB9106-AF9F-485F-8CF0-87E25C58F621}" dt="2023-10-11T11:40:56.878" v="300" actId="20577"/>
        <pc:sldMkLst>
          <pc:docMk/>
          <pc:sldMk cId="3384780300" sldId="338"/>
        </pc:sldMkLst>
        <pc:spChg chg="mod">
          <ac:chgData name="Burrell, Alice" userId="7451a51b-a698-4eed-857d-e2f3aa55f173" providerId="ADAL" clId="{02BB9106-AF9F-485F-8CF0-87E25C58F621}" dt="2023-10-11T11:40:56.878" v="300" actId="20577"/>
          <ac:spMkLst>
            <pc:docMk/>
            <pc:sldMk cId="3384780300" sldId="338"/>
            <ac:spMk id="7" creationId="{CC0B20DB-0C57-4D13-AC1C-B08287C89388}"/>
          </ac:spMkLst>
        </pc:spChg>
      </pc:sldChg>
      <pc:sldChg chg="modNotesTx">
        <pc:chgData name="Burrell, Alice" userId="7451a51b-a698-4eed-857d-e2f3aa55f173" providerId="ADAL" clId="{02BB9106-AF9F-485F-8CF0-87E25C58F621}" dt="2023-10-11T11:35:13.477" v="172"/>
        <pc:sldMkLst>
          <pc:docMk/>
          <pc:sldMk cId="2733443909" sldId="341"/>
        </pc:sldMkLst>
      </pc:sldChg>
      <pc:sldChg chg="modNotesTx">
        <pc:chgData name="Burrell, Alice" userId="7451a51b-a698-4eed-857d-e2f3aa55f173" providerId="ADAL" clId="{02BB9106-AF9F-485F-8CF0-87E25C58F621}" dt="2023-10-11T11:35:39.635" v="174"/>
        <pc:sldMkLst>
          <pc:docMk/>
          <pc:sldMk cId="1427330230" sldId="345"/>
        </pc:sldMkLst>
      </pc:sldChg>
      <pc:sldChg chg="delSp modSp mod modClrScheme chgLayout">
        <pc:chgData name="Burrell, Alice" userId="7451a51b-a698-4eed-857d-e2f3aa55f173" providerId="ADAL" clId="{02BB9106-AF9F-485F-8CF0-87E25C58F621}" dt="2023-10-11T11:39:53.948" v="258" actId="207"/>
        <pc:sldMkLst>
          <pc:docMk/>
          <pc:sldMk cId="1077641505" sldId="353"/>
        </pc:sldMkLst>
        <pc:spChg chg="mod">
          <ac:chgData name="Burrell, Alice" userId="7451a51b-a698-4eed-857d-e2f3aa55f173" providerId="ADAL" clId="{02BB9106-AF9F-485F-8CF0-87E25C58F621}" dt="2023-10-11T11:39:42.634" v="256" actId="1076"/>
          <ac:spMkLst>
            <pc:docMk/>
            <pc:sldMk cId="1077641505" sldId="353"/>
            <ac:spMk id="2" creationId="{00000000-0000-0000-0000-000000000000}"/>
          </ac:spMkLst>
        </pc:spChg>
        <pc:spChg chg="mod ord">
          <ac:chgData name="Burrell, Alice" userId="7451a51b-a698-4eed-857d-e2f3aa55f173" providerId="ADAL" clId="{02BB9106-AF9F-485F-8CF0-87E25C58F621}" dt="2023-10-11T11:38:29.534" v="192" actId="700"/>
          <ac:spMkLst>
            <pc:docMk/>
            <pc:sldMk cId="1077641505" sldId="353"/>
            <ac:spMk id="3" creationId="{313A1DE8-8351-42D3-0838-FA9C8C005B66}"/>
          </ac:spMkLst>
        </pc:spChg>
        <pc:spChg chg="del mod ord">
          <ac:chgData name="Burrell, Alice" userId="7451a51b-a698-4eed-857d-e2f3aa55f173" providerId="ADAL" clId="{02BB9106-AF9F-485F-8CF0-87E25C58F621}" dt="2023-10-11T11:38:56.157" v="198" actId="478"/>
          <ac:spMkLst>
            <pc:docMk/>
            <pc:sldMk cId="1077641505" sldId="353"/>
            <ac:spMk id="5" creationId="{E9DBB431-FAF2-1F40-F420-E1EFF83CC31B}"/>
          </ac:spMkLst>
        </pc:spChg>
        <pc:spChg chg="mod ord">
          <ac:chgData name="Burrell, Alice" userId="7451a51b-a698-4eed-857d-e2f3aa55f173" providerId="ADAL" clId="{02BB9106-AF9F-485F-8CF0-87E25C58F621}" dt="2023-10-11T11:39:53.948" v="258" actId="207"/>
          <ac:spMkLst>
            <pc:docMk/>
            <pc:sldMk cId="1077641505" sldId="353"/>
            <ac:spMk id="6" creationId="{00000000-0000-0000-0000-000000000000}"/>
          </ac:spMkLst>
        </pc:spChg>
        <pc:spChg chg="mod ord">
          <ac:chgData name="Burrell, Alice" userId="7451a51b-a698-4eed-857d-e2f3aa55f173" providerId="ADAL" clId="{02BB9106-AF9F-485F-8CF0-87E25C58F621}" dt="2023-10-11T11:38:29.534" v="192" actId="700"/>
          <ac:spMkLst>
            <pc:docMk/>
            <pc:sldMk cId="1077641505" sldId="353"/>
            <ac:spMk id="7" creationId="{00000000-0000-0000-0000-000000000000}"/>
          </ac:spMkLst>
        </pc:spChg>
        <pc:spChg chg="mod ord">
          <ac:chgData name="Burrell, Alice" userId="7451a51b-a698-4eed-857d-e2f3aa55f173" providerId="ADAL" clId="{02BB9106-AF9F-485F-8CF0-87E25C58F621}" dt="2023-10-11T11:38:29.534" v="192" actId="700"/>
          <ac:spMkLst>
            <pc:docMk/>
            <pc:sldMk cId="1077641505" sldId="353"/>
            <ac:spMk id="10" creationId="{00000000-0000-0000-0000-000000000000}"/>
          </ac:spMkLst>
        </pc:spChg>
      </pc:sldChg>
      <pc:sldChg chg="del">
        <pc:chgData name="Burrell, Alice" userId="7451a51b-a698-4eed-857d-e2f3aa55f173" providerId="ADAL" clId="{02BB9106-AF9F-485F-8CF0-87E25C58F621}" dt="2023-10-11T11:38:01.277" v="189" actId="47"/>
        <pc:sldMkLst>
          <pc:docMk/>
          <pc:sldMk cId="2656813779" sldId="356"/>
        </pc:sldMkLst>
      </pc:sldChg>
      <pc:sldChg chg="del">
        <pc:chgData name="Burrell, Alice" userId="7451a51b-a698-4eed-857d-e2f3aa55f173" providerId="ADAL" clId="{02BB9106-AF9F-485F-8CF0-87E25C58F621}" dt="2023-10-11T11:47:15.941" v="481" actId="47"/>
        <pc:sldMkLst>
          <pc:docMk/>
          <pc:sldMk cId="165660086" sldId="359"/>
        </pc:sldMkLst>
      </pc:sldChg>
      <pc:sldChg chg="addSp delSp modSp mod modClrScheme chgLayout">
        <pc:chgData name="Burrell, Alice" userId="7451a51b-a698-4eed-857d-e2f3aa55f173" providerId="ADAL" clId="{02BB9106-AF9F-485F-8CF0-87E25C58F621}" dt="2023-10-11T11:49:49.588" v="612" actId="1076"/>
        <pc:sldMkLst>
          <pc:docMk/>
          <pc:sldMk cId="442158479" sldId="360"/>
        </pc:sldMkLst>
        <pc:spChg chg="mod ord">
          <ac:chgData name="Burrell, Alice" userId="7451a51b-a698-4eed-857d-e2f3aa55f173" providerId="ADAL" clId="{02BB9106-AF9F-485F-8CF0-87E25C58F621}" dt="2023-10-11T11:49:32.007" v="605" actId="207"/>
          <ac:spMkLst>
            <pc:docMk/>
            <pc:sldMk cId="442158479" sldId="360"/>
            <ac:spMk id="2" creationId="{00000000-0000-0000-0000-000000000000}"/>
          </ac:spMkLst>
        </pc:spChg>
        <pc:spChg chg="mod ord">
          <ac:chgData name="Burrell, Alice" userId="7451a51b-a698-4eed-857d-e2f3aa55f173" providerId="ADAL" clId="{02BB9106-AF9F-485F-8CF0-87E25C58F621}" dt="2023-10-11T11:49:10.774" v="569" actId="700"/>
          <ac:spMkLst>
            <pc:docMk/>
            <pc:sldMk cId="442158479" sldId="360"/>
            <ac:spMk id="4" creationId="{00000000-0000-0000-0000-000000000000}"/>
          </ac:spMkLst>
        </pc:spChg>
        <pc:spChg chg="mod ord">
          <ac:chgData name="Burrell, Alice" userId="7451a51b-a698-4eed-857d-e2f3aa55f173" providerId="ADAL" clId="{02BB9106-AF9F-485F-8CF0-87E25C58F621}" dt="2023-10-11T11:49:10.774" v="569" actId="700"/>
          <ac:spMkLst>
            <pc:docMk/>
            <pc:sldMk cId="442158479" sldId="360"/>
            <ac:spMk id="5" creationId="{00000000-0000-0000-0000-000000000000}"/>
          </ac:spMkLst>
        </pc:spChg>
        <pc:spChg chg="mod ord">
          <ac:chgData name="Burrell, Alice" userId="7451a51b-a698-4eed-857d-e2f3aa55f173" providerId="ADAL" clId="{02BB9106-AF9F-485F-8CF0-87E25C58F621}" dt="2023-10-11T11:49:10.774" v="569" actId="700"/>
          <ac:spMkLst>
            <pc:docMk/>
            <pc:sldMk cId="442158479" sldId="360"/>
            <ac:spMk id="6" creationId="{9DCD3255-AB17-BA97-F00C-9E6A387C469A}"/>
          </ac:spMkLst>
        </pc:spChg>
        <pc:spChg chg="add del mod">
          <ac:chgData name="Burrell, Alice" userId="7451a51b-a698-4eed-857d-e2f3aa55f173" providerId="ADAL" clId="{02BB9106-AF9F-485F-8CF0-87E25C58F621}" dt="2023-10-11T11:49:36.158" v="607" actId="478"/>
          <ac:spMkLst>
            <pc:docMk/>
            <pc:sldMk cId="442158479" sldId="360"/>
            <ac:spMk id="9" creationId="{575EF40E-F383-B1E3-27BF-C9A0E5B89CD8}"/>
          </ac:spMkLst>
        </pc:spChg>
        <pc:spChg chg="del mod ord">
          <ac:chgData name="Burrell, Alice" userId="7451a51b-a698-4eed-857d-e2f3aa55f173" providerId="ADAL" clId="{02BB9106-AF9F-485F-8CF0-87E25C58F621}" dt="2023-10-11T11:49:34.052" v="606" actId="478"/>
          <ac:spMkLst>
            <pc:docMk/>
            <pc:sldMk cId="442158479" sldId="360"/>
            <ac:spMk id="13" creationId="{DB945159-C028-9560-B37F-41808BA041BE}"/>
          </ac:spMkLst>
        </pc:spChg>
        <pc:picChg chg="mod">
          <ac:chgData name="Burrell, Alice" userId="7451a51b-a698-4eed-857d-e2f3aa55f173" providerId="ADAL" clId="{02BB9106-AF9F-485F-8CF0-87E25C58F621}" dt="2023-10-11T11:49:49.588" v="612" actId="1076"/>
          <ac:picMkLst>
            <pc:docMk/>
            <pc:sldMk cId="442158479" sldId="360"/>
            <ac:picMk id="11" creationId="{40F72542-BDA0-5E5C-AB4A-6BC2B078C719}"/>
          </ac:picMkLst>
        </pc:picChg>
      </pc:sldChg>
      <pc:sldChg chg="addSp delSp modSp mod modClrScheme chgLayout">
        <pc:chgData name="Burrell, Alice" userId="7451a51b-a698-4eed-857d-e2f3aa55f173" providerId="ADAL" clId="{02BB9106-AF9F-485F-8CF0-87E25C58F621}" dt="2023-10-11T11:50:29.885" v="647" actId="1076"/>
        <pc:sldMkLst>
          <pc:docMk/>
          <pc:sldMk cId="3781463402" sldId="362"/>
        </pc:sldMkLst>
        <pc:spChg chg="mod ord">
          <ac:chgData name="Burrell, Alice" userId="7451a51b-a698-4eed-857d-e2f3aa55f173" providerId="ADAL" clId="{02BB9106-AF9F-485F-8CF0-87E25C58F621}" dt="2023-10-11T11:50:19.313" v="643" actId="207"/>
          <ac:spMkLst>
            <pc:docMk/>
            <pc:sldMk cId="3781463402" sldId="362"/>
            <ac:spMk id="2" creationId="{00000000-0000-0000-0000-000000000000}"/>
          </ac:spMkLst>
        </pc:spChg>
        <pc:spChg chg="mod">
          <ac:chgData name="Burrell, Alice" userId="7451a51b-a698-4eed-857d-e2f3aa55f173" providerId="ADAL" clId="{02BB9106-AF9F-485F-8CF0-87E25C58F621}" dt="2023-10-11T11:50:29.885" v="647" actId="1076"/>
          <ac:spMkLst>
            <pc:docMk/>
            <pc:sldMk cId="3781463402" sldId="362"/>
            <ac:spMk id="3" creationId="{00000000-0000-0000-0000-000000000000}"/>
          </ac:spMkLst>
        </pc:spChg>
        <pc:spChg chg="mod ord">
          <ac:chgData name="Burrell, Alice" userId="7451a51b-a698-4eed-857d-e2f3aa55f173" providerId="ADAL" clId="{02BB9106-AF9F-485F-8CF0-87E25C58F621}" dt="2023-10-11T11:49:56.554" v="613" actId="700"/>
          <ac:spMkLst>
            <pc:docMk/>
            <pc:sldMk cId="3781463402" sldId="362"/>
            <ac:spMk id="4" creationId="{00000000-0000-0000-0000-000000000000}"/>
          </ac:spMkLst>
        </pc:spChg>
        <pc:spChg chg="mod ord">
          <ac:chgData name="Burrell, Alice" userId="7451a51b-a698-4eed-857d-e2f3aa55f173" providerId="ADAL" clId="{02BB9106-AF9F-485F-8CF0-87E25C58F621}" dt="2023-10-11T11:49:56.554" v="613" actId="700"/>
          <ac:spMkLst>
            <pc:docMk/>
            <pc:sldMk cId="3781463402" sldId="362"/>
            <ac:spMk id="5" creationId="{00000000-0000-0000-0000-000000000000}"/>
          </ac:spMkLst>
        </pc:spChg>
        <pc:spChg chg="mod ord">
          <ac:chgData name="Burrell, Alice" userId="7451a51b-a698-4eed-857d-e2f3aa55f173" providerId="ADAL" clId="{02BB9106-AF9F-485F-8CF0-87E25C58F621}" dt="2023-10-11T11:49:56.554" v="613" actId="700"/>
          <ac:spMkLst>
            <pc:docMk/>
            <pc:sldMk cId="3781463402" sldId="362"/>
            <ac:spMk id="6" creationId="{A11E390F-0E33-4B8D-625E-5973502EDE90}"/>
          </ac:spMkLst>
        </pc:spChg>
        <pc:spChg chg="del mod ord">
          <ac:chgData name="Burrell, Alice" userId="7451a51b-a698-4eed-857d-e2f3aa55f173" providerId="ADAL" clId="{02BB9106-AF9F-485F-8CF0-87E25C58F621}" dt="2023-10-11T11:50:24.851" v="645" actId="478"/>
          <ac:spMkLst>
            <pc:docMk/>
            <pc:sldMk cId="3781463402" sldId="362"/>
            <ac:spMk id="7" creationId="{68574D90-B4DD-058E-F0CE-9FA34CBBD09A}"/>
          </ac:spMkLst>
        </pc:spChg>
        <pc:spChg chg="add del mod">
          <ac:chgData name="Burrell, Alice" userId="7451a51b-a698-4eed-857d-e2f3aa55f173" providerId="ADAL" clId="{02BB9106-AF9F-485F-8CF0-87E25C58F621}" dt="2023-10-11T11:50:26.733" v="646" actId="478"/>
          <ac:spMkLst>
            <pc:docMk/>
            <pc:sldMk cId="3781463402" sldId="362"/>
            <ac:spMk id="9" creationId="{1EB37CE5-50D7-4307-ED9C-9D02168382BA}"/>
          </ac:spMkLst>
        </pc:spChg>
      </pc:sldChg>
      <pc:sldChg chg="modSp del mod modNotesTx">
        <pc:chgData name="Burrell, Alice" userId="7451a51b-a698-4eed-857d-e2f3aa55f173" providerId="ADAL" clId="{02BB9106-AF9F-485F-8CF0-87E25C58F621}" dt="2023-10-11T11:36:58.693" v="182"/>
        <pc:sldMkLst>
          <pc:docMk/>
          <pc:sldMk cId="859994745" sldId="365"/>
        </pc:sldMkLst>
        <pc:spChg chg="mod">
          <ac:chgData name="Burrell, Alice" userId="7451a51b-a698-4eed-857d-e2f3aa55f173" providerId="ADAL" clId="{02BB9106-AF9F-485F-8CF0-87E25C58F621}" dt="2023-10-11T11:36:50.959" v="181"/>
          <ac:spMkLst>
            <pc:docMk/>
            <pc:sldMk cId="859994745" sldId="365"/>
            <ac:spMk id="6" creationId="{C6AB759F-4765-4933-8E65-2CF201C9280E}"/>
          </ac:spMkLst>
        </pc:spChg>
      </pc:sldChg>
      <pc:sldChg chg="modNotesTx">
        <pc:chgData name="Burrell, Alice" userId="7451a51b-a698-4eed-857d-e2f3aa55f173" providerId="ADAL" clId="{02BB9106-AF9F-485F-8CF0-87E25C58F621}" dt="2023-10-11T11:37:16.005" v="184"/>
        <pc:sldMkLst>
          <pc:docMk/>
          <pc:sldMk cId="2797150467" sldId="366"/>
        </pc:sldMkLst>
      </pc:sldChg>
      <pc:sldChg chg="modNotesTx">
        <pc:chgData name="Burrell, Alice" userId="7451a51b-a698-4eed-857d-e2f3aa55f173" providerId="ADAL" clId="{02BB9106-AF9F-485F-8CF0-87E25C58F621}" dt="2023-10-11T11:37:34.184" v="186"/>
        <pc:sldMkLst>
          <pc:docMk/>
          <pc:sldMk cId="4109994960" sldId="367"/>
        </pc:sldMkLst>
      </pc:sldChg>
      <pc:sldChg chg="modNotesTx">
        <pc:chgData name="Burrell, Alice" userId="7451a51b-a698-4eed-857d-e2f3aa55f173" providerId="ADAL" clId="{02BB9106-AF9F-485F-8CF0-87E25C58F621}" dt="2023-10-11T11:37:59.124" v="188"/>
        <pc:sldMkLst>
          <pc:docMk/>
          <pc:sldMk cId="2297250869" sldId="368"/>
        </pc:sldMkLst>
      </pc:sldChg>
      <pc:sldChg chg="addSp delSp modSp mod modClrScheme chgLayout">
        <pc:chgData name="Burrell, Alice" userId="7451a51b-a698-4eed-857d-e2f3aa55f173" providerId="ADAL" clId="{02BB9106-AF9F-485F-8CF0-87E25C58F621}" dt="2023-10-11T11:48:12.755" v="506" actId="2085"/>
        <pc:sldMkLst>
          <pc:docMk/>
          <pc:sldMk cId="165660086" sldId="370"/>
        </pc:sldMkLst>
        <pc:spChg chg="mod ord">
          <ac:chgData name="Burrell, Alice" userId="7451a51b-a698-4eed-857d-e2f3aa55f173" providerId="ADAL" clId="{02BB9106-AF9F-485F-8CF0-87E25C58F621}" dt="2023-10-11T11:47:57.709" v="503" actId="2711"/>
          <ac:spMkLst>
            <pc:docMk/>
            <pc:sldMk cId="165660086" sldId="370"/>
            <ac:spMk id="2" creationId="{00000000-0000-0000-0000-000000000000}"/>
          </ac:spMkLst>
        </pc:spChg>
        <pc:spChg chg="mod ord">
          <ac:chgData name="Burrell, Alice" userId="7451a51b-a698-4eed-857d-e2f3aa55f173" providerId="ADAL" clId="{02BB9106-AF9F-485F-8CF0-87E25C58F621}" dt="2023-10-11T11:47:30.870" v="483" actId="700"/>
          <ac:spMkLst>
            <pc:docMk/>
            <pc:sldMk cId="165660086" sldId="370"/>
            <ac:spMk id="3" creationId="{87EA18F3-2E7A-5167-4727-497ECDF9676A}"/>
          </ac:spMkLst>
        </pc:spChg>
        <pc:spChg chg="mod ord">
          <ac:chgData name="Burrell, Alice" userId="7451a51b-a698-4eed-857d-e2f3aa55f173" providerId="ADAL" clId="{02BB9106-AF9F-485F-8CF0-87E25C58F621}" dt="2023-10-11T11:47:30.870" v="483" actId="700"/>
          <ac:spMkLst>
            <pc:docMk/>
            <pc:sldMk cId="165660086" sldId="370"/>
            <ac:spMk id="4" creationId="{00000000-0000-0000-0000-000000000000}"/>
          </ac:spMkLst>
        </pc:spChg>
        <pc:spChg chg="mod ord">
          <ac:chgData name="Burrell, Alice" userId="7451a51b-a698-4eed-857d-e2f3aa55f173" providerId="ADAL" clId="{02BB9106-AF9F-485F-8CF0-87E25C58F621}" dt="2023-10-11T11:47:30.870" v="483" actId="700"/>
          <ac:spMkLst>
            <pc:docMk/>
            <pc:sldMk cId="165660086" sldId="370"/>
            <ac:spMk id="5" creationId="{00000000-0000-0000-0000-000000000000}"/>
          </ac:spMkLst>
        </pc:spChg>
        <pc:spChg chg="add del mod">
          <ac:chgData name="Burrell, Alice" userId="7451a51b-a698-4eed-857d-e2f3aa55f173" providerId="ADAL" clId="{02BB9106-AF9F-485F-8CF0-87E25C58F621}" dt="2023-10-11T11:48:02.939" v="505" actId="478"/>
          <ac:spMkLst>
            <pc:docMk/>
            <pc:sldMk cId="165660086" sldId="370"/>
            <ac:spMk id="7" creationId="{EB46CB65-C17F-A415-7AE0-D59A593D9563}"/>
          </ac:spMkLst>
        </pc:spChg>
        <pc:spChg chg="del mod ord">
          <ac:chgData name="Burrell, Alice" userId="7451a51b-a698-4eed-857d-e2f3aa55f173" providerId="ADAL" clId="{02BB9106-AF9F-485F-8CF0-87E25C58F621}" dt="2023-10-11T11:48:00.639" v="504" actId="478"/>
          <ac:spMkLst>
            <pc:docMk/>
            <pc:sldMk cId="165660086" sldId="370"/>
            <ac:spMk id="9" creationId="{1F1F5671-12C1-80D2-8686-D97557A92B25}"/>
          </ac:spMkLst>
        </pc:spChg>
        <pc:picChg chg="mod">
          <ac:chgData name="Burrell, Alice" userId="7451a51b-a698-4eed-857d-e2f3aa55f173" providerId="ADAL" clId="{02BB9106-AF9F-485F-8CF0-87E25C58F621}" dt="2023-10-11T11:48:12.755" v="506" actId="2085"/>
          <ac:picMkLst>
            <pc:docMk/>
            <pc:sldMk cId="165660086" sldId="370"/>
            <ac:picMk id="10" creationId="{8656AF51-651E-1EF4-2771-7DB75D968F06}"/>
          </ac:picMkLst>
        </pc:picChg>
      </pc:sldChg>
      <pc:sldChg chg="addSp delSp modSp mod modClrScheme chgLayout">
        <pc:chgData name="Burrell, Alice" userId="7451a51b-a698-4eed-857d-e2f3aa55f173" providerId="ADAL" clId="{02BB9106-AF9F-485F-8CF0-87E25C58F621}" dt="2023-10-11T11:49:04.717" v="568" actId="1076"/>
        <pc:sldMkLst>
          <pc:docMk/>
          <pc:sldMk cId="3225477957" sldId="378"/>
        </pc:sldMkLst>
        <pc:spChg chg="mod ord">
          <ac:chgData name="Burrell, Alice" userId="7451a51b-a698-4eed-857d-e2f3aa55f173" providerId="ADAL" clId="{02BB9106-AF9F-485F-8CF0-87E25C58F621}" dt="2023-10-11T11:48:49.532" v="562" actId="207"/>
          <ac:spMkLst>
            <pc:docMk/>
            <pc:sldMk cId="3225477957" sldId="378"/>
            <ac:spMk id="2" creationId="{00000000-0000-0000-0000-000000000000}"/>
          </ac:spMkLst>
        </pc:spChg>
        <pc:spChg chg="mod ord">
          <ac:chgData name="Burrell, Alice" userId="7451a51b-a698-4eed-857d-e2f3aa55f173" providerId="ADAL" clId="{02BB9106-AF9F-485F-8CF0-87E25C58F621}" dt="2023-10-11T11:48:22.342" v="507" actId="700"/>
          <ac:spMkLst>
            <pc:docMk/>
            <pc:sldMk cId="3225477957" sldId="378"/>
            <ac:spMk id="3" creationId="{552BB62E-9DCA-6B57-5CD3-47BC106A7895}"/>
          </ac:spMkLst>
        </pc:spChg>
        <pc:spChg chg="mod ord">
          <ac:chgData name="Burrell, Alice" userId="7451a51b-a698-4eed-857d-e2f3aa55f173" providerId="ADAL" clId="{02BB9106-AF9F-485F-8CF0-87E25C58F621}" dt="2023-10-11T11:48:22.342" v="507" actId="700"/>
          <ac:spMkLst>
            <pc:docMk/>
            <pc:sldMk cId="3225477957" sldId="378"/>
            <ac:spMk id="4" creationId="{00000000-0000-0000-0000-000000000000}"/>
          </ac:spMkLst>
        </pc:spChg>
        <pc:spChg chg="mod ord">
          <ac:chgData name="Burrell, Alice" userId="7451a51b-a698-4eed-857d-e2f3aa55f173" providerId="ADAL" clId="{02BB9106-AF9F-485F-8CF0-87E25C58F621}" dt="2023-10-11T11:48:22.342" v="507" actId="700"/>
          <ac:spMkLst>
            <pc:docMk/>
            <pc:sldMk cId="3225477957" sldId="378"/>
            <ac:spMk id="5" creationId="{00000000-0000-0000-0000-000000000000}"/>
          </ac:spMkLst>
        </pc:spChg>
        <pc:spChg chg="add del mod">
          <ac:chgData name="Burrell, Alice" userId="7451a51b-a698-4eed-857d-e2f3aa55f173" providerId="ADAL" clId="{02BB9106-AF9F-485F-8CF0-87E25C58F621}" dt="2023-10-11T11:48:54.668" v="564" actId="478"/>
          <ac:spMkLst>
            <pc:docMk/>
            <pc:sldMk cId="3225477957" sldId="378"/>
            <ac:spMk id="8" creationId="{A8407325-E8CF-1742-ACF0-65AD18C5966F}"/>
          </ac:spMkLst>
        </pc:spChg>
        <pc:spChg chg="del mod ord">
          <ac:chgData name="Burrell, Alice" userId="7451a51b-a698-4eed-857d-e2f3aa55f173" providerId="ADAL" clId="{02BB9106-AF9F-485F-8CF0-87E25C58F621}" dt="2023-10-11T11:48:51.871" v="563" actId="478"/>
          <ac:spMkLst>
            <pc:docMk/>
            <pc:sldMk cId="3225477957" sldId="378"/>
            <ac:spMk id="9" creationId="{1F1F5671-12C1-80D2-8686-D97557A92B25}"/>
          </ac:spMkLst>
        </pc:spChg>
        <pc:picChg chg="mod">
          <ac:chgData name="Burrell, Alice" userId="7451a51b-a698-4eed-857d-e2f3aa55f173" providerId="ADAL" clId="{02BB9106-AF9F-485F-8CF0-87E25C58F621}" dt="2023-10-11T11:49:04.717" v="568" actId="1076"/>
          <ac:picMkLst>
            <pc:docMk/>
            <pc:sldMk cId="3225477957" sldId="378"/>
            <ac:picMk id="6" creationId="{66265EFD-5202-8DE3-18B0-7ADB50D08ECE}"/>
          </ac:picMkLst>
        </pc:picChg>
      </pc:sldChg>
      <pc:sldChg chg="addSp delSp modSp del mod">
        <pc:chgData name="Burrell, Alice" userId="7451a51b-a698-4eed-857d-e2f3aa55f173" providerId="ADAL" clId="{02BB9106-AF9F-485F-8CF0-87E25C58F621}" dt="2023-10-11T11:33:34.074" v="171" actId="47"/>
        <pc:sldMkLst>
          <pc:docMk/>
          <pc:sldMk cId="440448322" sldId="380"/>
        </pc:sldMkLst>
        <pc:spChg chg="add mod">
          <ac:chgData name="Burrell, Alice" userId="7451a51b-a698-4eed-857d-e2f3aa55f173" providerId="ADAL" clId="{02BB9106-AF9F-485F-8CF0-87E25C58F621}" dt="2023-10-11T11:33:13.821" v="165" actId="21"/>
          <ac:spMkLst>
            <pc:docMk/>
            <pc:sldMk cId="440448322" sldId="380"/>
            <ac:spMk id="7" creationId="{B9AA91C2-C41B-83D5-5F86-416C46061E94}"/>
          </ac:spMkLst>
        </pc:spChg>
        <pc:picChg chg="del">
          <ac:chgData name="Burrell, Alice" userId="7451a51b-a698-4eed-857d-e2f3aa55f173" providerId="ADAL" clId="{02BB9106-AF9F-485F-8CF0-87E25C58F621}" dt="2023-10-11T11:33:13.821" v="165" actId="21"/>
          <ac:picMkLst>
            <pc:docMk/>
            <pc:sldMk cId="440448322" sldId="380"/>
            <ac:picMk id="11" creationId="{C99636ED-76B0-B802-CD98-0E6E7559FF65}"/>
          </ac:picMkLst>
        </pc:picChg>
      </pc:sldChg>
      <pc:sldChg chg="del">
        <pc:chgData name="Burrell, Alice" userId="7451a51b-a698-4eed-857d-e2f3aa55f173" providerId="ADAL" clId="{02BB9106-AF9F-485F-8CF0-87E25C58F621}" dt="2023-10-11T11:51:50.029" v="674" actId="47"/>
        <pc:sldMkLst>
          <pc:docMk/>
          <pc:sldMk cId="4202646645" sldId="398"/>
        </pc:sldMkLst>
      </pc:sldChg>
      <pc:sldChg chg="addSp delSp modSp mod modNotesTx">
        <pc:chgData name="Burrell, Alice" userId="7451a51b-a698-4eed-857d-e2f3aa55f173" providerId="ADAL" clId="{02BB9106-AF9F-485F-8CF0-87E25C58F621}" dt="2023-10-11T11:21:20.272" v="9"/>
        <pc:sldMkLst>
          <pc:docMk/>
          <pc:sldMk cId="3616711304" sldId="429"/>
        </pc:sldMkLst>
        <pc:spChg chg="mod">
          <ac:chgData name="Burrell, Alice" userId="7451a51b-a698-4eed-857d-e2f3aa55f173" providerId="ADAL" clId="{02BB9106-AF9F-485F-8CF0-87E25C58F621}" dt="2023-10-11T11:20:20.735" v="3" actId="404"/>
          <ac:spMkLst>
            <pc:docMk/>
            <pc:sldMk cId="3616711304" sldId="429"/>
            <ac:spMk id="8" creationId="{4C207117-2495-03F6-E4D4-A991B44AF5BF}"/>
          </ac:spMkLst>
        </pc:spChg>
        <pc:picChg chg="mod">
          <ac:chgData name="Burrell, Alice" userId="7451a51b-a698-4eed-857d-e2f3aa55f173" providerId="ADAL" clId="{02BB9106-AF9F-485F-8CF0-87E25C58F621}" dt="2023-10-11T11:20:29.078" v="4" actId="1076"/>
          <ac:picMkLst>
            <pc:docMk/>
            <pc:sldMk cId="3616711304" sldId="429"/>
            <ac:picMk id="2" creationId="{DB77F002-B995-85C5-1419-4E8C012D5465}"/>
          </ac:picMkLst>
        </pc:picChg>
        <pc:picChg chg="add del mod">
          <ac:chgData name="Burrell, Alice" userId="7451a51b-a698-4eed-857d-e2f3aa55f173" providerId="ADAL" clId="{02BB9106-AF9F-485F-8CF0-87E25C58F621}" dt="2023-10-11T11:21:05.467" v="7"/>
          <ac:picMkLst>
            <pc:docMk/>
            <pc:sldMk cId="3616711304" sldId="429"/>
            <ac:picMk id="3" creationId="{6C868172-7090-D05A-B0D3-536CF745D1C8}"/>
          </ac:picMkLst>
        </pc:picChg>
        <pc:picChg chg="mod">
          <ac:chgData name="Burrell, Alice" userId="7451a51b-a698-4eed-857d-e2f3aa55f173" providerId="ADAL" clId="{02BB9106-AF9F-485F-8CF0-87E25C58F621}" dt="2023-10-11T11:21:09.504" v="8" actId="14826"/>
          <ac:picMkLst>
            <pc:docMk/>
            <pc:sldMk cId="3616711304" sldId="429"/>
            <ac:picMk id="5" creationId="{C9B36856-34D5-41D0-0169-040B7E913FE3}"/>
          </ac:picMkLst>
        </pc:picChg>
      </pc:sldChg>
      <pc:sldChg chg="del">
        <pc:chgData name="Burrell, Alice" userId="7451a51b-a698-4eed-857d-e2f3aa55f173" providerId="ADAL" clId="{02BB9106-AF9F-485F-8CF0-87E25C58F621}" dt="2023-10-11T11:31:22.608" v="122" actId="47"/>
        <pc:sldMkLst>
          <pc:docMk/>
          <pc:sldMk cId="3267633009" sldId="522"/>
        </pc:sldMkLst>
      </pc:sldChg>
      <pc:sldChg chg="delSp modSp del mod">
        <pc:chgData name="Burrell, Alice" userId="7451a51b-a698-4eed-857d-e2f3aa55f173" providerId="ADAL" clId="{02BB9106-AF9F-485F-8CF0-87E25C58F621}" dt="2023-10-11T11:36:22.492" v="178" actId="47"/>
        <pc:sldMkLst>
          <pc:docMk/>
          <pc:sldMk cId="421099820" sldId="616"/>
        </pc:sldMkLst>
        <pc:spChg chg="mod">
          <ac:chgData name="Burrell, Alice" userId="7451a51b-a698-4eed-857d-e2f3aa55f173" providerId="ADAL" clId="{02BB9106-AF9F-485F-8CF0-87E25C58F621}" dt="2023-10-11T11:26:34.147" v="108" actId="21"/>
          <ac:spMkLst>
            <pc:docMk/>
            <pc:sldMk cId="421099820" sldId="616"/>
            <ac:spMk id="5" creationId="{00000000-0000-0000-0000-000000000000}"/>
          </ac:spMkLst>
        </pc:spChg>
        <pc:picChg chg="del mod">
          <ac:chgData name="Burrell, Alice" userId="7451a51b-a698-4eed-857d-e2f3aa55f173" providerId="ADAL" clId="{02BB9106-AF9F-485F-8CF0-87E25C58F621}" dt="2023-10-11T11:26:18.365" v="106" actId="21"/>
          <ac:picMkLst>
            <pc:docMk/>
            <pc:sldMk cId="421099820" sldId="616"/>
            <ac:picMk id="7" creationId="{49937073-32D1-D440-5293-E7FDD522E212}"/>
          </ac:picMkLst>
        </pc:picChg>
      </pc:sldChg>
      <pc:sldChg chg="del">
        <pc:chgData name="Burrell, Alice" userId="7451a51b-a698-4eed-857d-e2f3aa55f173" providerId="ADAL" clId="{02BB9106-AF9F-485F-8CF0-87E25C58F621}" dt="2023-10-11T11:35:17.214" v="173" actId="47"/>
        <pc:sldMkLst>
          <pc:docMk/>
          <pc:sldMk cId="3987848543" sldId="619"/>
        </pc:sldMkLst>
      </pc:sldChg>
      <pc:sldChg chg="del">
        <pc:chgData name="Burrell, Alice" userId="7451a51b-a698-4eed-857d-e2f3aa55f173" providerId="ADAL" clId="{02BB9106-AF9F-485F-8CF0-87E25C58F621}" dt="2023-10-11T11:35:42.242" v="175" actId="47"/>
        <pc:sldMkLst>
          <pc:docMk/>
          <pc:sldMk cId="1359396412" sldId="620"/>
        </pc:sldMkLst>
      </pc:sldChg>
      <pc:sldChg chg="del">
        <pc:chgData name="Burrell, Alice" userId="7451a51b-a698-4eed-857d-e2f3aa55f173" providerId="ADAL" clId="{02BB9106-AF9F-485F-8CF0-87E25C58F621}" dt="2023-10-11T11:36:13.233" v="177" actId="47"/>
        <pc:sldMkLst>
          <pc:docMk/>
          <pc:sldMk cId="13141572" sldId="621"/>
        </pc:sldMkLst>
      </pc:sldChg>
      <pc:sldChg chg="del">
        <pc:chgData name="Burrell, Alice" userId="7451a51b-a698-4eed-857d-e2f3aa55f173" providerId="ADAL" clId="{02BB9106-AF9F-485F-8CF0-87E25C58F621}" dt="2023-10-11T11:37:17.822" v="185" actId="47"/>
        <pc:sldMkLst>
          <pc:docMk/>
          <pc:sldMk cId="1901626367" sldId="633"/>
        </pc:sldMkLst>
      </pc:sldChg>
      <pc:sldChg chg="del">
        <pc:chgData name="Burrell, Alice" userId="7451a51b-a698-4eed-857d-e2f3aa55f173" providerId="ADAL" clId="{02BB9106-AF9F-485F-8CF0-87E25C58F621}" dt="2023-10-11T11:37:02.014" v="183" actId="47"/>
        <pc:sldMkLst>
          <pc:docMk/>
          <pc:sldMk cId="425167813" sldId="634"/>
        </pc:sldMkLst>
      </pc:sldChg>
      <pc:sldChg chg="del">
        <pc:chgData name="Burrell, Alice" userId="7451a51b-a698-4eed-857d-e2f3aa55f173" providerId="ADAL" clId="{02BB9106-AF9F-485F-8CF0-87E25C58F621}" dt="2023-10-11T11:37:36.170" v="187" actId="47"/>
        <pc:sldMkLst>
          <pc:docMk/>
          <pc:sldMk cId="3281205243" sldId="700"/>
        </pc:sldMkLst>
      </pc:sldChg>
      <pc:sldChg chg="del">
        <pc:chgData name="Burrell, Alice" userId="7451a51b-a698-4eed-857d-e2f3aa55f173" providerId="ADAL" clId="{02BB9106-AF9F-485F-8CF0-87E25C58F621}" dt="2023-10-11T11:38:22.403" v="191" actId="47"/>
        <pc:sldMkLst>
          <pc:docMk/>
          <pc:sldMk cId="810751917" sldId="702"/>
        </pc:sldMkLst>
      </pc:sldChg>
      <pc:sldChg chg="addSp delSp modSp del mod">
        <pc:chgData name="Burrell, Alice" userId="7451a51b-a698-4eed-857d-e2f3aa55f173" providerId="ADAL" clId="{02BB9106-AF9F-485F-8CF0-87E25C58F621}" dt="2023-10-11T11:21:23.629" v="10" actId="47"/>
        <pc:sldMkLst>
          <pc:docMk/>
          <pc:sldMk cId="230057531" sldId="773"/>
        </pc:sldMkLst>
        <pc:spChg chg="add mod">
          <ac:chgData name="Burrell, Alice" userId="7451a51b-a698-4eed-857d-e2f3aa55f173" providerId="ADAL" clId="{02BB9106-AF9F-485F-8CF0-87E25C58F621}" dt="2023-10-11T11:20:56.869" v="5" actId="21"/>
          <ac:spMkLst>
            <pc:docMk/>
            <pc:sldMk cId="230057531" sldId="773"/>
            <ac:spMk id="6" creationId="{F29745D8-683B-17C4-6C2A-80D7D597C7BC}"/>
          </ac:spMkLst>
        </pc:spChg>
        <pc:picChg chg="del">
          <ac:chgData name="Burrell, Alice" userId="7451a51b-a698-4eed-857d-e2f3aa55f173" providerId="ADAL" clId="{02BB9106-AF9F-485F-8CF0-87E25C58F621}" dt="2023-10-11T11:20:56.869" v="5" actId="21"/>
          <ac:picMkLst>
            <pc:docMk/>
            <pc:sldMk cId="230057531" sldId="773"/>
            <ac:picMk id="11" creationId="{384E1093-50FB-D5F8-C385-A524B44B38E3}"/>
          </ac:picMkLst>
        </pc:picChg>
      </pc:sldChg>
      <pc:sldChg chg="del">
        <pc:chgData name="Burrell, Alice" userId="7451a51b-a698-4eed-857d-e2f3aa55f173" providerId="ADAL" clId="{02BB9106-AF9F-485F-8CF0-87E25C58F621}" dt="2023-10-11T11:21:53.258" v="12" actId="47"/>
        <pc:sldMkLst>
          <pc:docMk/>
          <pc:sldMk cId="3964818747" sldId="774"/>
        </pc:sldMkLst>
      </pc:sldChg>
      <pc:sldChg chg="addSp delSp modSp mod modClrScheme chgLayout">
        <pc:chgData name="Burrell, Alice" userId="7451a51b-a698-4eed-857d-e2f3aa55f173" providerId="ADAL" clId="{02BB9106-AF9F-485F-8CF0-87E25C58F621}" dt="2023-10-11T11:25:32.524" v="103" actId="207"/>
        <pc:sldMkLst>
          <pc:docMk/>
          <pc:sldMk cId="3707256786" sldId="775"/>
        </pc:sldMkLst>
        <pc:spChg chg="mod ord">
          <ac:chgData name="Burrell, Alice" userId="7451a51b-a698-4eed-857d-e2f3aa55f173" providerId="ADAL" clId="{02BB9106-AF9F-485F-8CF0-87E25C58F621}" dt="2023-10-11T11:25:32.524" v="103" actId="207"/>
          <ac:spMkLst>
            <pc:docMk/>
            <pc:sldMk cId="3707256786" sldId="775"/>
            <ac:spMk id="2" creationId="{00000000-0000-0000-0000-000000000000}"/>
          </ac:spMkLst>
        </pc:spChg>
        <pc:spChg chg="del mod ord">
          <ac:chgData name="Burrell, Alice" userId="7451a51b-a698-4eed-857d-e2f3aa55f173" providerId="ADAL" clId="{02BB9106-AF9F-485F-8CF0-87E25C58F621}" dt="2023-10-11T11:24:00.815" v="77" actId="478"/>
          <ac:spMkLst>
            <pc:docMk/>
            <pc:sldMk cId="3707256786" sldId="775"/>
            <ac:spMk id="4" creationId="{21200561-DE3C-EE4E-E6A2-03AAF732E952}"/>
          </ac:spMkLst>
        </pc:spChg>
        <pc:spChg chg="mod ord">
          <ac:chgData name="Burrell, Alice" userId="7451a51b-a698-4eed-857d-e2f3aa55f173" providerId="ADAL" clId="{02BB9106-AF9F-485F-8CF0-87E25C58F621}" dt="2023-10-11T11:23:34.270" v="31" actId="700"/>
          <ac:spMkLst>
            <pc:docMk/>
            <pc:sldMk cId="3707256786" sldId="775"/>
            <ac:spMk id="5" creationId="{C8DC23B6-5C5A-3B07-863C-262BFC368C88}"/>
          </ac:spMkLst>
        </pc:spChg>
        <pc:spChg chg="add mod">
          <ac:chgData name="Burrell, Alice" userId="7451a51b-a698-4eed-857d-e2f3aa55f173" providerId="ADAL" clId="{02BB9106-AF9F-485F-8CF0-87E25C58F621}" dt="2023-10-11T11:24:21.999" v="82" actId="1076"/>
          <ac:spMkLst>
            <pc:docMk/>
            <pc:sldMk cId="3707256786" sldId="775"/>
            <ac:spMk id="6" creationId="{FA4B6192-0853-4911-9BC6-13FC668B5C1A}"/>
          </ac:spMkLst>
        </pc:spChg>
        <pc:spChg chg="del mod">
          <ac:chgData name="Burrell, Alice" userId="7451a51b-a698-4eed-857d-e2f3aa55f173" providerId="ADAL" clId="{02BB9106-AF9F-485F-8CF0-87E25C58F621}" dt="2023-10-11T11:24:24.900" v="84"/>
          <ac:spMkLst>
            <pc:docMk/>
            <pc:sldMk cId="3707256786" sldId="775"/>
            <ac:spMk id="34" creationId="{00000000-0000-0000-0000-000000000000}"/>
          </ac:spMkLst>
        </pc:spChg>
        <pc:spChg chg="mod ord">
          <ac:chgData name="Burrell, Alice" userId="7451a51b-a698-4eed-857d-e2f3aa55f173" providerId="ADAL" clId="{02BB9106-AF9F-485F-8CF0-87E25C58F621}" dt="2023-10-11T11:23:34.270" v="31" actId="700"/>
          <ac:spMkLst>
            <pc:docMk/>
            <pc:sldMk cId="3707256786" sldId="775"/>
            <ac:spMk id="36" creationId="{00000000-0000-0000-0000-000000000000}"/>
          </ac:spMkLst>
        </pc:spChg>
        <pc:spChg chg="mod ord">
          <ac:chgData name="Burrell, Alice" userId="7451a51b-a698-4eed-857d-e2f3aa55f173" providerId="ADAL" clId="{02BB9106-AF9F-485F-8CF0-87E25C58F621}" dt="2023-10-11T11:23:34.270" v="31" actId="700"/>
          <ac:spMkLst>
            <pc:docMk/>
            <pc:sldMk cId="3707256786" sldId="775"/>
            <ac:spMk id="37" creationId="{00000000-0000-0000-0000-000000000000}"/>
          </ac:spMkLst>
        </pc:spChg>
      </pc:sldChg>
      <pc:sldChg chg="del">
        <pc:chgData name="Burrell, Alice" userId="7451a51b-a698-4eed-857d-e2f3aa55f173" providerId="ADAL" clId="{02BB9106-AF9F-485F-8CF0-87E25C58F621}" dt="2023-10-11T11:51:07.996" v="666" actId="47"/>
        <pc:sldMkLst>
          <pc:docMk/>
          <pc:sldMk cId="3570295443" sldId="777"/>
        </pc:sldMkLst>
      </pc:sldChg>
      <pc:sldChg chg="delSp modSp mod modClrScheme chgLayout">
        <pc:chgData name="Burrell, Alice" userId="7451a51b-a698-4eed-857d-e2f3aa55f173" providerId="ADAL" clId="{02BB9106-AF9F-485F-8CF0-87E25C58F621}" dt="2023-10-11T11:51:22.733" v="670" actId="255"/>
        <pc:sldMkLst>
          <pc:docMk/>
          <pc:sldMk cId="1655112712" sldId="778"/>
        </pc:sldMkLst>
        <pc:spChg chg="mod ord">
          <ac:chgData name="Burrell, Alice" userId="7451a51b-a698-4eed-857d-e2f3aa55f173" providerId="ADAL" clId="{02BB9106-AF9F-485F-8CF0-87E25C58F621}" dt="2023-10-11T11:51:22.733" v="670" actId="255"/>
          <ac:spMkLst>
            <pc:docMk/>
            <pc:sldMk cId="1655112712" sldId="778"/>
            <ac:spMk id="2" creationId="{00000000-0000-0000-0000-000000000000}"/>
          </ac:spMkLst>
        </pc:spChg>
        <pc:spChg chg="mod ord">
          <ac:chgData name="Burrell, Alice" userId="7451a51b-a698-4eed-857d-e2f3aa55f173" providerId="ADAL" clId="{02BB9106-AF9F-485F-8CF0-87E25C58F621}" dt="2023-10-11T11:51:15.355" v="668" actId="27636"/>
          <ac:spMkLst>
            <pc:docMk/>
            <pc:sldMk cId="1655112712" sldId="778"/>
            <ac:spMk id="3" creationId="{11CC861D-9A55-B7D7-1817-90EC1C465087}"/>
          </ac:spMkLst>
        </pc:spChg>
        <pc:spChg chg="mod ord">
          <ac:chgData name="Burrell, Alice" userId="7451a51b-a698-4eed-857d-e2f3aa55f173" providerId="ADAL" clId="{02BB9106-AF9F-485F-8CF0-87E25C58F621}" dt="2023-10-11T11:51:15.344" v="667" actId="700"/>
          <ac:spMkLst>
            <pc:docMk/>
            <pc:sldMk cId="1655112712" sldId="778"/>
            <ac:spMk id="4" creationId="{00000000-0000-0000-0000-000000000000}"/>
          </ac:spMkLst>
        </pc:spChg>
        <pc:spChg chg="mod ord">
          <ac:chgData name="Burrell, Alice" userId="7451a51b-a698-4eed-857d-e2f3aa55f173" providerId="ADAL" clId="{02BB9106-AF9F-485F-8CF0-87E25C58F621}" dt="2023-10-11T11:51:15.344" v="667" actId="700"/>
          <ac:spMkLst>
            <pc:docMk/>
            <pc:sldMk cId="1655112712" sldId="778"/>
            <ac:spMk id="5" creationId="{00000000-0000-0000-0000-000000000000}"/>
          </ac:spMkLst>
        </pc:spChg>
        <pc:spChg chg="del">
          <ac:chgData name="Burrell, Alice" userId="7451a51b-a698-4eed-857d-e2f3aa55f173" providerId="ADAL" clId="{02BB9106-AF9F-485F-8CF0-87E25C58F621}" dt="2023-10-11T11:51:15.344" v="667" actId="700"/>
          <ac:spMkLst>
            <pc:docMk/>
            <pc:sldMk cId="1655112712" sldId="778"/>
            <ac:spMk id="7" creationId="{7A5335D9-995E-4994-23F9-6F806C7791E8}"/>
          </ac:spMkLst>
        </pc:spChg>
        <pc:spChg chg="mod ord">
          <ac:chgData name="Burrell, Alice" userId="7451a51b-a698-4eed-857d-e2f3aa55f173" providerId="ADAL" clId="{02BB9106-AF9F-485F-8CF0-87E25C58F621}" dt="2023-10-11T11:51:15.344" v="667" actId="700"/>
          <ac:spMkLst>
            <pc:docMk/>
            <pc:sldMk cId="1655112712" sldId="778"/>
            <ac:spMk id="8" creationId="{F893F8E6-AE47-CC8E-1B55-CBC23CA0E0D1}"/>
          </ac:spMkLst>
        </pc:spChg>
      </pc:sldChg>
      <pc:sldChg chg="addSp delSp modSp mod modClrScheme chgLayout">
        <pc:chgData name="Burrell, Alice" userId="7451a51b-a698-4eed-857d-e2f3aa55f173" providerId="ADAL" clId="{02BB9106-AF9F-485F-8CF0-87E25C58F621}" dt="2023-10-11T11:45:39.259" v="416" actId="1076"/>
        <pc:sldMkLst>
          <pc:docMk/>
          <pc:sldMk cId="3331134615" sldId="780"/>
        </pc:sldMkLst>
        <pc:spChg chg="add del mod ord">
          <ac:chgData name="Burrell, Alice" userId="7451a51b-a698-4eed-857d-e2f3aa55f173" providerId="ADAL" clId="{02BB9106-AF9F-485F-8CF0-87E25C58F621}" dt="2023-10-11T11:45:11.718" v="410" actId="700"/>
          <ac:spMkLst>
            <pc:docMk/>
            <pc:sldMk cId="3331134615" sldId="780"/>
            <ac:spMk id="2" creationId="{A6D5271E-B7D5-AC8E-EA9A-059E2E062AAC}"/>
          </ac:spMkLst>
        </pc:spChg>
        <pc:spChg chg="add del mod ord">
          <ac:chgData name="Burrell, Alice" userId="7451a51b-a698-4eed-857d-e2f3aa55f173" providerId="ADAL" clId="{02BB9106-AF9F-485F-8CF0-87E25C58F621}" dt="2023-10-11T11:45:19.772" v="411" actId="478"/>
          <ac:spMkLst>
            <pc:docMk/>
            <pc:sldMk cId="3331134615" sldId="780"/>
            <ac:spMk id="3" creationId="{A7187699-986F-0487-46B7-9D511C1131BE}"/>
          </ac:spMkLst>
        </pc:spChg>
        <pc:spChg chg="mod ord">
          <ac:chgData name="Burrell, Alice" userId="7451a51b-a698-4eed-857d-e2f3aa55f173" providerId="ADAL" clId="{02BB9106-AF9F-485F-8CF0-87E25C58F621}" dt="2023-10-11T11:45:11.718" v="410" actId="700"/>
          <ac:spMkLst>
            <pc:docMk/>
            <pc:sldMk cId="3331134615" sldId="780"/>
            <ac:spMk id="4" creationId="{95FE930E-1EEF-6578-F939-BB09120F5995}"/>
          </ac:spMkLst>
        </pc:spChg>
        <pc:spChg chg="mod ord">
          <ac:chgData name="Burrell, Alice" userId="7451a51b-a698-4eed-857d-e2f3aa55f173" providerId="ADAL" clId="{02BB9106-AF9F-485F-8CF0-87E25C58F621}" dt="2023-10-11T11:45:11.718" v="410" actId="700"/>
          <ac:spMkLst>
            <pc:docMk/>
            <pc:sldMk cId="3331134615" sldId="780"/>
            <ac:spMk id="5" creationId="{546CCC2A-4E30-DDF8-9D17-5703B1CD72F1}"/>
          </ac:spMkLst>
        </pc:spChg>
        <pc:spChg chg="mod ord">
          <ac:chgData name="Burrell, Alice" userId="7451a51b-a698-4eed-857d-e2f3aa55f173" providerId="ADAL" clId="{02BB9106-AF9F-485F-8CF0-87E25C58F621}" dt="2023-10-11T11:45:11.718" v="410" actId="700"/>
          <ac:spMkLst>
            <pc:docMk/>
            <pc:sldMk cId="3331134615" sldId="780"/>
            <ac:spMk id="6" creationId="{57D004FF-A637-7538-AF8E-932015F3E5D6}"/>
          </ac:spMkLst>
        </pc:spChg>
        <pc:spChg chg="mod ord">
          <ac:chgData name="Burrell, Alice" userId="7451a51b-a698-4eed-857d-e2f3aa55f173" providerId="ADAL" clId="{02BB9106-AF9F-485F-8CF0-87E25C58F621}" dt="2023-10-11T11:45:35.727" v="415" actId="1076"/>
          <ac:spMkLst>
            <pc:docMk/>
            <pc:sldMk cId="3331134615" sldId="780"/>
            <ac:spMk id="10" creationId="{D0EF9D67-2589-4CFE-C5D2-9A9AF7E1DEF1}"/>
          </ac:spMkLst>
        </pc:spChg>
        <pc:graphicFrameChg chg="mod">
          <ac:chgData name="Burrell, Alice" userId="7451a51b-a698-4eed-857d-e2f3aa55f173" providerId="ADAL" clId="{02BB9106-AF9F-485F-8CF0-87E25C58F621}" dt="2023-10-11T11:45:39.259" v="416" actId="1076"/>
          <ac:graphicFrameMkLst>
            <pc:docMk/>
            <pc:sldMk cId="3331134615" sldId="780"/>
            <ac:graphicFrameMk id="9" creationId="{038FD40C-CEC4-3806-19E2-4813CECA0F94}"/>
          </ac:graphicFrameMkLst>
        </pc:graphicFrameChg>
      </pc:sldChg>
      <pc:sldChg chg="del">
        <pc:chgData name="Burrell, Alice" userId="7451a51b-a698-4eed-857d-e2f3aa55f173" providerId="ADAL" clId="{02BB9106-AF9F-485F-8CF0-87E25C58F621}" dt="2023-10-11T11:41:07.734" v="301" actId="47"/>
        <pc:sldMkLst>
          <pc:docMk/>
          <pc:sldMk cId="249961862" sldId="781"/>
        </pc:sldMkLst>
      </pc:sldChg>
      <pc:sldChg chg="del">
        <pc:chgData name="Burrell, Alice" userId="7451a51b-a698-4eed-857d-e2f3aa55f173" providerId="ADAL" clId="{02BB9106-AF9F-485F-8CF0-87E25C58F621}" dt="2023-10-11T11:32:14.167" v="124" actId="47"/>
        <pc:sldMkLst>
          <pc:docMk/>
          <pc:sldMk cId="3399304022" sldId="783"/>
        </pc:sldMkLst>
      </pc:sldChg>
      <pc:sldChg chg="del">
        <pc:chgData name="Burrell, Alice" userId="7451a51b-a698-4eed-857d-e2f3aa55f173" providerId="ADAL" clId="{02BB9106-AF9F-485F-8CF0-87E25C58F621}" dt="2023-10-11T11:44:26.274" v="406" actId="47"/>
        <pc:sldMkLst>
          <pc:docMk/>
          <pc:sldMk cId="4105496384" sldId="784"/>
        </pc:sldMkLst>
      </pc:sldChg>
      <pc:sldChg chg="addSp delSp modSp mod modClrScheme chgLayout">
        <pc:chgData name="Burrell, Alice" userId="7451a51b-a698-4eed-857d-e2f3aa55f173" providerId="ADAL" clId="{02BB9106-AF9F-485F-8CF0-87E25C58F621}" dt="2023-10-11T11:42:03.341" v="367" actId="255"/>
        <pc:sldMkLst>
          <pc:docMk/>
          <pc:sldMk cId="262492386" sldId="785"/>
        </pc:sldMkLst>
        <pc:spChg chg="mod ord">
          <ac:chgData name="Burrell, Alice" userId="7451a51b-a698-4eed-857d-e2f3aa55f173" providerId="ADAL" clId="{02BB9106-AF9F-485F-8CF0-87E25C58F621}" dt="2023-10-11T11:41:13.401" v="302" actId="700"/>
          <ac:spMkLst>
            <pc:docMk/>
            <pc:sldMk cId="262492386" sldId="785"/>
            <ac:spMk id="2" creationId="{82DE662E-DB48-EDDA-28D0-D6A1185ADA82}"/>
          </ac:spMkLst>
        </pc:spChg>
        <pc:spChg chg="mod ord">
          <ac:chgData name="Burrell, Alice" userId="7451a51b-a698-4eed-857d-e2f3aa55f173" providerId="ADAL" clId="{02BB9106-AF9F-485F-8CF0-87E25C58F621}" dt="2023-10-11T11:41:13.401" v="302" actId="700"/>
          <ac:spMkLst>
            <pc:docMk/>
            <pc:sldMk cId="262492386" sldId="785"/>
            <ac:spMk id="3" creationId="{C19043DB-0711-83A4-FC71-278AC6F9FCD0}"/>
          </ac:spMkLst>
        </pc:spChg>
        <pc:spChg chg="mod ord">
          <ac:chgData name="Burrell, Alice" userId="7451a51b-a698-4eed-857d-e2f3aa55f173" providerId="ADAL" clId="{02BB9106-AF9F-485F-8CF0-87E25C58F621}" dt="2023-10-11T11:41:13.401" v="302" actId="700"/>
          <ac:spMkLst>
            <pc:docMk/>
            <pc:sldMk cId="262492386" sldId="785"/>
            <ac:spMk id="4" creationId="{D1CE87DE-07F5-D171-6798-C3059E2DE061}"/>
          </ac:spMkLst>
        </pc:spChg>
        <pc:spChg chg="add del mod">
          <ac:chgData name="Burrell, Alice" userId="7451a51b-a698-4eed-857d-e2f3aa55f173" providerId="ADAL" clId="{02BB9106-AF9F-485F-8CF0-87E25C58F621}" dt="2023-10-11T11:41:38.236" v="353" actId="478"/>
          <ac:spMkLst>
            <pc:docMk/>
            <pc:sldMk cId="262492386" sldId="785"/>
            <ac:spMk id="6" creationId="{1BF72165-9E4F-11D7-B901-4A22FBE253E6}"/>
          </ac:spMkLst>
        </pc:spChg>
        <pc:spChg chg="mod ord">
          <ac:chgData name="Burrell, Alice" userId="7451a51b-a698-4eed-857d-e2f3aa55f173" providerId="ADAL" clId="{02BB9106-AF9F-485F-8CF0-87E25C58F621}" dt="2023-10-11T11:42:03.341" v="367" actId="255"/>
          <ac:spMkLst>
            <pc:docMk/>
            <pc:sldMk cId="262492386" sldId="785"/>
            <ac:spMk id="14" creationId="{D5E92054-06A5-42A1-5580-09F02A525C18}"/>
          </ac:spMkLst>
        </pc:spChg>
        <pc:spChg chg="del mod ord">
          <ac:chgData name="Burrell, Alice" userId="7451a51b-a698-4eed-857d-e2f3aa55f173" providerId="ADAL" clId="{02BB9106-AF9F-485F-8CF0-87E25C58F621}" dt="2023-10-11T11:41:35.811" v="352" actId="478"/>
          <ac:spMkLst>
            <pc:docMk/>
            <pc:sldMk cId="262492386" sldId="785"/>
            <ac:spMk id="16" creationId="{5080C5CC-05FC-E43E-3990-E5AB18D45E58}"/>
          </ac:spMkLst>
        </pc:spChg>
        <pc:picChg chg="mod">
          <ac:chgData name="Burrell, Alice" userId="7451a51b-a698-4eed-857d-e2f3aa55f173" providerId="ADAL" clId="{02BB9106-AF9F-485F-8CF0-87E25C58F621}" dt="2023-10-11T11:41:54.276" v="365" actId="1076"/>
          <ac:picMkLst>
            <pc:docMk/>
            <pc:sldMk cId="262492386" sldId="785"/>
            <ac:picMk id="9" creationId="{7C09D189-6859-0F88-27A8-82E1C5BCD613}"/>
          </ac:picMkLst>
        </pc:picChg>
      </pc:sldChg>
      <pc:sldChg chg="del">
        <pc:chgData name="Burrell, Alice" userId="7451a51b-a698-4eed-857d-e2f3aa55f173" providerId="ADAL" clId="{02BB9106-AF9F-485F-8CF0-87E25C58F621}" dt="2023-10-11T11:32:36.940" v="125" actId="47"/>
        <pc:sldMkLst>
          <pc:docMk/>
          <pc:sldMk cId="725969687" sldId="786"/>
        </pc:sldMkLst>
      </pc:sldChg>
      <pc:sldChg chg="addSp delSp modSp mod">
        <pc:chgData name="Burrell, Alice" userId="7451a51b-a698-4eed-857d-e2f3aa55f173" providerId="ADAL" clId="{02BB9106-AF9F-485F-8CF0-87E25C58F621}" dt="2023-10-11T11:33:31.429" v="170" actId="1076"/>
        <pc:sldMkLst>
          <pc:docMk/>
          <pc:sldMk cId="1519206201" sldId="786"/>
        </pc:sldMkLst>
        <pc:spChg chg="mod">
          <ac:chgData name="Burrell, Alice" userId="7451a51b-a698-4eed-857d-e2f3aa55f173" providerId="ADAL" clId="{02BB9106-AF9F-485F-8CF0-87E25C58F621}" dt="2023-10-11T11:33:01.035" v="162" actId="313"/>
          <ac:spMkLst>
            <pc:docMk/>
            <pc:sldMk cId="1519206201" sldId="786"/>
            <ac:spMk id="7" creationId="{CC0B20DB-0C57-4D13-AC1C-B08287C89388}"/>
          </ac:spMkLst>
        </pc:spChg>
        <pc:picChg chg="add del mod">
          <ac:chgData name="Burrell, Alice" userId="7451a51b-a698-4eed-857d-e2f3aa55f173" providerId="ADAL" clId="{02BB9106-AF9F-485F-8CF0-87E25C58F621}" dt="2023-10-11T11:33:28.182" v="169" actId="14826"/>
          <ac:picMkLst>
            <pc:docMk/>
            <pc:sldMk cId="1519206201" sldId="786"/>
            <ac:picMk id="5" creationId="{F19F5E1A-5423-B72B-096D-C9C5F4D08CCD}"/>
          </ac:picMkLst>
        </pc:picChg>
        <pc:picChg chg="mod">
          <ac:chgData name="Burrell, Alice" userId="7451a51b-a698-4eed-857d-e2f3aa55f173" providerId="ADAL" clId="{02BB9106-AF9F-485F-8CF0-87E25C58F621}" dt="2023-10-11T11:33:31.429" v="170" actId="1076"/>
          <ac:picMkLst>
            <pc:docMk/>
            <pc:sldMk cId="1519206201" sldId="786"/>
            <ac:picMk id="6" creationId="{878D5A15-8907-B619-9402-1E62F0389026}"/>
          </ac:picMkLst>
        </pc:picChg>
      </pc:sldChg>
      <pc:sldChg chg="modNotesTx">
        <pc:chgData name="Burrell, Alice" userId="7451a51b-a698-4eed-857d-e2f3aa55f173" providerId="ADAL" clId="{02BB9106-AF9F-485F-8CF0-87E25C58F621}" dt="2023-10-11T11:36:10.632" v="176"/>
        <pc:sldMkLst>
          <pc:docMk/>
          <pc:sldMk cId="2350047523" sldId="787"/>
        </pc:sldMkLst>
      </pc:sldChg>
      <pc:sldChg chg="modNotesTx">
        <pc:chgData name="Burrell, Alice" userId="7451a51b-a698-4eed-857d-e2f3aa55f173" providerId="ADAL" clId="{02BB9106-AF9F-485F-8CF0-87E25C58F621}" dt="2023-10-11T11:38:20.710" v="190"/>
        <pc:sldMkLst>
          <pc:docMk/>
          <pc:sldMk cId="2686201803" sldId="788"/>
        </pc:sldMkLst>
      </pc:sldChg>
      <pc:sldChg chg="add del setBg">
        <pc:chgData name="Burrell, Alice" userId="7451a51b-a698-4eed-857d-e2f3aa55f173" providerId="ADAL" clId="{02BB9106-AF9F-485F-8CF0-87E25C58F621}" dt="2023-10-11T11:42:29.622" v="369"/>
        <pc:sldMkLst>
          <pc:docMk/>
          <pc:sldMk cId="502997568" sldId="789"/>
        </pc:sldMkLst>
      </pc:sldChg>
      <pc:sldChg chg="modSp add mod">
        <pc:chgData name="Burrell, Alice" userId="7451a51b-a698-4eed-857d-e2f3aa55f173" providerId="ADAL" clId="{02BB9106-AF9F-485F-8CF0-87E25C58F621}" dt="2023-10-11T11:45:53.379" v="418" actId="1076"/>
        <pc:sldMkLst>
          <pc:docMk/>
          <pc:sldMk cId="2836657276" sldId="789"/>
        </pc:sldMkLst>
        <pc:spChg chg="mod">
          <ac:chgData name="Burrell, Alice" userId="7451a51b-a698-4eed-857d-e2f3aa55f173" providerId="ADAL" clId="{02BB9106-AF9F-485F-8CF0-87E25C58F621}" dt="2023-10-11T11:42:44.140" v="399" actId="20577"/>
          <ac:spMkLst>
            <pc:docMk/>
            <pc:sldMk cId="2836657276" sldId="789"/>
            <ac:spMk id="7" creationId="{CC0B20DB-0C57-4D13-AC1C-B08287C89388}"/>
          </ac:spMkLst>
        </pc:spChg>
        <pc:spChg chg="mod">
          <ac:chgData name="Burrell, Alice" userId="7451a51b-a698-4eed-857d-e2f3aa55f173" providerId="ADAL" clId="{02BB9106-AF9F-485F-8CF0-87E25C58F621}" dt="2023-10-11T11:42:50.532" v="400" actId="1076"/>
          <ac:spMkLst>
            <pc:docMk/>
            <pc:sldMk cId="2836657276" sldId="789"/>
            <ac:spMk id="9" creationId="{983D9214-A401-A7DD-9580-929C1E1F29E0}"/>
          </ac:spMkLst>
        </pc:spChg>
        <pc:picChg chg="mod">
          <ac:chgData name="Burrell, Alice" userId="7451a51b-a698-4eed-857d-e2f3aa55f173" providerId="ADAL" clId="{02BB9106-AF9F-485F-8CF0-87E25C58F621}" dt="2023-10-11T11:45:53.379" v="418" actId="1076"/>
          <ac:picMkLst>
            <pc:docMk/>
            <pc:sldMk cId="2836657276" sldId="789"/>
            <ac:picMk id="6" creationId="{878D5A15-8907-B619-9402-1E62F0389026}"/>
          </ac:picMkLst>
        </pc:picChg>
        <pc:picChg chg="mod">
          <ac:chgData name="Burrell, Alice" userId="7451a51b-a698-4eed-857d-e2f3aa55f173" providerId="ADAL" clId="{02BB9106-AF9F-485F-8CF0-87E25C58F621}" dt="2023-10-11T11:44:12.305" v="403" actId="14826"/>
          <ac:picMkLst>
            <pc:docMk/>
            <pc:sldMk cId="2836657276" sldId="789"/>
            <ac:picMk id="8" creationId="{71FBA4C2-FCB7-E22B-E1B1-1D80C45C1DC3}"/>
          </ac:picMkLst>
        </pc:picChg>
      </pc:sldChg>
      <pc:sldChg chg="modSp mod">
        <pc:chgData name="Burrell, Alice" userId="7451a51b-a698-4eed-857d-e2f3aa55f173" providerId="ADAL" clId="{02BB9106-AF9F-485F-8CF0-87E25C58F621}" dt="2023-10-11T11:47:13.148" v="480" actId="1076"/>
        <pc:sldMkLst>
          <pc:docMk/>
          <pc:sldMk cId="1556950548" sldId="790"/>
        </pc:sldMkLst>
        <pc:spChg chg="mod">
          <ac:chgData name="Burrell, Alice" userId="7451a51b-a698-4eed-857d-e2f3aa55f173" providerId="ADAL" clId="{02BB9106-AF9F-485F-8CF0-87E25C58F621}" dt="2023-10-11T11:46:58.172" v="478" actId="20577"/>
          <ac:spMkLst>
            <pc:docMk/>
            <pc:sldMk cId="1556950548" sldId="790"/>
            <ac:spMk id="7" creationId="{CC0B20DB-0C57-4D13-AC1C-B08287C89388}"/>
          </ac:spMkLst>
        </pc:spChg>
        <pc:picChg chg="mod">
          <ac:chgData name="Burrell, Alice" userId="7451a51b-a698-4eed-857d-e2f3aa55f173" providerId="ADAL" clId="{02BB9106-AF9F-485F-8CF0-87E25C58F621}" dt="2023-10-11T11:47:13.148" v="480" actId="1076"/>
          <ac:picMkLst>
            <pc:docMk/>
            <pc:sldMk cId="1556950548" sldId="790"/>
            <ac:picMk id="6" creationId="{878D5A15-8907-B619-9402-1E62F0389026}"/>
          </ac:picMkLst>
        </pc:picChg>
        <pc:picChg chg="mod">
          <ac:chgData name="Burrell, Alice" userId="7451a51b-a698-4eed-857d-e2f3aa55f173" providerId="ADAL" clId="{02BB9106-AF9F-485F-8CF0-87E25C58F621}" dt="2023-10-11T11:47:10.443" v="479" actId="14826"/>
          <ac:picMkLst>
            <pc:docMk/>
            <pc:sldMk cId="1556950548" sldId="790"/>
            <ac:picMk id="8" creationId="{71FBA4C2-FCB7-E22B-E1B1-1D80C45C1DC3}"/>
          </ac:picMkLst>
        </pc:picChg>
      </pc:sldChg>
      <pc:sldChg chg="addSp new del">
        <pc:chgData name="Burrell, Alice" userId="7451a51b-a698-4eed-857d-e2f3aa55f173" providerId="ADAL" clId="{02BB9106-AF9F-485F-8CF0-87E25C58F621}" dt="2023-10-11T11:44:17.688" v="405" actId="47"/>
        <pc:sldMkLst>
          <pc:docMk/>
          <pc:sldMk cId="3462827158" sldId="790"/>
        </pc:sldMkLst>
        <pc:picChg chg="add">
          <ac:chgData name="Burrell, Alice" userId="7451a51b-a698-4eed-857d-e2f3aa55f173" providerId="ADAL" clId="{02BB9106-AF9F-485F-8CF0-87E25C58F621}" dt="2023-10-11T11:44:03.570" v="402"/>
          <ac:picMkLst>
            <pc:docMk/>
            <pc:sldMk cId="3462827158" sldId="790"/>
            <ac:picMk id="1026" creationId="{28809864-CC59-BE27-4D21-4FF3810D365D}"/>
          </ac:picMkLst>
        </pc:picChg>
      </pc:sldChg>
      <pc:sldChg chg="modSp mod">
        <pc:chgData name="Burrell, Alice" userId="7451a51b-a698-4eed-857d-e2f3aa55f173" providerId="ADAL" clId="{02BB9106-AF9F-485F-8CF0-87E25C58F621}" dt="2023-10-11T11:51:02.875" v="665" actId="1076"/>
        <pc:sldMkLst>
          <pc:docMk/>
          <pc:sldMk cId="1584737826" sldId="791"/>
        </pc:sldMkLst>
        <pc:spChg chg="mod">
          <ac:chgData name="Burrell, Alice" userId="7451a51b-a698-4eed-857d-e2f3aa55f173" providerId="ADAL" clId="{02BB9106-AF9F-485F-8CF0-87E25C58F621}" dt="2023-10-11T11:50:49.949" v="663" actId="20577"/>
          <ac:spMkLst>
            <pc:docMk/>
            <pc:sldMk cId="1584737826" sldId="791"/>
            <ac:spMk id="7" creationId="{CC0B20DB-0C57-4D13-AC1C-B08287C89388}"/>
          </ac:spMkLst>
        </pc:spChg>
        <pc:picChg chg="mod">
          <ac:chgData name="Burrell, Alice" userId="7451a51b-a698-4eed-857d-e2f3aa55f173" providerId="ADAL" clId="{02BB9106-AF9F-485F-8CF0-87E25C58F621}" dt="2023-10-11T11:51:02.875" v="665" actId="1076"/>
          <ac:picMkLst>
            <pc:docMk/>
            <pc:sldMk cId="1584737826" sldId="791"/>
            <ac:picMk id="6" creationId="{878D5A15-8907-B619-9402-1E62F0389026}"/>
          </ac:picMkLst>
        </pc:picChg>
        <pc:picChg chg="mod">
          <ac:chgData name="Burrell, Alice" userId="7451a51b-a698-4eed-857d-e2f3aa55f173" providerId="ADAL" clId="{02BB9106-AF9F-485F-8CF0-87E25C58F621}" dt="2023-10-11T11:50:58.912" v="664" actId="14826"/>
          <ac:picMkLst>
            <pc:docMk/>
            <pc:sldMk cId="1584737826" sldId="791"/>
            <ac:picMk id="8" creationId="{71FBA4C2-FCB7-E22B-E1B1-1D80C45C1DC3}"/>
          </ac:picMkLst>
        </pc:picChg>
      </pc:sldChg>
      <pc:sldChg chg="addSp new del">
        <pc:chgData name="Burrell, Alice" userId="7451a51b-a698-4eed-857d-e2f3aa55f173" providerId="ADAL" clId="{02BB9106-AF9F-485F-8CF0-87E25C58F621}" dt="2023-10-11T11:47:18.416" v="482" actId="47"/>
        <pc:sldMkLst>
          <pc:docMk/>
          <pc:sldMk cId="3105045145" sldId="791"/>
        </pc:sldMkLst>
        <pc:picChg chg="add">
          <ac:chgData name="Burrell, Alice" userId="7451a51b-a698-4eed-857d-e2f3aa55f173" providerId="ADAL" clId="{02BB9106-AF9F-485F-8CF0-87E25C58F621}" dt="2023-10-11T11:46:39.724" v="420"/>
          <ac:picMkLst>
            <pc:docMk/>
            <pc:sldMk cId="3105045145" sldId="791"/>
            <ac:picMk id="2050" creationId="{916BEE8E-4B2D-7387-16E9-63D288227881}"/>
          </ac:picMkLst>
        </pc:picChg>
      </pc:sldChg>
      <pc:sldMasterChg chg="del delSldLayout">
        <pc:chgData name="Burrell, Alice" userId="7451a51b-a698-4eed-857d-e2f3aa55f173" providerId="ADAL" clId="{02BB9106-AF9F-485F-8CF0-87E25C58F621}" dt="2023-10-11T11:51:50.029" v="674" actId="47"/>
        <pc:sldMasterMkLst>
          <pc:docMk/>
          <pc:sldMasterMk cId="3060712887" sldId="2147483717"/>
        </pc:sldMasterMkLst>
        <pc:sldLayoutChg chg="del">
          <pc:chgData name="Burrell, Alice" userId="7451a51b-a698-4eed-857d-e2f3aa55f173" providerId="ADAL" clId="{02BB9106-AF9F-485F-8CF0-87E25C58F621}" dt="2023-10-11T11:51:50.029" v="674" actId="47"/>
          <pc:sldLayoutMkLst>
            <pc:docMk/>
            <pc:sldMasterMk cId="3060712887" sldId="2147483717"/>
            <pc:sldLayoutMk cId="1898845735" sldId="2147483718"/>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2642706757" sldId="2147483719"/>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494363213" sldId="2147483720"/>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2339886886" sldId="2147483721"/>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848882358" sldId="2147483722"/>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3172018672" sldId="2147483723"/>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1458352677" sldId="2147483724"/>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2246464928" sldId="2147483725"/>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1181090275" sldId="2147483726"/>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1874581179" sldId="2147483727"/>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441984843" sldId="2147483728"/>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2232909605" sldId="2147483729"/>
          </pc:sldLayoutMkLst>
        </pc:sldLayoutChg>
        <pc:sldLayoutChg chg="del">
          <pc:chgData name="Burrell, Alice" userId="7451a51b-a698-4eed-857d-e2f3aa55f173" providerId="ADAL" clId="{02BB9106-AF9F-485F-8CF0-87E25C58F621}" dt="2023-10-11T11:21:53.258" v="12" actId="47"/>
          <pc:sldLayoutMkLst>
            <pc:docMk/>
            <pc:sldMasterMk cId="3060712887" sldId="2147483717"/>
            <pc:sldLayoutMk cId="439491513" sldId="2147483730"/>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2700329345" sldId="2147483765"/>
          </pc:sldLayoutMkLst>
        </pc:sldLayoutChg>
        <pc:sldLayoutChg chg="del">
          <pc:chgData name="Burrell, Alice" userId="7451a51b-a698-4eed-857d-e2f3aa55f173" providerId="ADAL" clId="{02BB9106-AF9F-485F-8CF0-87E25C58F621}" dt="2023-10-11T11:51:50.029" v="674" actId="47"/>
          <pc:sldLayoutMkLst>
            <pc:docMk/>
            <pc:sldMasterMk cId="3060712887" sldId="2147483717"/>
            <pc:sldLayoutMk cId="2074127718" sldId="2147483766"/>
          </pc:sldLayoutMkLst>
        </pc:sldLayoutChg>
        <pc:sldLayoutChg chg="del">
          <pc:chgData name="Burrell, Alice" userId="7451a51b-a698-4eed-857d-e2f3aa55f173" providerId="ADAL" clId="{02BB9106-AF9F-485F-8CF0-87E25C58F621}" dt="2023-10-11T11:32:36.940" v="125" actId="47"/>
          <pc:sldLayoutMkLst>
            <pc:docMk/>
            <pc:sldMasterMk cId="3060712887" sldId="2147483717"/>
            <pc:sldLayoutMk cId="86707593" sldId="2147483780"/>
          </pc:sldLayoutMkLst>
        </pc:sldLayoutChg>
      </pc:sldMasterChg>
      <pc:sldMasterChg chg="del delSldLayout">
        <pc:chgData name="Burrell, Alice" userId="7451a51b-a698-4eed-857d-e2f3aa55f173" providerId="ADAL" clId="{02BB9106-AF9F-485F-8CF0-87E25C58F621}" dt="2023-10-11T11:32:14.167" v="124" actId="47"/>
        <pc:sldMasterMkLst>
          <pc:docMk/>
          <pc:sldMasterMk cId="2625343708" sldId="2147483731"/>
        </pc:sldMasterMkLst>
        <pc:sldLayoutChg chg="del">
          <pc:chgData name="Burrell, Alice" userId="7451a51b-a698-4eed-857d-e2f3aa55f173" providerId="ADAL" clId="{02BB9106-AF9F-485F-8CF0-87E25C58F621}" dt="2023-10-11T11:32:14.167" v="124" actId="47"/>
          <pc:sldLayoutMkLst>
            <pc:docMk/>
            <pc:sldMasterMk cId="2625343708" sldId="2147483731"/>
            <pc:sldLayoutMk cId="1118817896" sldId="2147483732"/>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1850072638" sldId="2147483733"/>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4166718856" sldId="2147483734"/>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1299332399" sldId="2147483735"/>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697757343" sldId="2147483736"/>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1506433478" sldId="2147483737"/>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1481580138" sldId="2147483738"/>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2598170102" sldId="2147483739"/>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3863193299" sldId="2147483740"/>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2683647472" sldId="2147483741"/>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269456749" sldId="2147483742"/>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334374847" sldId="2147483743"/>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2599659760" sldId="2147483744"/>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2974610848" sldId="2147483745"/>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541653151" sldId="2147483746"/>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2613949071" sldId="2147483747"/>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374498203" sldId="2147483748"/>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377509713" sldId="2147483749"/>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2073168942" sldId="2147483750"/>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3693398775" sldId="2147483751"/>
          </pc:sldLayoutMkLst>
        </pc:sldLayoutChg>
        <pc:sldLayoutChg chg="del">
          <pc:chgData name="Burrell, Alice" userId="7451a51b-a698-4eed-857d-e2f3aa55f173" providerId="ADAL" clId="{02BB9106-AF9F-485F-8CF0-87E25C58F621}" dt="2023-10-11T11:32:14.167" v="124" actId="47"/>
          <pc:sldLayoutMkLst>
            <pc:docMk/>
            <pc:sldMasterMk cId="2625343708" sldId="2147483731"/>
            <pc:sldLayoutMk cId="3982116618" sldId="2147483764"/>
          </pc:sldLayoutMkLst>
        </pc:sldLayoutChg>
      </pc:sldMasterChg>
    </pc:docChg>
  </pc:docChgLst>
  <pc:docChgLst>
    <pc:chgData name="Burrell, Alice" userId="S::alice.burrell@savethechildren.org::7451a51b-a698-4eed-857d-e2f3aa55f173" providerId="AD" clId="Web-{E624DA67-632F-8535-B779-B8975A9D3E2F}"/>
    <pc:docChg chg="modSld">
      <pc:chgData name="Burrell, Alice" userId="S::alice.burrell@savethechildren.org::7451a51b-a698-4eed-857d-e2f3aa55f173" providerId="AD" clId="Web-{E624DA67-632F-8535-B779-B8975A9D3E2F}" dt="2023-08-03T08:54:25.543" v="2"/>
      <pc:docMkLst>
        <pc:docMk/>
      </pc:docMkLst>
      <pc:sldChg chg="modSp modNotes">
        <pc:chgData name="Burrell, Alice" userId="S::alice.burrell@savethechildren.org::7451a51b-a698-4eed-857d-e2f3aa55f173" providerId="AD" clId="Web-{E624DA67-632F-8535-B779-B8975A9D3E2F}" dt="2023-08-03T08:54:25.543" v="2"/>
        <pc:sldMkLst>
          <pc:docMk/>
          <pc:sldMk cId="230057531" sldId="773"/>
        </pc:sldMkLst>
        <pc:spChg chg="mod">
          <ac:chgData name="Burrell, Alice" userId="S::alice.burrell@savethechildren.org::7451a51b-a698-4eed-857d-e2f3aa55f173" providerId="AD" clId="Web-{E624DA67-632F-8535-B779-B8975A9D3E2F}" dt="2023-08-03T08:54:12.543" v="1" actId="14100"/>
          <ac:spMkLst>
            <pc:docMk/>
            <pc:sldMk cId="230057531" sldId="773"/>
            <ac:spMk id="5" creationId="{00000000-0000-0000-0000-000000000000}"/>
          </ac:spMkLst>
        </pc:spChg>
      </pc:sldChg>
    </pc:docChg>
  </pc:docChgLst>
  <pc:docChgLst>
    <pc:chgData name="Welch, Patricia" userId="S::patricia.welch@savethechildren.org::d5055797-2413-422b-8868-bbc9d7e97c30" providerId="AD" clId="Web-{512AAEDE-6FAF-7135-EC8F-032B5EA81B4C}"/>
    <pc:docChg chg="modSld">
      <pc:chgData name="Welch, Patricia" userId="S::patricia.welch@savethechildren.org::d5055797-2413-422b-8868-bbc9d7e97c30" providerId="AD" clId="Web-{512AAEDE-6FAF-7135-EC8F-032B5EA81B4C}" dt="2023-08-02T16:51:24.132" v="7"/>
      <pc:docMkLst>
        <pc:docMk/>
      </pc:docMkLst>
      <pc:sldChg chg="addSp delSp modSp">
        <pc:chgData name="Welch, Patricia" userId="S::patricia.welch@savethechildren.org::d5055797-2413-422b-8868-bbc9d7e97c30" providerId="AD" clId="Web-{512AAEDE-6FAF-7135-EC8F-032B5EA81B4C}" dt="2023-08-02T16:51:24.132" v="7"/>
        <pc:sldMkLst>
          <pc:docMk/>
          <pc:sldMk cId="810751917" sldId="702"/>
        </pc:sldMkLst>
        <pc:picChg chg="add del mod">
          <ac:chgData name="Welch, Patricia" userId="S::patricia.welch@savethechildren.org::d5055797-2413-422b-8868-bbc9d7e97c30" providerId="AD" clId="Web-{512AAEDE-6FAF-7135-EC8F-032B5EA81B4C}" dt="2023-08-02T16:51:19.819" v="6"/>
          <ac:picMkLst>
            <pc:docMk/>
            <pc:sldMk cId="810751917" sldId="702"/>
            <ac:picMk id="6" creationId="{CC0F0039-A354-F954-86AD-9ED8D31E9D60}"/>
          </ac:picMkLst>
        </pc:picChg>
        <pc:picChg chg="add del">
          <ac:chgData name="Welch, Patricia" userId="S::patricia.welch@savethechildren.org::d5055797-2413-422b-8868-bbc9d7e97c30" providerId="AD" clId="Web-{512AAEDE-6FAF-7135-EC8F-032B5EA81B4C}" dt="2023-08-02T16:51:24.132" v="7"/>
          <ac:picMkLst>
            <pc:docMk/>
            <pc:sldMk cId="810751917" sldId="702"/>
            <ac:picMk id="8" creationId="{F48A7A5C-A4B0-4490-9618-8682B5E7B739}"/>
          </ac:picMkLst>
        </pc:picChg>
      </pc:sldChg>
    </pc:docChg>
  </pc:docChgLst>
  <pc:docChgLst>
    <pc:chgData name="Loddo, Fabrizio" userId="S::fabrizio.loddo@savethechildren.org::6f431238-8a61-42b3-85aa-b27203f53106" providerId="AD" clId="Web-{D4826142-4BA4-D704-18F9-E9F8CAAF0A61}"/>
    <pc:docChg chg="sldOrd">
      <pc:chgData name="Loddo, Fabrizio" userId="S::fabrizio.loddo@savethechildren.org::6f431238-8a61-42b3-85aa-b27203f53106" providerId="AD" clId="Web-{D4826142-4BA4-D704-18F9-E9F8CAAF0A61}" dt="2023-07-13T07:43:45.349" v="1"/>
      <pc:docMkLst>
        <pc:docMk/>
      </pc:docMkLst>
      <pc:sldChg chg="ord">
        <pc:chgData name="Loddo, Fabrizio" userId="S::fabrizio.loddo@savethechildren.org::6f431238-8a61-42b3-85aa-b27203f53106" providerId="AD" clId="Web-{D4826142-4BA4-D704-18F9-E9F8CAAF0A61}" dt="2023-07-13T07:43:45.349" v="1"/>
        <pc:sldMkLst>
          <pc:docMk/>
          <pc:sldMk cId="3267633009" sldId="522"/>
        </pc:sldMkLst>
      </pc:sldChg>
    </pc:docChg>
  </pc:docChgLst>
  <pc:docChgLst>
    <pc:chgData name="Garcia, Andrea" userId="S::andrea.garcia@savethechildren.org::3b3cb366-c254-4c55-bd0a-718b1bae85ec" providerId="AD" clId="Web-{2F498A47-6DD5-3BC8-4A71-543A853E5BBC}"/>
    <pc:docChg chg="">
      <pc:chgData name="Garcia, Andrea" userId="S::andrea.garcia@savethechildren.org::3b3cb366-c254-4c55-bd0a-718b1bae85ec" providerId="AD" clId="Web-{2F498A47-6DD5-3BC8-4A71-543A853E5BBC}" dt="2023-07-12T14:38:46.355" v="2"/>
      <pc:docMkLst>
        <pc:docMk/>
      </pc:docMkLst>
      <pc:sldChg chg="addCm">
        <pc:chgData name="Garcia, Andrea" userId="S::andrea.garcia@savethechildren.org::3b3cb366-c254-4c55-bd0a-718b1bae85ec" providerId="AD" clId="Web-{2F498A47-6DD5-3BC8-4A71-543A853E5BBC}" dt="2023-07-12T14:36:50.486" v="1"/>
        <pc:sldMkLst>
          <pc:docMk/>
          <pc:sldMk cId="165660086" sldId="370"/>
        </pc:sldMkLst>
        <pc:extLst>
          <p:ext xmlns:p="http://schemas.openxmlformats.org/presentationml/2006/main" uri="{D6D511B9-2390-475A-947B-AFAB55BFBCF1}">
            <pc226:cmChg xmlns:pc226="http://schemas.microsoft.com/office/powerpoint/2022/06/main/command" chg="add">
              <pc226:chgData name="Garcia, Andrea" userId="S::andrea.garcia@savethechildren.org::3b3cb366-c254-4c55-bd0a-718b1bae85ec" providerId="AD" clId="Web-{2F498A47-6DD5-3BC8-4A71-543A853E5BBC}" dt="2023-07-12T14:36:50.486" v="1"/>
              <pc2:cmMkLst xmlns:pc2="http://schemas.microsoft.com/office/powerpoint/2019/9/main/command">
                <pc:docMk/>
                <pc:sldMk cId="165660086" sldId="370"/>
                <pc2:cmMk id="{D05D5E3D-EBCB-4772-99BC-E8EA0DB1A64D}"/>
              </pc2:cmMkLst>
            </pc226:cmChg>
          </p:ext>
        </pc:extLst>
      </pc:sldChg>
      <pc:sldChg chg="addCm">
        <pc:chgData name="Garcia, Andrea" userId="S::andrea.garcia@savethechildren.org::3b3cb366-c254-4c55-bd0a-718b1bae85ec" providerId="AD" clId="Web-{2F498A47-6DD5-3BC8-4A71-543A853E5BBC}" dt="2023-07-12T14:38:46.355" v="2"/>
        <pc:sldMkLst>
          <pc:docMk/>
          <pc:sldMk cId="3225477957" sldId="378"/>
        </pc:sldMkLst>
        <pc:extLst>
          <p:ext xmlns:p="http://schemas.openxmlformats.org/presentationml/2006/main" uri="{D6D511B9-2390-475A-947B-AFAB55BFBCF1}">
            <pc226:cmChg xmlns:pc226="http://schemas.microsoft.com/office/powerpoint/2022/06/main/command" chg="add">
              <pc226:chgData name="Garcia, Andrea" userId="S::andrea.garcia@savethechildren.org::3b3cb366-c254-4c55-bd0a-718b1bae85ec" providerId="AD" clId="Web-{2F498A47-6DD5-3BC8-4A71-543A853E5BBC}" dt="2023-07-12T14:38:46.355" v="2"/>
              <pc2:cmMkLst xmlns:pc2="http://schemas.microsoft.com/office/powerpoint/2019/9/main/command">
                <pc:docMk/>
                <pc:sldMk cId="3225477957" sldId="378"/>
                <pc2:cmMk id="{2D9B6307-A6D8-4E64-811C-51BF481D4BAE}"/>
              </pc2:cmMkLst>
            </pc226:cmChg>
          </p:ext>
        </pc:extLst>
      </pc:sldChg>
      <pc:sldChg chg="addCm">
        <pc:chgData name="Garcia, Andrea" userId="S::andrea.garcia@savethechildren.org::3b3cb366-c254-4c55-bd0a-718b1bae85ec" providerId="AD" clId="Web-{2F498A47-6DD5-3BC8-4A71-543A853E5BBC}" dt="2023-07-12T14:34:58.962" v="0"/>
        <pc:sldMkLst>
          <pc:docMk/>
          <pc:sldMk cId="3331134615" sldId="780"/>
        </pc:sldMkLst>
        <pc:extLst>
          <p:ext xmlns:p="http://schemas.openxmlformats.org/presentationml/2006/main" uri="{D6D511B9-2390-475A-947B-AFAB55BFBCF1}">
            <pc226:cmChg xmlns:pc226="http://schemas.microsoft.com/office/powerpoint/2022/06/main/command" chg="add">
              <pc226:chgData name="Garcia, Andrea" userId="S::andrea.garcia@savethechildren.org::3b3cb366-c254-4c55-bd0a-718b1bae85ec" providerId="AD" clId="Web-{2F498A47-6DD5-3BC8-4A71-543A853E5BBC}" dt="2023-07-12T14:34:58.962" v="0"/>
              <pc2:cmMkLst xmlns:pc2="http://schemas.microsoft.com/office/powerpoint/2019/9/main/command">
                <pc:docMk/>
                <pc:sldMk cId="3331134615" sldId="780"/>
                <pc2:cmMk id="{3CBB143F-0E57-48DF-930F-9EC970048D56}"/>
              </pc2:cmMkLst>
            </pc226:cmChg>
          </p:ext>
        </pc:extLst>
      </pc:sldChg>
    </pc:docChg>
  </pc:docChgLst>
  <pc:docChgLst>
    <pc:chgData name="Burrell, Alice" userId="S::alice.burrell@savethechildren.org::7451a51b-a698-4eed-857d-e2f3aa55f173" providerId="AD" clId="Web-{D36D183C-B95B-DA3A-7F83-E3B4D73B6C40}"/>
    <pc:docChg chg="modSld">
      <pc:chgData name="Burrell, Alice" userId="S::alice.burrell@savethechildren.org::7451a51b-a698-4eed-857d-e2f3aa55f173" providerId="AD" clId="Web-{D36D183C-B95B-DA3A-7F83-E3B4D73B6C40}" dt="2023-07-04T15:05:57.029" v="239"/>
      <pc:docMkLst>
        <pc:docMk/>
      </pc:docMkLst>
      <pc:sldChg chg="addSp delSp modSp delCm">
        <pc:chgData name="Burrell, Alice" userId="S::alice.burrell@savethechildren.org::7451a51b-a698-4eed-857d-e2f3aa55f173" providerId="AD" clId="Web-{D36D183C-B95B-DA3A-7F83-E3B4D73B6C40}" dt="2023-07-04T15:05:57.029" v="239"/>
        <pc:sldMkLst>
          <pc:docMk/>
          <pc:sldMk cId="812659361" sldId="301"/>
        </pc:sldMkLst>
        <pc:spChg chg="add del mod">
          <ac:chgData name="Burrell, Alice" userId="S::alice.burrell@savethechildren.org::7451a51b-a698-4eed-857d-e2f3aa55f173" providerId="AD" clId="Web-{D36D183C-B95B-DA3A-7F83-E3B4D73B6C40}" dt="2023-07-04T15:05:29.949" v="63"/>
          <ac:spMkLst>
            <pc:docMk/>
            <pc:sldMk cId="812659361" sldId="301"/>
            <ac:spMk id="10" creationId="{E107D4FC-B0AD-A9AD-FB56-3D5A348CC55F}"/>
          </ac:spMkLst>
        </pc:spChg>
        <pc:graphicFrameChg chg="mod modGraphic">
          <ac:chgData name="Burrell, Alice" userId="S::alice.burrell@savethechildren.org::7451a51b-a698-4eed-857d-e2f3aa55f173" providerId="AD" clId="Web-{D36D183C-B95B-DA3A-7F83-E3B4D73B6C40}" dt="2023-07-04T15:05:54.419" v="238"/>
          <ac:graphicFrameMkLst>
            <pc:docMk/>
            <pc:sldMk cId="812659361" sldId="301"/>
            <ac:graphicFrameMk id="3" creationId="{00000000-0000-0000-0000-000000000000}"/>
          </ac:graphicFrameMkLst>
        </pc:graphicFrameChg>
        <pc:graphicFrameChg chg="add del mod">
          <ac:chgData name="Burrell, Alice" userId="S::alice.burrell@savethechildren.org::7451a51b-a698-4eed-857d-e2f3aa55f173" providerId="AD" clId="Web-{D36D183C-B95B-DA3A-7F83-E3B4D73B6C40}" dt="2023-07-04T15:05:29.949" v="64"/>
          <ac:graphicFrameMkLst>
            <pc:docMk/>
            <pc:sldMk cId="812659361" sldId="301"/>
            <ac:graphicFrameMk id="9" creationId="{F27EA1F2-AA16-1820-ECF6-25E5837E290A}"/>
          </ac:graphicFrameMkLst>
        </pc:graphicFrameChg>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D36D183C-B95B-DA3A-7F83-E3B4D73B6C40}" dt="2023-07-04T15:05:57.029" v="239"/>
              <pc2:cmMkLst xmlns:pc2="http://schemas.microsoft.com/office/powerpoint/2019/9/main/command">
                <pc:docMk/>
                <pc:sldMk cId="812659361" sldId="301"/>
                <pc2:cmMk id="{818F48EA-97D9-41FF-AB5C-6C1F60B87BF4}"/>
              </pc2:cmMkLst>
            </pc226:cmChg>
          </p:ext>
        </pc:extLst>
      </pc:sldChg>
      <pc:sldChg chg="addSp delSp modSp modNotes">
        <pc:chgData name="Burrell, Alice" userId="S::alice.burrell@savethechildren.org::7451a51b-a698-4eed-857d-e2f3aa55f173" providerId="AD" clId="Web-{D36D183C-B95B-DA3A-7F83-E3B4D73B6C40}" dt="2023-07-04T15:04:12.896" v="49"/>
        <pc:sldMkLst>
          <pc:docMk/>
          <pc:sldMk cId="230057531" sldId="773"/>
        </pc:sldMkLst>
        <pc:spChg chg="mod">
          <ac:chgData name="Burrell, Alice" userId="S::alice.burrell@savethechildren.org::7451a51b-a698-4eed-857d-e2f3aa55f173" providerId="AD" clId="Web-{D36D183C-B95B-DA3A-7F83-E3B4D73B6C40}" dt="2023-07-04T15:03:42.769" v="33" actId="20577"/>
          <ac:spMkLst>
            <pc:docMk/>
            <pc:sldMk cId="230057531" sldId="773"/>
            <ac:spMk id="5" creationId="{00000000-0000-0000-0000-000000000000}"/>
          </ac:spMkLst>
        </pc:spChg>
        <pc:spChg chg="add del">
          <ac:chgData name="Burrell, Alice" userId="S::alice.burrell@savethechildren.org::7451a51b-a698-4eed-857d-e2f3aa55f173" providerId="AD" clId="Web-{D36D183C-B95B-DA3A-7F83-E3B4D73B6C40}" dt="2023-07-04T15:04:12.896" v="49"/>
          <ac:spMkLst>
            <pc:docMk/>
            <pc:sldMk cId="230057531" sldId="773"/>
            <ac:spMk id="7" creationId="{4BCF1D9F-130C-4625-61F5-B887E2EC135A}"/>
          </ac:spMkLst>
        </pc:spChg>
        <pc:picChg chg="add del mod ord">
          <ac:chgData name="Burrell, Alice" userId="S::alice.burrell@savethechildren.org::7451a51b-a698-4eed-857d-e2f3aa55f173" providerId="AD" clId="Web-{D36D183C-B95B-DA3A-7F83-E3B4D73B6C40}" dt="2023-07-04T15:04:12.896" v="49"/>
          <ac:picMkLst>
            <pc:docMk/>
            <pc:sldMk cId="230057531" sldId="773"/>
            <ac:picMk id="4" creationId="{DE0E5AA9-5975-3F42-0308-5AE4BF9F2D1F}"/>
          </ac:picMkLst>
        </pc:picChg>
      </pc:sldChg>
    </pc:docChg>
  </pc:docChgLst>
  <pc:docChgLst>
    <pc:chgData name="Burrell, Alice" userId="S::alice.burrell@savethechildren.org::7451a51b-a698-4eed-857d-e2f3aa55f173" providerId="AD" clId="Web-{1A700C33-FC34-DA63-C7A0-B11A03B67D6A}"/>
    <pc:docChg chg="modSld">
      <pc:chgData name="Burrell, Alice" userId="S::alice.burrell@savethechildren.org::7451a51b-a698-4eed-857d-e2f3aa55f173" providerId="AD" clId="Web-{1A700C33-FC34-DA63-C7A0-B11A03B67D6A}" dt="2023-10-11T11:54:19.380" v="0"/>
      <pc:docMkLst>
        <pc:docMk/>
      </pc:docMkLst>
      <pc:sldChg chg="modSp">
        <pc:chgData name="Burrell, Alice" userId="S::alice.burrell@savethechildren.org::7451a51b-a698-4eed-857d-e2f3aa55f173" providerId="AD" clId="Web-{1A700C33-FC34-DA63-C7A0-B11A03B67D6A}" dt="2023-10-11T11:54:19.380" v="0"/>
        <pc:sldMkLst>
          <pc:docMk/>
          <pc:sldMk cId="3616711304" sldId="429"/>
        </pc:sldMkLst>
        <pc:picChg chg="mod">
          <ac:chgData name="Burrell, Alice" userId="S::alice.burrell@savethechildren.org::7451a51b-a698-4eed-857d-e2f3aa55f173" providerId="AD" clId="Web-{1A700C33-FC34-DA63-C7A0-B11A03B67D6A}" dt="2023-10-11T11:54:19.380" v="0"/>
          <ac:picMkLst>
            <pc:docMk/>
            <pc:sldMk cId="3616711304" sldId="429"/>
            <ac:picMk id="5" creationId="{C9B36856-34D5-41D0-0169-040B7E913FE3}"/>
          </ac:picMkLst>
        </pc:picChg>
      </pc:sldChg>
    </pc:docChg>
  </pc:docChgLst>
  <pc:docChgLst>
    <pc:chgData name="Burrell, Alice" userId="S::alice.burrell@savethechildren.org::7451a51b-a698-4eed-857d-e2f3aa55f173" providerId="AD" clId="Web-{2BCC2A11-6134-DE9C-7C61-7BE6067F8470}"/>
    <pc:docChg chg="addSld delSld modSld addMainMaster modMainMaster">
      <pc:chgData name="Burrell, Alice" userId="S::alice.burrell@savethechildren.org::7451a51b-a698-4eed-857d-e2f3aa55f173" providerId="AD" clId="Web-{2BCC2A11-6134-DE9C-7C61-7BE6067F8470}" dt="2023-08-03T11:45:57.474" v="2526"/>
      <pc:docMkLst>
        <pc:docMk/>
      </pc:docMkLst>
      <pc:sldChg chg="delCm modNotes">
        <pc:chgData name="Burrell, Alice" userId="S::alice.burrell@savethechildren.org::7451a51b-a698-4eed-857d-e2f3aa55f173" providerId="AD" clId="Web-{2BCC2A11-6134-DE9C-7C61-7BE6067F8470}" dt="2023-08-03T11:42:33.982" v="2392"/>
        <pc:sldMkLst>
          <pc:docMk/>
          <pc:sldMk cId="2656813779" sldId="356"/>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1:12:12.834" v="1169"/>
              <pc2:cmMkLst xmlns:pc2="http://schemas.microsoft.com/office/powerpoint/2019/9/main/command">
                <pc:docMk/>
                <pc:sldMk cId="2656813779" sldId="356"/>
                <pc2:cmMk id="{1FEAAF40-4C39-4B62-ADAB-2616ED2ADCA3}"/>
              </pc2:cmMkLst>
            </pc226:cmChg>
          </p:ext>
        </pc:extLst>
      </pc:sldChg>
      <pc:sldChg chg="delCm">
        <pc:chgData name="Burrell, Alice" userId="S::alice.burrell@savethechildren.org::7451a51b-a698-4eed-857d-e2f3aa55f173" providerId="AD" clId="Web-{2BCC2A11-6134-DE9C-7C61-7BE6067F8470}" dt="2023-08-03T11:45:57.474" v="2526"/>
        <pc:sldMkLst>
          <pc:docMk/>
          <pc:sldMk cId="165660086" sldId="370"/>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1:45:57.474" v="2526"/>
              <pc2:cmMkLst xmlns:pc2="http://schemas.microsoft.com/office/powerpoint/2019/9/main/command">
                <pc:docMk/>
                <pc:sldMk cId="165660086" sldId="370"/>
                <pc2:cmMk id="{D05D5E3D-EBCB-4772-99BC-E8EA0DB1A64D}"/>
              </pc2:cmMkLst>
            </pc226:cmChg>
          </p:ext>
        </pc:extLst>
      </pc:sldChg>
      <pc:sldChg chg="delCm modNotes">
        <pc:chgData name="Burrell, Alice" userId="S::alice.burrell@savethechildren.org::7451a51b-a698-4eed-857d-e2f3aa55f173" providerId="AD" clId="Web-{2BCC2A11-6134-DE9C-7C61-7BE6067F8470}" dt="2023-08-03T11:19:04.881" v="1678"/>
        <pc:sldMkLst>
          <pc:docMk/>
          <pc:sldMk cId="3225477957" sldId="378"/>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1:19:04.662" v="1677"/>
              <pc2:cmMkLst xmlns:pc2="http://schemas.microsoft.com/office/powerpoint/2019/9/main/command">
                <pc:docMk/>
                <pc:sldMk cId="3225477957" sldId="378"/>
                <pc2:cmMk id="{2D9B6307-A6D8-4E64-811C-51BF481D4BAE}"/>
              </pc2:cmMkLst>
            </pc226:cmChg>
          </p:ext>
        </pc:extLst>
      </pc:sldChg>
      <pc:sldChg chg="delCm">
        <pc:chgData name="Burrell, Alice" userId="S::alice.burrell@savethechildren.org::7451a51b-a698-4eed-857d-e2f3aa55f173" providerId="AD" clId="Web-{2BCC2A11-6134-DE9C-7C61-7BE6067F8470}" dt="2023-08-03T10:58:47.631" v="155"/>
        <pc:sldMkLst>
          <pc:docMk/>
          <pc:sldMk cId="440448322" sldId="380"/>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0:58:47.631" v="155"/>
              <pc2:cmMkLst xmlns:pc2="http://schemas.microsoft.com/office/powerpoint/2019/9/main/command">
                <pc:docMk/>
                <pc:sldMk cId="440448322" sldId="380"/>
                <pc2:cmMk id="{7AB1A9E0-41E3-440F-A61C-1D510775D588}"/>
              </pc2:cmMkLst>
            </pc226:cmChg>
          </p:ext>
        </pc:extLst>
      </pc:sldChg>
      <pc:sldChg chg="modNotes">
        <pc:chgData name="Burrell, Alice" userId="S::alice.burrell@savethechildren.org::7451a51b-a698-4eed-857d-e2f3aa55f173" providerId="AD" clId="Web-{2BCC2A11-6134-DE9C-7C61-7BE6067F8470}" dt="2023-08-03T11:43:02.920" v="2416"/>
        <pc:sldMkLst>
          <pc:docMk/>
          <pc:sldMk cId="3987848543" sldId="619"/>
        </pc:sldMkLst>
      </pc:sldChg>
      <pc:sldChg chg="modNotes">
        <pc:chgData name="Burrell, Alice" userId="S::alice.burrell@savethechildren.org::7451a51b-a698-4eed-857d-e2f3aa55f173" providerId="AD" clId="Web-{2BCC2A11-6134-DE9C-7C61-7BE6067F8470}" dt="2023-08-03T11:42:54.264" v="2412"/>
        <pc:sldMkLst>
          <pc:docMk/>
          <pc:sldMk cId="1359396412" sldId="620"/>
        </pc:sldMkLst>
      </pc:sldChg>
      <pc:sldChg chg="delCm modNotes">
        <pc:chgData name="Burrell, Alice" userId="S::alice.burrell@savethechildren.org::7451a51b-a698-4eed-857d-e2f3aa55f173" providerId="AD" clId="Web-{2BCC2A11-6134-DE9C-7C61-7BE6067F8470}" dt="2023-08-03T11:42:51.357" v="2408"/>
        <pc:sldMkLst>
          <pc:docMk/>
          <pc:sldMk cId="13141572" sldId="621"/>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1:14:43.621" v="1398"/>
              <pc2:cmMkLst xmlns:pc2="http://schemas.microsoft.com/office/powerpoint/2019/9/main/command">
                <pc:docMk/>
                <pc:sldMk cId="13141572" sldId="621"/>
                <pc2:cmMk id="{48FD875D-3C91-4491-9808-2004686D8A1D}"/>
              </pc2:cmMkLst>
            </pc226:cmChg>
          </p:ext>
        </pc:extLst>
      </pc:sldChg>
      <pc:sldChg chg="modNotes">
        <pc:chgData name="Burrell, Alice" userId="S::alice.burrell@savethechildren.org::7451a51b-a698-4eed-857d-e2f3aa55f173" providerId="AD" clId="Web-{2BCC2A11-6134-DE9C-7C61-7BE6067F8470}" dt="2023-08-03T11:42:40.076" v="2398"/>
        <pc:sldMkLst>
          <pc:docMk/>
          <pc:sldMk cId="1901626367" sldId="633"/>
        </pc:sldMkLst>
      </pc:sldChg>
      <pc:sldChg chg="modNotes">
        <pc:chgData name="Burrell, Alice" userId="S::alice.burrell@savethechildren.org::7451a51b-a698-4eed-857d-e2f3aa55f173" providerId="AD" clId="Web-{2BCC2A11-6134-DE9C-7C61-7BE6067F8470}" dt="2023-08-03T11:42:43.326" v="2401"/>
        <pc:sldMkLst>
          <pc:docMk/>
          <pc:sldMk cId="425167813" sldId="634"/>
        </pc:sldMkLst>
      </pc:sldChg>
      <pc:sldChg chg="modNotes">
        <pc:chgData name="Burrell, Alice" userId="S::alice.burrell@savethechildren.org::7451a51b-a698-4eed-857d-e2f3aa55f173" providerId="AD" clId="Web-{2BCC2A11-6134-DE9C-7C61-7BE6067F8470}" dt="2023-08-03T11:42:36.747" v="2395"/>
        <pc:sldMkLst>
          <pc:docMk/>
          <pc:sldMk cId="3281205243" sldId="700"/>
        </pc:sldMkLst>
      </pc:sldChg>
      <pc:sldChg chg="modNotes">
        <pc:chgData name="Burrell, Alice" userId="S::alice.burrell@savethechildren.org::7451a51b-a698-4eed-857d-e2f3aa55f173" providerId="AD" clId="Web-{2BCC2A11-6134-DE9C-7C61-7BE6067F8470}" dt="2023-08-03T11:42:28.325" v="2388"/>
        <pc:sldMkLst>
          <pc:docMk/>
          <pc:sldMk cId="810751917" sldId="702"/>
        </pc:sldMkLst>
      </pc:sldChg>
      <pc:sldChg chg="addSp delSp modSp">
        <pc:chgData name="Burrell, Alice" userId="S::alice.burrell@savethechildren.org::7451a51b-a698-4eed-857d-e2f3aa55f173" providerId="AD" clId="Web-{2BCC2A11-6134-DE9C-7C61-7BE6067F8470}" dt="2023-08-03T10:56:34.079" v="9"/>
        <pc:sldMkLst>
          <pc:docMk/>
          <pc:sldMk cId="230057531" sldId="773"/>
        </pc:sldMkLst>
        <pc:spChg chg="add del">
          <ac:chgData name="Burrell, Alice" userId="S::alice.burrell@savethechildren.org::7451a51b-a698-4eed-857d-e2f3aa55f173" providerId="AD" clId="Web-{2BCC2A11-6134-DE9C-7C61-7BE6067F8470}" dt="2023-08-03T10:55:10.091" v="2"/>
          <ac:spMkLst>
            <pc:docMk/>
            <pc:sldMk cId="230057531" sldId="773"/>
            <ac:spMk id="7" creationId="{4BCF1D9F-130C-4625-61F5-B887E2EC135A}"/>
          </ac:spMkLst>
        </pc:spChg>
        <pc:spChg chg="add del mod">
          <ac:chgData name="Burrell, Alice" userId="S::alice.burrell@savethechildren.org::7451a51b-a698-4eed-857d-e2f3aa55f173" providerId="AD" clId="Web-{2BCC2A11-6134-DE9C-7C61-7BE6067F8470}" dt="2023-08-03T10:56:20.438" v="4"/>
          <ac:spMkLst>
            <pc:docMk/>
            <pc:sldMk cId="230057531" sldId="773"/>
            <ac:spMk id="10" creationId="{695D1CBE-5351-8455-C65F-8F4CEE667CC5}"/>
          </ac:spMkLst>
        </pc:spChg>
        <pc:picChg chg="add del mod ord">
          <ac:chgData name="Burrell, Alice" userId="S::alice.burrell@savethechildren.org::7451a51b-a698-4eed-857d-e2f3aa55f173" providerId="AD" clId="Web-{2BCC2A11-6134-DE9C-7C61-7BE6067F8470}" dt="2023-08-03T10:54:54.684" v="1"/>
          <ac:picMkLst>
            <pc:docMk/>
            <pc:sldMk cId="230057531" sldId="773"/>
            <ac:picMk id="4" creationId="{A60513FF-8032-654A-9377-6F65B1C27E74}"/>
          </ac:picMkLst>
        </pc:picChg>
        <pc:picChg chg="add del mod ord">
          <ac:chgData name="Burrell, Alice" userId="S::alice.burrell@savethechildren.org::7451a51b-a698-4eed-857d-e2f3aa55f173" providerId="AD" clId="Web-{2BCC2A11-6134-DE9C-7C61-7BE6067F8470}" dt="2023-08-03T10:55:13.279" v="3"/>
          <ac:picMkLst>
            <pc:docMk/>
            <pc:sldMk cId="230057531" sldId="773"/>
            <ac:picMk id="6" creationId="{9919FD1C-B03C-CAC9-2E47-C4DA6AF524C8}"/>
          </ac:picMkLst>
        </pc:picChg>
        <pc:picChg chg="add mod ord">
          <ac:chgData name="Burrell, Alice" userId="S::alice.burrell@savethechildren.org::7451a51b-a698-4eed-857d-e2f3aa55f173" providerId="AD" clId="Web-{2BCC2A11-6134-DE9C-7C61-7BE6067F8470}" dt="2023-08-03T10:56:34.079" v="9"/>
          <ac:picMkLst>
            <pc:docMk/>
            <pc:sldMk cId="230057531" sldId="773"/>
            <ac:picMk id="11" creationId="{384E1093-50FB-D5F8-C385-A524B44B38E3}"/>
          </ac:picMkLst>
        </pc:picChg>
      </pc:sldChg>
      <pc:sldChg chg="delCm modNotes">
        <pc:chgData name="Burrell, Alice" userId="S::alice.burrell@savethechildren.org::7451a51b-a698-4eed-857d-e2f3aa55f173" providerId="AD" clId="Web-{2BCC2A11-6134-DE9C-7C61-7BE6067F8470}" dt="2023-08-03T11:35:45.700" v="2188"/>
        <pc:sldMkLst>
          <pc:docMk/>
          <pc:sldMk cId="3331134615" sldId="780"/>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1:34:23.603" v="1934"/>
              <pc2:cmMkLst xmlns:pc2="http://schemas.microsoft.com/office/powerpoint/2019/9/main/command">
                <pc:docMk/>
                <pc:sldMk cId="3331134615" sldId="780"/>
                <pc2:cmMk id="{3CBB143F-0E57-48DF-930F-9EC970048D56}"/>
              </pc2:cmMkLst>
            </pc226:cmChg>
          </p:ext>
        </pc:extLst>
      </pc:sldChg>
      <pc:sldChg chg="modSp delCm">
        <pc:chgData name="Burrell, Alice" userId="S::alice.burrell@savethechildren.org::7451a51b-a698-4eed-857d-e2f3aa55f173" providerId="AD" clId="Web-{2BCC2A11-6134-DE9C-7C61-7BE6067F8470}" dt="2023-08-03T11:43:19.874" v="2417"/>
        <pc:sldMkLst>
          <pc:docMk/>
          <pc:sldMk cId="249961862" sldId="781"/>
        </pc:sldMkLst>
        <pc:spChg chg="mod">
          <ac:chgData name="Burrell, Alice" userId="S::alice.burrell@savethechildren.org::7451a51b-a698-4eed-857d-e2f3aa55f173" providerId="AD" clId="Web-{2BCC2A11-6134-DE9C-7C61-7BE6067F8470}" dt="2023-08-03T11:16:57.469" v="1583" actId="20577"/>
          <ac:spMkLst>
            <pc:docMk/>
            <pc:sldMk cId="249961862" sldId="781"/>
            <ac:spMk id="2" creationId="{00000000-0000-0000-0000-000000000000}"/>
          </ac:spMkLst>
        </pc:spChg>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1:43:19.874" v="2417"/>
              <pc2:cmMkLst xmlns:pc2="http://schemas.microsoft.com/office/powerpoint/2019/9/main/command">
                <pc:docMk/>
                <pc:sldMk cId="249961862" sldId="781"/>
                <pc2:cmMk id="{9E52E372-EB4B-4E60-8693-940CE64D22AC}"/>
              </pc2:cmMkLst>
            </pc226:cmChg>
          </p:ext>
        </pc:extLst>
      </pc:sldChg>
      <pc:sldChg chg="new del">
        <pc:chgData name="Burrell, Alice" userId="S::alice.burrell@savethechildren.org::7451a51b-a698-4eed-857d-e2f3aa55f173" providerId="AD" clId="Web-{2BCC2A11-6134-DE9C-7C61-7BE6067F8470}" dt="2023-08-03T10:57:35.269" v="12"/>
        <pc:sldMkLst>
          <pc:docMk/>
          <pc:sldMk cId="2287525007" sldId="782"/>
        </pc:sldMkLst>
      </pc:sldChg>
      <pc:sldChg chg="add modNotes">
        <pc:chgData name="Burrell, Alice" userId="S::alice.burrell@savethechildren.org::7451a51b-a698-4eed-857d-e2f3aa55f173" providerId="AD" clId="Web-{2BCC2A11-6134-DE9C-7C61-7BE6067F8470}" dt="2023-08-03T10:58:43.318" v="154"/>
        <pc:sldMkLst>
          <pc:docMk/>
          <pc:sldMk cId="3399304022" sldId="783"/>
        </pc:sldMkLst>
      </pc:sldChg>
      <pc:sldChg chg="add replId delCm">
        <pc:chgData name="Burrell, Alice" userId="S::alice.burrell@savethechildren.org::7451a51b-a698-4eed-857d-e2f3aa55f173" providerId="AD" clId="Web-{2BCC2A11-6134-DE9C-7C61-7BE6067F8470}" dt="2023-08-03T11:17:19.939" v="1586"/>
        <pc:sldMkLst>
          <pc:docMk/>
          <pc:sldMk cId="4105496384" sldId="784"/>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2BCC2A11-6134-DE9C-7C61-7BE6067F8470}" dt="2023-08-03T11:17:19.939" v="1586"/>
              <pc2:cmMkLst xmlns:pc2="http://schemas.microsoft.com/office/powerpoint/2019/9/main/command">
                <pc:docMk/>
                <pc:sldMk cId="4105496384" sldId="784"/>
                <pc2:cmMk id="{AB681582-ABDD-4B07-A6E8-1BCC88013980}"/>
              </pc2:cmMkLst>
            </pc226:cmChg>
          </p:ext>
        </pc:extLst>
      </pc:sldChg>
      <pc:sldChg chg="addSp delSp modSp new mod modClrScheme chgLayout modNotes">
        <pc:chgData name="Burrell, Alice" userId="S::alice.burrell@savethechildren.org::7451a51b-a698-4eed-857d-e2f3aa55f173" providerId="AD" clId="Web-{2BCC2A11-6134-DE9C-7C61-7BE6067F8470}" dt="2023-08-03T11:45:12.285" v="2525"/>
        <pc:sldMkLst>
          <pc:docMk/>
          <pc:sldMk cId="262492386" sldId="785"/>
        </pc:sldMkLst>
        <pc:spChg chg="mod ord">
          <ac:chgData name="Burrell, Alice" userId="S::alice.burrell@savethechildren.org::7451a51b-a698-4eed-857d-e2f3aa55f173" providerId="AD" clId="Web-{2BCC2A11-6134-DE9C-7C61-7BE6067F8470}" dt="2023-08-03T11:38:32.660" v="2191"/>
          <ac:spMkLst>
            <pc:docMk/>
            <pc:sldMk cId="262492386" sldId="785"/>
            <ac:spMk id="2" creationId="{82DE662E-DB48-EDDA-28D0-D6A1185ADA82}"/>
          </ac:spMkLst>
        </pc:spChg>
        <pc:spChg chg="mod ord">
          <ac:chgData name="Burrell, Alice" userId="S::alice.burrell@savethechildren.org::7451a51b-a698-4eed-857d-e2f3aa55f173" providerId="AD" clId="Web-{2BCC2A11-6134-DE9C-7C61-7BE6067F8470}" dt="2023-08-03T11:38:32.660" v="2191"/>
          <ac:spMkLst>
            <pc:docMk/>
            <pc:sldMk cId="262492386" sldId="785"/>
            <ac:spMk id="3" creationId="{C19043DB-0711-83A4-FC71-278AC6F9FCD0}"/>
          </ac:spMkLst>
        </pc:spChg>
        <pc:spChg chg="mod ord">
          <ac:chgData name="Burrell, Alice" userId="S::alice.burrell@savethechildren.org::7451a51b-a698-4eed-857d-e2f3aa55f173" providerId="AD" clId="Web-{2BCC2A11-6134-DE9C-7C61-7BE6067F8470}" dt="2023-08-03T11:38:32.660" v="2191"/>
          <ac:spMkLst>
            <pc:docMk/>
            <pc:sldMk cId="262492386" sldId="785"/>
            <ac:spMk id="4" creationId="{D1CE87DE-07F5-D171-6798-C3059E2DE061}"/>
          </ac:spMkLst>
        </pc:spChg>
        <pc:spChg chg="del mod ord">
          <ac:chgData name="Burrell, Alice" userId="S::alice.burrell@savethechildren.org::7451a51b-a698-4eed-857d-e2f3aa55f173" providerId="AD" clId="Web-{2BCC2A11-6134-DE9C-7C61-7BE6067F8470}" dt="2023-08-03T11:38:32.660" v="2191"/>
          <ac:spMkLst>
            <pc:docMk/>
            <pc:sldMk cId="262492386" sldId="785"/>
            <ac:spMk id="5" creationId="{41ABF2B5-461F-7B64-8572-61A145E27ACA}"/>
          </ac:spMkLst>
        </pc:spChg>
        <pc:spChg chg="del mod ord">
          <ac:chgData name="Burrell, Alice" userId="S::alice.burrell@savethechildren.org::7451a51b-a698-4eed-857d-e2f3aa55f173" providerId="AD" clId="Web-{2BCC2A11-6134-DE9C-7C61-7BE6067F8470}" dt="2023-08-03T11:38:28.628" v="2189"/>
          <ac:spMkLst>
            <pc:docMk/>
            <pc:sldMk cId="262492386" sldId="785"/>
            <ac:spMk id="6" creationId="{3526671B-72C6-F228-BC06-AD49A1CCD513}"/>
          </ac:spMkLst>
        </pc:spChg>
        <pc:spChg chg="del">
          <ac:chgData name="Burrell, Alice" userId="S::alice.burrell@savethechildren.org::7451a51b-a698-4eed-857d-e2f3aa55f173" providerId="AD" clId="Web-{2BCC2A11-6134-DE9C-7C61-7BE6067F8470}" dt="2023-08-03T11:17:07.892" v="1585"/>
          <ac:spMkLst>
            <pc:docMk/>
            <pc:sldMk cId="262492386" sldId="785"/>
            <ac:spMk id="7" creationId="{C776A027-04B3-D9C1-DA2F-F724C862FFC1}"/>
          </ac:spMkLst>
        </pc:spChg>
        <pc:spChg chg="add del mod ord">
          <ac:chgData name="Burrell, Alice" userId="S::alice.burrell@savethechildren.org::7451a51b-a698-4eed-857d-e2f3aa55f173" providerId="AD" clId="Web-{2BCC2A11-6134-DE9C-7C61-7BE6067F8470}" dt="2023-08-03T11:38:32.660" v="2191"/>
          <ac:spMkLst>
            <pc:docMk/>
            <pc:sldMk cId="262492386" sldId="785"/>
            <ac:spMk id="8" creationId="{507D9855-20A0-51F5-2DC6-81875646C3AD}"/>
          </ac:spMkLst>
        </pc:spChg>
        <pc:spChg chg="add mod">
          <ac:chgData name="Burrell, Alice" userId="S::alice.burrell@savethechildren.org::7451a51b-a698-4eed-857d-e2f3aa55f173" providerId="AD" clId="Web-{2BCC2A11-6134-DE9C-7C61-7BE6067F8470}" dt="2023-08-03T11:39:56.663" v="2208" actId="20577"/>
          <ac:spMkLst>
            <pc:docMk/>
            <pc:sldMk cId="262492386" sldId="785"/>
            <ac:spMk id="14" creationId="{D5E92054-06A5-42A1-5580-09F02A525C18}"/>
          </ac:spMkLst>
        </pc:spChg>
        <pc:spChg chg="add mod">
          <ac:chgData name="Burrell, Alice" userId="S::alice.burrell@savethechildren.org::7451a51b-a698-4eed-857d-e2f3aa55f173" providerId="AD" clId="Web-{2BCC2A11-6134-DE9C-7C61-7BE6067F8470}" dt="2023-08-03T11:44:19.283" v="2431" actId="20577"/>
          <ac:spMkLst>
            <pc:docMk/>
            <pc:sldMk cId="262492386" sldId="785"/>
            <ac:spMk id="16" creationId="{5080C5CC-05FC-E43E-3990-E5AB18D45E58}"/>
          </ac:spMkLst>
        </pc:spChg>
        <pc:picChg chg="add mod ord">
          <ac:chgData name="Burrell, Alice" userId="S::alice.burrell@savethechildren.org::7451a51b-a698-4eed-857d-e2f3aa55f173" providerId="AD" clId="Web-{2BCC2A11-6134-DE9C-7C61-7BE6067F8470}" dt="2023-08-03T11:40:00.413" v="2210" actId="1076"/>
          <ac:picMkLst>
            <pc:docMk/>
            <pc:sldMk cId="262492386" sldId="785"/>
            <ac:picMk id="9" creationId="{7C09D189-6859-0F88-27A8-82E1C5BCD613}"/>
          </ac:picMkLst>
        </pc:picChg>
      </pc:sldChg>
      <pc:sldMasterChg chg="modSldLayout">
        <pc:chgData name="Burrell, Alice" userId="S::alice.burrell@savethechildren.org::7451a51b-a698-4eed-857d-e2f3aa55f173" providerId="AD" clId="Web-{2BCC2A11-6134-DE9C-7C61-7BE6067F8470}" dt="2023-08-03T10:57:32.409" v="11"/>
        <pc:sldMasterMkLst>
          <pc:docMk/>
          <pc:sldMasterMk cId="3060712887" sldId="2147483717"/>
        </pc:sldMasterMkLst>
        <pc:sldLayoutChg chg="replId">
          <pc:chgData name="Burrell, Alice" userId="S::alice.burrell@savethechildren.org::7451a51b-a698-4eed-857d-e2f3aa55f173" providerId="AD" clId="Web-{2BCC2A11-6134-DE9C-7C61-7BE6067F8470}" dt="2023-08-03T10:57:32.409" v="11"/>
          <pc:sldLayoutMkLst>
            <pc:docMk/>
            <pc:sldMasterMk cId="3060712887" sldId="2147483717"/>
            <pc:sldLayoutMk cId="2700329345" sldId="2147483765"/>
          </pc:sldLayoutMkLst>
        </pc:sldLayoutChg>
        <pc:sldLayoutChg chg="replId">
          <pc:chgData name="Burrell, Alice" userId="S::alice.burrell@savethechildren.org::7451a51b-a698-4eed-857d-e2f3aa55f173" providerId="AD" clId="Web-{2BCC2A11-6134-DE9C-7C61-7BE6067F8470}" dt="2023-08-03T10:57:32.409" v="11"/>
          <pc:sldLayoutMkLst>
            <pc:docMk/>
            <pc:sldMasterMk cId="3060712887" sldId="2147483717"/>
            <pc:sldLayoutMk cId="2074127718" sldId="2147483766"/>
          </pc:sldLayoutMkLst>
        </pc:sldLayoutChg>
      </pc:sldMasterChg>
      <pc:sldMasterChg chg="add addSldLayout">
        <pc:chgData name="Burrell, Alice" userId="S::alice.burrell@savethechildren.org::7451a51b-a698-4eed-857d-e2f3aa55f173" providerId="AD" clId="Web-{2BCC2A11-6134-DE9C-7C61-7BE6067F8470}" dt="2023-08-03T10:57:32.409" v="11"/>
        <pc:sldMasterMkLst>
          <pc:docMk/>
          <pc:sldMasterMk cId="2625343708" sldId="2147483731"/>
        </pc:sldMasterMkLst>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1118817896" sldId="2147483732"/>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1850072638" sldId="2147483733"/>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4166718856" sldId="2147483734"/>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1299332399" sldId="2147483735"/>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697757343" sldId="2147483736"/>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1506433478" sldId="2147483737"/>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1481580138" sldId="2147483738"/>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2598170102" sldId="2147483739"/>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3863193299" sldId="2147483740"/>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2683647472" sldId="2147483741"/>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269456749" sldId="2147483742"/>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334374847" sldId="2147483743"/>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2599659760" sldId="2147483744"/>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2974610848" sldId="2147483745"/>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541653151" sldId="2147483746"/>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2613949071" sldId="2147483747"/>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374498203" sldId="2147483748"/>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377509713" sldId="2147483749"/>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2073168942" sldId="2147483750"/>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3693398775" sldId="2147483751"/>
          </pc:sldLayoutMkLst>
        </pc:sldLayoutChg>
        <pc:sldLayoutChg chg="add">
          <pc:chgData name="Burrell, Alice" userId="S::alice.burrell@savethechildren.org::7451a51b-a698-4eed-857d-e2f3aa55f173" providerId="AD" clId="Web-{2BCC2A11-6134-DE9C-7C61-7BE6067F8470}" dt="2023-08-03T10:57:32.409" v="11"/>
          <pc:sldLayoutMkLst>
            <pc:docMk/>
            <pc:sldMasterMk cId="2625343708" sldId="2147483731"/>
            <pc:sldLayoutMk cId="3982116618" sldId="21474837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8816E-6E60-4FC5-AC45-DC1D5764AFD1}"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4ADD0-21D5-4B73-AB44-7C75712B7C33}" type="slidenum">
              <a:rPr lang="en-US" smtClean="0"/>
              <a:t>‹#›</a:t>
            </a:fld>
            <a:endParaRPr lang="en-US"/>
          </a:p>
        </p:txBody>
      </p:sp>
    </p:spTree>
    <p:extLst>
      <p:ext uri="{BB962C8B-B14F-4D97-AF65-F5344CB8AC3E}">
        <p14:creationId xmlns:p14="http://schemas.microsoft.com/office/powerpoint/2010/main" val="62258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IMPORTANT – IF YOU HAVE NOT FACILITATED THE MAMI CARE PATHWAY ORIENTATION TO THE WORKSHOP PARTICIPANTS, PLEASE DO THIS BEFORE THE CONTEXTUALISATION WORKSHOP, WHICH IS PART 2.</a:t>
            </a:r>
          </a:p>
          <a:p>
            <a:endParaRPr lang="en-GB" dirty="0"/>
          </a:p>
        </p:txBody>
      </p:sp>
      <p:sp>
        <p:nvSpPr>
          <p:cNvPr id="4" name="Slide Number Placeholder 3"/>
          <p:cNvSpPr>
            <a:spLocks noGrp="1"/>
          </p:cNvSpPr>
          <p:nvPr>
            <p:ph type="sldNum" sz="quarter" idx="5"/>
          </p:nvPr>
        </p:nvSpPr>
        <p:spPr/>
        <p:txBody>
          <a:bodyPr/>
          <a:lstStyle/>
          <a:p>
            <a:fld id="{59A4ADD0-21D5-4B73-AB44-7C75712B7C33}" type="slidenum">
              <a:rPr lang="en-US" smtClean="0"/>
              <a:t>1</a:t>
            </a:fld>
            <a:endParaRPr lang="en-US"/>
          </a:p>
        </p:txBody>
      </p:sp>
    </p:spTree>
    <p:extLst>
      <p:ext uri="{BB962C8B-B14F-4D97-AF65-F5344CB8AC3E}">
        <p14:creationId xmlns:p14="http://schemas.microsoft.com/office/powerpoint/2010/main" val="164141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b="1" dirty="0"/>
              <a:t>SAY:</a:t>
            </a:r>
            <a:r>
              <a:rPr lang="en-US" b="1" baseline="0" dirty="0"/>
              <a:t> </a:t>
            </a:r>
            <a:r>
              <a:rPr lang="en-US" baseline="0" dirty="0"/>
              <a:t>Step 3 is to assess the infant’s growth.</a:t>
            </a:r>
            <a:endParaRPr lang="en-US" dirty="0"/>
          </a:p>
          <a:p>
            <a:endParaRPr lang="es-MX" dirty="0"/>
          </a:p>
          <a:p>
            <a:r>
              <a:rPr lang="es-MX" b="1" dirty="0"/>
              <a:t>DISCUSS:</a:t>
            </a:r>
            <a:endParaRPr lang="es-MX" dirty="0"/>
          </a:p>
          <a:p>
            <a:pPr marL="742950" lvl="1" indent="-171450">
              <a:buFont typeface="Arial,Sans-Serif"/>
              <a:buChar char="•"/>
            </a:pPr>
            <a:r>
              <a:rPr lang="en-GB" dirty="0"/>
              <a:t>Are all of these relevant for the context?</a:t>
            </a:r>
            <a:endParaRPr lang="en-US" dirty="0"/>
          </a:p>
          <a:p>
            <a:pPr marL="742950" lvl="1" indent="-171450">
              <a:buFont typeface="Arial,Sans-Serif"/>
              <a:buChar char="•"/>
            </a:pPr>
            <a:r>
              <a:rPr lang="en-GB" dirty="0"/>
              <a:t>Are there any edits needed to </a:t>
            </a:r>
            <a:r>
              <a:rPr lang="en-GB" dirty="0" err="1"/>
              <a:t>contexualise</a:t>
            </a:r>
            <a:r>
              <a:rPr lang="en-GB" dirty="0"/>
              <a:t>?</a:t>
            </a:r>
            <a:endParaRPr lang="es-MX" dirty="0"/>
          </a:p>
          <a:p>
            <a:pPr marL="742950" lvl="1" indent="-171450">
              <a:buFont typeface="Arial,Sans-Serif"/>
              <a:buChar char="•"/>
            </a:pPr>
            <a:r>
              <a:rPr lang="es-MX" dirty="0"/>
              <a:t>Are </a:t>
            </a:r>
            <a:r>
              <a:rPr lang="es-MX" dirty="0" err="1"/>
              <a:t>there</a:t>
            </a:r>
            <a:r>
              <a:rPr lang="es-MX" dirty="0"/>
              <a:t> </a:t>
            </a:r>
            <a:r>
              <a:rPr lang="es-MX" dirty="0" err="1"/>
              <a:t>any</a:t>
            </a:r>
            <a:r>
              <a:rPr lang="es-MX" dirty="0"/>
              <a:t> </a:t>
            </a:r>
            <a:r>
              <a:rPr lang="es-MX" dirty="0" err="1"/>
              <a:t>concerns</a:t>
            </a:r>
            <a:r>
              <a:rPr lang="es-MX" dirty="0"/>
              <a:t> </a:t>
            </a:r>
            <a:r>
              <a:rPr lang="es-MX" dirty="0" err="1"/>
              <a:t>with</a:t>
            </a:r>
            <a:r>
              <a:rPr lang="es-MX" dirty="0"/>
              <a:t> </a:t>
            </a:r>
            <a:r>
              <a:rPr lang="es-MX" dirty="0" err="1"/>
              <a:t>any</a:t>
            </a:r>
            <a:r>
              <a:rPr lang="es-MX" dirty="0"/>
              <a:t> </a:t>
            </a:r>
            <a:r>
              <a:rPr lang="es-MX" dirty="0" err="1"/>
              <a:t>of</a:t>
            </a:r>
            <a:r>
              <a:rPr lang="es-MX" dirty="0"/>
              <a:t> the </a:t>
            </a:r>
            <a:r>
              <a:rPr lang="es-MX" dirty="0" err="1"/>
              <a:t>enrolment</a:t>
            </a:r>
            <a:r>
              <a:rPr lang="es-MX" dirty="0"/>
              <a:t> </a:t>
            </a:r>
            <a:r>
              <a:rPr lang="es-MX" dirty="0" err="1"/>
              <a:t>criteria</a:t>
            </a:r>
            <a:r>
              <a:rPr lang="es-MX" dirty="0"/>
              <a:t> (</a:t>
            </a:r>
            <a:r>
              <a:rPr lang="es-MX" dirty="0" err="1"/>
              <a:t>shaded</a:t>
            </a:r>
            <a:r>
              <a:rPr lang="es-MX" dirty="0"/>
              <a:t> in </a:t>
            </a:r>
            <a:r>
              <a:rPr lang="es-MX" dirty="0" err="1"/>
              <a:t>yellow</a:t>
            </a:r>
            <a:r>
              <a:rPr lang="es-MX" dirty="0"/>
              <a:t>)?</a:t>
            </a:r>
            <a:endParaRPr lang="es-MX" dirty="0">
              <a:cs typeface="Calibri" panose="020F0502020204030204"/>
            </a:endParaRPr>
          </a:p>
          <a:p>
            <a:pPr lvl="2" indent="-171450">
              <a:buFont typeface="Arial,Sans-Serif"/>
              <a:buChar char="•"/>
            </a:pPr>
            <a:r>
              <a:rPr lang="es-MX" dirty="0">
                <a:cs typeface="Calibri" panose="020F0502020204030204"/>
              </a:rPr>
              <a:t>Probe </a:t>
            </a:r>
            <a:r>
              <a:rPr lang="es-MX" dirty="0" err="1">
                <a:cs typeface="Calibri" panose="020F0502020204030204"/>
              </a:rPr>
              <a:t>on</a:t>
            </a:r>
            <a:r>
              <a:rPr lang="es-MX" dirty="0">
                <a:cs typeface="Calibri" panose="020F0502020204030204"/>
              </a:rPr>
              <a:t> the use </a:t>
            </a:r>
            <a:r>
              <a:rPr lang="es-MX" dirty="0" err="1">
                <a:cs typeface="Calibri" panose="020F0502020204030204"/>
              </a:rPr>
              <a:t>of</a:t>
            </a:r>
            <a:r>
              <a:rPr lang="es-MX" dirty="0">
                <a:cs typeface="Calibri" panose="020F0502020204030204"/>
              </a:rPr>
              <a:t> MUAC </a:t>
            </a:r>
            <a:r>
              <a:rPr lang="es-MX" dirty="0" err="1">
                <a:cs typeface="Calibri" panose="020F0502020204030204"/>
              </a:rPr>
              <a:t>for</a:t>
            </a:r>
            <a:r>
              <a:rPr lang="es-MX" dirty="0">
                <a:cs typeface="Calibri" panose="020F0502020204030204"/>
              </a:rPr>
              <a:t> </a:t>
            </a:r>
            <a:r>
              <a:rPr lang="es-MX" dirty="0" err="1">
                <a:cs typeface="Calibri" panose="020F0502020204030204"/>
              </a:rPr>
              <a:t>enrolment</a:t>
            </a:r>
            <a:endParaRPr lang="es-MX" dirty="0">
              <a:cs typeface="Calibri" panose="020F0502020204030204"/>
            </a:endParaRPr>
          </a:p>
          <a:p>
            <a:pPr lvl="2" indent="-171450">
              <a:buFont typeface="Arial,Sans-Serif"/>
              <a:buChar char="•"/>
            </a:pPr>
            <a:r>
              <a:rPr lang="es-MX" dirty="0">
                <a:cs typeface="Calibri" panose="020F0502020204030204"/>
              </a:rPr>
              <a:t>Probe </a:t>
            </a:r>
            <a:r>
              <a:rPr lang="es-MX" dirty="0" err="1">
                <a:cs typeface="Calibri" panose="020F0502020204030204"/>
              </a:rPr>
              <a:t>on</a:t>
            </a:r>
            <a:r>
              <a:rPr lang="es-MX" dirty="0">
                <a:cs typeface="Calibri" panose="020F0502020204030204"/>
              </a:rPr>
              <a:t> the use </a:t>
            </a:r>
            <a:r>
              <a:rPr lang="es-MX" dirty="0" err="1">
                <a:cs typeface="Calibri" panose="020F0502020204030204"/>
              </a:rPr>
              <a:t>of</a:t>
            </a:r>
            <a:r>
              <a:rPr lang="es-MX" dirty="0">
                <a:cs typeface="Calibri" panose="020F0502020204030204"/>
              </a:rPr>
              <a:t> WAZ </a:t>
            </a:r>
            <a:r>
              <a:rPr lang="es-MX" dirty="0" err="1">
                <a:cs typeface="Calibri" panose="020F0502020204030204"/>
              </a:rPr>
              <a:t>for</a:t>
            </a:r>
            <a:r>
              <a:rPr lang="es-MX" dirty="0">
                <a:cs typeface="Calibri" panose="020F0502020204030204"/>
              </a:rPr>
              <a:t> </a:t>
            </a:r>
            <a:r>
              <a:rPr lang="es-MX" dirty="0" err="1">
                <a:cs typeface="Calibri" panose="020F0502020204030204"/>
              </a:rPr>
              <a:t>enrolment</a:t>
            </a:r>
            <a:r>
              <a:rPr lang="es-MX" dirty="0">
                <a:cs typeface="Calibri" panose="020F0502020204030204"/>
              </a:rPr>
              <a:t> (</a:t>
            </a:r>
            <a:r>
              <a:rPr lang="es-MX" dirty="0" err="1">
                <a:cs typeface="Calibri" panose="020F0502020204030204"/>
              </a:rPr>
              <a:t>strongly</a:t>
            </a:r>
            <a:r>
              <a:rPr lang="es-MX" dirty="0">
                <a:cs typeface="Calibri" panose="020F0502020204030204"/>
              </a:rPr>
              <a:t> </a:t>
            </a:r>
            <a:r>
              <a:rPr lang="es-MX" dirty="0" err="1">
                <a:cs typeface="Calibri" panose="020F0502020204030204"/>
              </a:rPr>
              <a:t>advised</a:t>
            </a:r>
            <a:r>
              <a:rPr lang="es-MX" dirty="0">
                <a:cs typeface="Calibri" panose="020F0502020204030204"/>
              </a:rPr>
              <a:t> as WAZ </a:t>
            </a:r>
            <a:r>
              <a:rPr lang="es-MX" dirty="0" err="1">
                <a:cs typeface="Calibri" panose="020F0502020204030204"/>
              </a:rPr>
              <a:t>is</a:t>
            </a:r>
            <a:r>
              <a:rPr lang="es-MX" dirty="0">
                <a:cs typeface="Calibri" panose="020F0502020204030204"/>
              </a:rPr>
              <a:t> the </a:t>
            </a:r>
            <a:r>
              <a:rPr lang="es-MX" dirty="0" err="1">
                <a:cs typeface="Calibri" panose="020F0502020204030204"/>
              </a:rPr>
              <a:t>best</a:t>
            </a:r>
            <a:r>
              <a:rPr lang="es-MX" dirty="0">
                <a:cs typeface="Calibri" panose="020F0502020204030204"/>
              </a:rPr>
              <a:t> </a:t>
            </a:r>
            <a:r>
              <a:rPr lang="es-MX" dirty="0" err="1">
                <a:cs typeface="Calibri" panose="020F0502020204030204"/>
              </a:rPr>
              <a:t>measure</a:t>
            </a:r>
            <a:r>
              <a:rPr lang="es-MX" dirty="0">
                <a:cs typeface="Calibri" panose="020F0502020204030204"/>
              </a:rPr>
              <a:t> </a:t>
            </a:r>
            <a:r>
              <a:rPr lang="es-MX" dirty="0" err="1">
                <a:cs typeface="Calibri" panose="020F0502020204030204"/>
              </a:rPr>
              <a:t>of</a:t>
            </a:r>
            <a:r>
              <a:rPr lang="es-MX" dirty="0">
                <a:cs typeface="Calibri" panose="020F0502020204030204"/>
              </a:rPr>
              <a:t> </a:t>
            </a:r>
            <a:r>
              <a:rPr lang="es-MX" dirty="0" err="1">
                <a:cs typeface="Calibri" panose="020F0502020204030204"/>
              </a:rPr>
              <a:t>risk</a:t>
            </a:r>
            <a:r>
              <a:rPr lang="es-MX" dirty="0">
                <a:cs typeface="Calibri" panose="020F0502020204030204"/>
              </a:rPr>
              <a:t> </a:t>
            </a:r>
            <a:r>
              <a:rPr lang="es-MX" dirty="0" err="1">
                <a:cs typeface="Calibri" panose="020F0502020204030204"/>
              </a:rPr>
              <a:t>for</a:t>
            </a:r>
            <a:r>
              <a:rPr lang="es-MX" dirty="0">
                <a:cs typeface="Calibri" panose="020F0502020204030204"/>
              </a:rPr>
              <a:t> </a:t>
            </a:r>
            <a:r>
              <a:rPr lang="es-MX" dirty="0" err="1">
                <a:cs typeface="Calibri" panose="020F0502020204030204"/>
              </a:rPr>
              <a:t>infants</a:t>
            </a:r>
            <a:r>
              <a:rPr lang="es-MX" dirty="0">
                <a:cs typeface="Calibri" panose="020F0502020204030204"/>
              </a:rPr>
              <a:t> </a:t>
            </a:r>
            <a:r>
              <a:rPr lang="es-MX" dirty="0" err="1">
                <a:cs typeface="Calibri" panose="020F0502020204030204"/>
              </a:rPr>
              <a:t>less</a:t>
            </a:r>
            <a:r>
              <a:rPr lang="es-MX" dirty="0">
                <a:cs typeface="Calibri" panose="020F0502020204030204"/>
              </a:rPr>
              <a:t> </a:t>
            </a:r>
            <a:r>
              <a:rPr lang="es-MX" dirty="0" err="1">
                <a:cs typeface="Calibri" panose="020F0502020204030204"/>
              </a:rPr>
              <a:t>than</a:t>
            </a:r>
            <a:r>
              <a:rPr lang="es-MX" dirty="0">
                <a:cs typeface="Calibri" panose="020F0502020204030204"/>
              </a:rPr>
              <a:t> 6 </a:t>
            </a:r>
            <a:r>
              <a:rPr lang="es-MX" dirty="0" err="1">
                <a:cs typeface="Calibri" panose="020F0502020204030204"/>
              </a:rPr>
              <a:t>months</a:t>
            </a:r>
            <a:r>
              <a:rPr lang="es-MX" dirty="0">
                <a:cs typeface="Calibri" panose="020F0502020204030204"/>
              </a:rPr>
              <a:t>, </a:t>
            </a:r>
            <a:r>
              <a:rPr lang="es-MX" dirty="0" err="1">
                <a:cs typeface="Calibri" panose="020F0502020204030204"/>
              </a:rPr>
              <a:t>but</a:t>
            </a:r>
            <a:r>
              <a:rPr lang="es-MX" dirty="0">
                <a:cs typeface="Calibri" panose="020F0502020204030204"/>
              </a:rPr>
              <a:t> </a:t>
            </a:r>
            <a:r>
              <a:rPr lang="es-MX" dirty="0" err="1">
                <a:cs typeface="Calibri" panose="020F0502020204030204"/>
              </a:rPr>
              <a:t>this</a:t>
            </a:r>
            <a:r>
              <a:rPr lang="es-MX" dirty="0">
                <a:cs typeface="Calibri" panose="020F0502020204030204"/>
              </a:rPr>
              <a:t> </a:t>
            </a:r>
            <a:r>
              <a:rPr lang="es-MX" dirty="0" err="1">
                <a:cs typeface="Calibri" panose="020F0502020204030204"/>
              </a:rPr>
              <a:t>may</a:t>
            </a:r>
            <a:r>
              <a:rPr lang="es-MX" dirty="0">
                <a:cs typeface="Calibri" panose="020F0502020204030204"/>
              </a:rPr>
              <a:t> </a:t>
            </a:r>
            <a:r>
              <a:rPr lang="es-MX" dirty="0" err="1">
                <a:cs typeface="Calibri" panose="020F0502020204030204"/>
              </a:rPr>
              <a:t>require</a:t>
            </a:r>
            <a:r>
              <a:rPr lang="es-MX" dirty="0">
                <a:cs typeface="Calibri" panose="020F0502020204030204"/>
              </a:rPr>
              <a:t> </a:t>
            </a:r>
            <a:r>
              <a:rPr lang="es-MX" dirty="0" err="1">
                <a:cs typeface="Calibri" panose="020F0502020204030204"/>
              </a:rPr>
              <a:t>some</a:t>
            </a:r>
            <a:r>
              <a:rPr lang="es-MX" dirty="0">
                <a:cs typeface="Calibri" panose="020F0502020204030204"/>
              </a:rPr>
              <a:t> </a:t>
            </a:r>
            <a:r>
              <a:rPr lang="es-MX" dirty="0" err="1">
                <a:cs typeface="Calibri" panose="020F0502020204030204"/>
              </a:rPr>
              <a:t>allignment</a:t>
            </a:r>
            <a:r>
              <a:rPr lang="es-MX" dirty="0">
                <a:cs typeface="Calibri" panose="020F0502020204030204"/>
              </a:rPr>
              <a:t> </a:t>
            </a:r>
            <a:r>
              <a:rPr lang="es-MX" dirty="0" err="1">
                <a:cs typeface="Calibri" panose="020F0502020204030204"/>
              </a:rPr>
              <a:t>with</a:t>
            </a:r>
            <a:r>
              <a:rPr lang="es-MX" dirty="0">
                <a:cs typeface="Calibri" panose="020F0502020204030204"/>
              </a:rPr>
              <a:t> </a:t>
            </a:r>
            <a:r>
              <a:rPr lang="es-MX" dirty="0" err="1">
                <a:cs typeface="Calibri" panose="020F0502020204030204"/>
              </a:rPr>
              <a:t>national</a:t>
            </a:r>
            <a:r>
              <a:rPr lang="es-MX" dirty="0">
                <a:cs typeface="Calibri" panose="020F0502020204030204"/>
              </a:rPr>
              <a:t> IMAM </a:t>
            </a:r>
            <a:r>
              <a:rPr lang="es-MX" dirty="0" err="1">
                <a:cs typeface="Calibri" panose="020F0502020204030204"/>
              </a:rPr>
              <a:t>protocols</a:t>
            </a:r>
            <a:r>
              <a:rPr lang="es-MX" dirty="0">
                <a:cs typeface="Calibri" panose="020F0502020204030204"/>
              </a:rPr>
              <a:t>)</a:t>
            </a:r>
            <a:endParaRPr lang="es-MX" dirty="0"/>
          </a:p>
          <a:p>
            <a:pPr marL="742950" lvl="2"/>
            <a:r>
              <a:rPr lang="en-US" b="1" dirty="0"/>
              <a:t>Note: facilitator to note down any changes to be made to the word document.</a:t>
            </a:r>
            <a:endParaRPr lang="es-MX" dirty="0">
              <a:cs typeface="Calibri" panose="020F0502020204030204"/>
            </a:endParaRPr>
          </a:p>
          <a:p>
            <a:pPr marL="171450" indent="-171450">
              <a:buFont typeface="Arial" panose="020B0604020202020204" pitchFamily="34" charset="0"/>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07594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Step 4 assess the MAMI Risk Factors – a list of evidence</a:t>
            </a:r>
            <a:r>
              <a:rPr lang="en-US" baseline="0" dirty="0"/>
              <a:t>-based risk factors that impact on the infant’s nutritional risk status. These are simple yes/no questions.</a:t>
            </a:r>
            <a:r>
              <a:rPr lang="en-US" dirty="0"/>
              <a:t> </a:t>
            </a:r>
            <a:endParaRPr lang="en-US" baseline="0" dirty="0">
              <a:cs typeface="Calibri"/>
            </a:endParaRPr>
          </a:p>
          <a:p>
            <a:pPr marL="171450" indent="-171450">
              <a:buFont typeface="Arial" panose="020B0604020202020204" pitchFamily="34" charset="0"/>
              <a:buChar char="•"/>
            </a:pPr>
            <a:r>
              <a:rPr lang="en-US" baseline="0" dirty="0"/>
              <a:t>Any questions on any of these?</a:t>
            </a:r>
            <a:r>
              <a:rPr lang="en-US" dirty="0"/>
              <a:t> </a:t>
            </a:r>
            <a:endParaRPr lang="en-US" baseline="0" dirty="0">
              <a:cs typeface="Calibri"/>
            </a:endParaRPr>
          </a:p>
          <a:p>
            <a:pPr marL="171450" indent="-171450">
              <a:buFont typeface="Arial" panose="020B0604020202020204" pitchFamily="34" charset="0"/>
              <a:buChar char="•"/>
            </a:pPr>
            <a:r>
              <a:rPr lang="en-US" baseline="0" dirty="0"/>
              <a:t>There is a space at the end for ‘any other concerns’ which allows the health worker to use their own judgement for any other reason, which may not be implicitly captured during the assessment, but that you may feel there is a risk to the mother and infant and a need to be enrolled in to the MAMI program for support.</a:t>
            </a:r>
            <a:r>
              <a:rPr lang="en-US" dirty="0"/>
              <a:t> </a:t>
            </a:r>
            <a:endParaRPr lang="en-US" baseline="0" dirty="0">
              <a:cs typeface="Calibri"/>
            </a:endParaRPr>
          </a:p>
          <a:p>
            <a:pPr marL="171450" indent="-171450">
              <a:buFont typeface="Arial" panose="020B0604020202020204" pitchFamily="34" charset="0"/>
              <a:buChar char="•"/>
            </a:pPr>
            <a:endParaRPr lang="en-US" baseline="0" dirty="0"/>
          </a:p>
          <a:p>
            <a:r>
              <a:rPr lang="es-MX" b="1" dirty="0"/>
              <a:t>DISCUSS:</a:t>
            </a:r>
            <a:endParaRPr lang="es-MX" dirty="0"/>
          </a:p>
          <a:p>
            <a:pPr marL="742950" lvl="1" indent="-171450">
              <a:buFont typeface="Arial,Sans-Serif"/>
              <a:buChar char="•"/>
            </a:pPr>
            <a:r>
              <a:rPr lang="en-GB" dirty="0"/>
              <a:t>Are all of these relevant for the context?</a:t>
            </a:r>
            <a:endParaRPr lang="en-US" dirty="0">
              <a:cs typeface="Calibri"/>
            </a:endParaRPr>
          </a:p>
          <a:p>
            <a:pPr marL="742950" lvl="1" indent="-171450">
              <a:buFont typeface="Arial,Sans-Serif"/>
              <a:buChar char="•"/>
            </a:pPr>
            <a:r>
              <a:rPr lang="en-GB" dirty="0"/>
              <a:t>Are there any edits needed to </a:t>
            </a:r>
            <a:r>
              <a:rPr lang="en-GB" dirty="0" err="1"/>
              <a:t>contexualise</a:t>
            </a:r>
            <a:r>
              <a:rPr lang="en-GB" dirty="0"/>
              <a:t>?</a:t>
            </a:r>
            <a:endParaRPr lang="es-MX" baseline="0" dirty="0"/>
          </a:p>
          <a:p>
            <a:pPr marL="742950" lvl="1" indent="-171450">
              <a:buFont typeface="Arial,Sans-Serif"/>
              <a:buChar char="•"/>
            </a:pPr>
            <a:r>
              <a:rPr lang="es-MX" dirty="0"/>
              <a:t>Are </a:t>
            </a:r>
            <a:r>
              <a:rPr lang="es-MX" dirty="0" err="1"/>
              <a:t>there</a:t>
            </a:r>
            <a:r>
              <a:rPr lang="es-MX" dirty="0"/>
              <a:t> </a:t>
            </a:r>
            <a:r>
              <a:rPr lang="es-MX" dirty="0" err="1"/>
              <a:t>any</a:t>
            </a:r>
            <a:r>
              <a:rPr lang="es-MX" dirty="0"/>
              <a:t> </a:t>
            </a:r>
            <a:r>
              <a:rPr lang="es-MX" baseline="0" dirty="0" err="1"/>
              <a:t>concerns</a:t>
            </a:r>
            <a:r>
              <a:rPr lang="es-MX" dirty="0"/>
              <a:t> </a:t>
            </a:r>
            <a:r>
              <a:rPr lang="es-MX" baseline="0" dirty="0" err="1"/>
              <a:t>with</a:t>
            </a:r>
            <a:r>
              <a:rPr lang="es-MX" dirty="0"/>
              <a:t> </a:t>
            </a:r>
            <a:r>
              <a:rPr lang="es-MX" baseline="0" dirty="0" err="1"/>
              <a:t>any</a:t>
            </a:r>
            <a:r>
              <a:rPr lang="es-MX" dirty="0"/>
              <a:t> </a:t>
            </a:r>
            <a:r>
              <a:rPr lang="es-MX" baseline="0" dirty="0" err="1"/>
              <a:t>of</a:t>
            </a:r>
            <a:r>
              <a:rPr lang="es-MX" dirty="0"/>
              <a:t> </a:t>
            </a:r>
            <a:r>
              <a:rPr lang="es-MX" baseline="0" dirty="0"/>
              <a:t>the</a:t>
            </a:r>
            <a:r>
              <a:rPr lang="es-MX" dirty="0"/>
              <a:t> </a:t>
            </a:r>
            <a:r>
              <a:rPr lang="es-MX" baseline="0" dirty="0" err="1"/>
              <a:t>enrolment</a:t>
            </a:r>
            <a:r>
              <a:rPr lang="es-MX" dirty="0"/>
              <a:t> </a:t>
            </a:r>
            <a:r>
              <a:rPr lang="es-MX" baseline="0" dirty="0" err="1"/>
              <a:t>criteria</a:t>
            </a:r>
            <a:r>
              <a:rPr lang="es-MX" dirty="0"/>
              <a:t> (</a:t>
            </a:r>
            <a:r>
              <a:rPr lang="es-MX" dirty="0" err="1"/>
              <a:t>shaded</a:t>
            </a:r>
            <a:r>
              <a:rPr lang="es-MX" dirty="0"/>
              <a:t> in </a:t>
            </a:r>
            <a:r>
              <a:rPr lang="es-MX" dirty="0" err="1"/>
              <a:t>yellow</a:t>
            </a:r>
            <a:r>
              <a:rPr lang="es-MX" dirty="0"/>
              <a:t>)?</a:t>
            </a:r>
            <a:endParaRPr lang="es-MX" dirty="0">
              <a:cs typeface="Calibri"/>
            </a:endParaRPr>
          </a:p>
          <a:p>
            <a:pPr marL="571500" lvl="1"/>
            <a:r>
              <a:rPr lang="en-US" b="1" dirty="0"/>
              <a:t>Note: facilitator to note down any changes to be made to the word document.</a:t>
            </a:r>
            <a:endParaRPr lang="es-MX" dirty="0"/>
          </a:p>
          <a:p>
            <a:pPr marL="171450" indent="-171450">
              <a:buFont typeface="Arial" panose="020B0604020202020204" pitchFamily="34" charset="0"/>
              <a:buChar char="•"/>
            </a:pPr>
            <a:endParaRPr lang="en-US" dirty="0">
              <a:cs typeface="Calibri" panose="020F0502020204030204"/>
            </a:endParaRPr>
          </a:p>
          <a:p>
            <a:pPr>
              <a:buFont typeface="Arial" panose="020B0604020202020204" pitchFamily="34" charset="0"/>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325922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SAY:</a:t>
            </a:r>
          </a:p>
          <a:p>
            <a:pPr marL="171450" indent="-171450">
              <a:buFont typeface="Arial" panose="020B0604020202020204" pitchFamily="34" charset="0"/>
              <a:buChar char="•"/>
            </a:pPr>
            <a:r>
              <a:rPr lang="en-US" sz="1200" b="0" dirty="0">
                <a:solidFill>
                  <a:schemeClr val="tx1"/>
                </a:solidFill>
              </a:rPr>
              <a:t>The MAMI Assessment Form asks basic questions about infant feeding</a:t>
            </a:r>
            <a:r>
              <a:rPr lang="en-US" sz="1200" b="0" baseline="0" dirty="0">
                <a:solidFill>
                  <a:schemeClr val="tx1"/>
                </a:solidFill>
              </a:rPr>
              <a:t> with yes/no answers.</a:t>
            </a:r>
            <a:endParaRPr lang="en-US" sz="1200" b="0" dirty="0">
              <a:solidFill>
                <a:schemeClr val="tx1"/>
              </a:solidFill>
              <a:cs typeface="Calibri"/>
            </a:endParaRPr>
          </a:p>
          <a:p>
            <a:pPr marL="171450" indent="-171450">
              <a:buFont typeface="Arial" panose="020B0604020202020204" pitchFamily="34" charset="0"/>
              <a:buChar char="•"/>
            </a:pPr>
            <a:r>
              <a:rPr lang="en-US" sz="1200" b="0" dirty="0">
                <a:solidFill>
                  <a:schemeClr val="tx1"/>
                </a:solidFill>
              </a:rPr>
              <a:t>If there are potential feeding risks</a:t>
            </a:r>
            <a:r>
              <a:rPr lang="en-US" sz="1200" b="0" baseline="0" dirty="0">
                <a:solidFill>
                  <a:schemeClr val="tx1"/>
                </a:solidFill>
              </a:rPr>
              <a:t> then</a:t>
            </a:r>
            <a:r>
              <a:rPr lang="en-US" sz="1200" b="0" dirty="0">
                <a:solidFill>
                  <a:schemeClr val="tx1"/>
                </a:solidFill>
              </a:rPr>
              <a:t> complete a</a:t>
            </a:r>
            <a:r>
              <a:rPr lang="en-US" sz="1200" b="0" baseline="0" dirty="0">
                <a:solidFill>
                  <a:schemeClr val="tx1"/>
                </a:solidFill>
              </a:rPr>
              <a:t> </a:t>
            </a:r>
            <a:r>
              <a:rPr lang="en-US" sz="1200" b="0" dirty="0">
                <a:solidFill>
                  <a:schemeClr val="tx1"/>
                </a:solidFill>
              </a:rPr>
              <a:t>full infant feeding assessment</a:t>
            </a:r>
            <a:r>
              <a:rPr lang="en-US" sz="1200" b="0" baseline="0" dirty="0">
                <a:solidFill>
                  <a:schemeClr val="tx1"/>
                </a:solidFill>
              </a:rPr>
              <a:t> – this can be the existing one you use, or the MAMI Feeding assessment in the MAMI Care Pathway Package.</a:t>
            </a:r>
            <a:endParaRPr lang="en-US" sz="1200" b="0" baseline="0" dirty="0">
              <a:solidFill>
                <a:schemeClr val="tx1"/>
              </a:solidFill>
              <a:cs typeface="Calibri"/>
            </a:endParaRPr>
          </a:p>
          <a:p>
            <a:pPr marL="171450" indent="-171450">
              <a:buFont typeface="Arial" panose="020B0604020202020204" pitchFamily="34" charset="0"/>
              <a:buChar char="•"/>
            </a:pPr>
            <a:endParaRPr lang="en-US" sz="1200" b="0" baseline="0" dirty="0">
              <a:solidFill>
                <a:schemeClr val="tx1"/>
              </a:solidFill>
            </a:endParaRPr>
          </a:p>
          <a:p>
            <a:r>
              <a:rPr lang="es-MX" b="1" dirty="0"/>
              <a:t>DISCUSS:</a:t>
            </a:r>
            <a:endParaRPr lang="es-MX" b="1" dirty="0">
              <a:cs typeface="Calibri"/>
            </a:endParaRPr>
          </a:p>
          <a:p>
            <a:pPr marL="742950" lvl="1" indent="-171450">
              <a:buFont typeface="Arial,Sans-Serif"/>
              <a:buChar char="•"/>
            </a:pPr>
            <a:r>
              <a:rPr lang="en-GB" dirty="0"/>
              <a:t>Is there an existing feeding screening tool form that you use? If so, should we use that one or continue with this one? </a:t>
            </a:r>
            <a:endParaRPr lang="en-GB" dirty="0">
              <a:cs typeface="Calibri"/>
            </a:endParaRPr>
          </a:p>
          <a:p>
            <a:pPr marL="742950" lvl="1" indent="-171450">
              <a:buFont typeface="Arial,Sans-Serif"/>
              <a:buChar char="•"/>
            </a:pPr>
            <a:r>
              <a:rPr lang="en-GB" dirty="0"/>
              <a:t>If we use these questions, are there any edits needed to </a:t>
            </a:r>
            <a:r>
              <a:rPr lang="en-GB" dirty="0" err="1"/>
              <a:t>contexualise</a:t>
            </a:r>
            <a:r>
              <a:rPr lang="en-GB" dirty="0"/>
              <a:t>?</a:t>
            </a:r>
            <a:endParaRPr lang="es-MX" dirty="0"/>
          </a:p>
          <a:p>
            <a:pPr marL="742950" lvl="1" indent="-171450">
              <a:buFont typeface="Arial,Sans-Serif"/>
              <a:buChar char="•"/>
            </a:pPr>
            <a:r>
              <a:rPr lang="es-MX" dirty="0"/>
              <a:t>Are </a:t>
            </a:r>
            <a:r>
              <a:rPr lang="es-MX" dirty="0" err="1"/>
              <a:t>there</a:t>
            </a:r>
            <a:r>
              <a:rPr lang="es-MX" dirty="0"/>
              <a:t> </a:t>
            </a:r>
            <a:r>
              <a:rPr lang="es-MX" dirty="0" err="1"/>
              <a:t>any</a:t>
            </a:r>
            <a:r>
              <a:rPr lang="es-MX" baseline="0" dirty="0"/>
              <a:t> </a:t>
            </a:r>
            <a:r>
              <a:rPr lang="es-MX" baseline="0" dirty="0" err="1"/>
              <a:t>concerns</a:t>
            </a:r>
            <a:r>
              <a:rPr lang="es-MX" baseline="0" dirty="0"/>
              <a:t> </a:t>
            </a:r>
            <a:r>
              <a:rPr lang="es-MX" baseline="0" dirty="0" err="1"/>
              <a:t>with</a:t>
            </a:r>
            <a:r>
              <a:rPr lang="es-MX" baseline="0" dirty="0"/>
              <a:t> </a:t>
            </a:r>
            <a:r>
              <a:rPr lang="es-MX" baseline="0" dirty="0" err="1"/>
              <a:t>any</a:t>
            </a:r>
            <a:r>
              <a:rPr lang="es-MX" baseline="0" dirty="0"/>
              <a:t> </a:t>
            </a:r>
            <a:r>
              <a:rPr lang="es-MX" baseline="0" dirty="0" err="1"/>
              <a:t>of</a:t>
            </a:r>
            <a:r>
              <a:rPr lang="es-MX" baseline="0" dirty="0"/>
              <a:t> the </a:t>
            </a:r>
            <a:r>
              <a:rPr lang="es-MX" baseline="0" dirty="0" err="1"/>
              <a:t>enrolment</a:t>
            </a:r>
            <a:r>
              <a:rPr lang="es-MX" baseline="0" dirty="0"/>
              <a:t> </a:t>
            </a:r>
            <a:r>
              <a:rPr lang="es-MX" baseline="0" dirty="0" err="1"/>
              <a:t>criteria</a:t>
            </a:r>
            <a:r>
              <a:rPr lang="es-MX" baseline="0" dirty="0"/>
              <a:t>?</a:t>
            </a:r>
            <a:endParaRPr lang="es-MX" dirty="0">
              <a:cs typeface="Calibri" panose="020F0502020204030204"/>
            </a:endParaRPr>
          </a:p>
          <a:p>
            <a:pPr marL="571500" lvl="1"/>
            <a:r>
              <a:rPr lang="en-US" b="1" dirty="0"/>
              <a:t>Note: facilitator to note down any changes to be made to the word document.</a:t>
            </a:r>
            <a:endParaRPr lang="es-MX" dirty="0"/>
          </a:p>
          <a:p>
            <a:pPr marL="0" indent="0">
              <a:buFont typeface="Arial" panose="020B0604020202020204" pitchFamily="34" charset="0"/>
              <a:buNone/>
            </a:pPr>
            <a:endParaRPr lang="en-US" b="1" dirty="0">
              <a:cs typeface="Calibri" panose="020F0502020204030204"/>
            </a:endParaRPr>
          </a:p>
          <a:p>
            <a:pPr>
              <a:buFont typeface="Arial" panose="020B0604020202020204" pitchFamily="34" charset="0"/>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21366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solidFill>
                  <a:schemeClr val="tx1"/>
                </a:solidFill>
              </a:rPr>
              <a:t>DO: Bring</a:t>
            </a:r>
            <a:r>
              <a:rPr lang="en-GB" b="1" baseline="0" dirty="0">
                <a:solidFill>
                  <a:schemeClr val="tx1"/>
                </a:solidFill>
              </a:rPr>
              <a:t> participants attention to the MAMI Feeding Assessment Form.</a:t>
            </a:r>
          </a:p>
          <a:p>
            <a:pPr marL="0" indent="0">
              <a:buFont typeface="Arial" panose="020B0604020202020204" pitchFamily="34" charset="0"/>
              <a:buNone/>
            </a:pPr>
            <a:endParaRPr lang="en-US" b="1" i="0" baseline="0" dirty="0"/>
          </a:p>
          <a:p>
            <a:r>
              <a:rPr lang="en-US" b="1" i="0" baseline="0" dirty="0"/>
              <a:t>SAY:</a:t>
            </a:r>
            <a:r>
              <a:rPr lang="en-US" b="1" dirty="0"/>
              <a:t> </a:t>
            </a:r>
          </a:p>
          <a:p>
            <a:pPr marL="0" indent="0">
              <a:buFont typeface="Arial" panose="020B0604020202020204" pitchFamily="34" charset="0"/>
              <a:buNone/>
            </a:pPr>
            <a:r>
              <a:rPr lang="en-US" b="0" i="0" baseline="0" dirty="0"/>
              <a:t>A feeding assessment looks to confirm feeding practices, and to understand any challenges the caregiver may be having in practicing exclusive breastfeeding.</a:t>
            </a:r>
            <a:r>
              <a:rPr lang="en-US" dirty="0"/>
              <a:t> </a:t>
            </a:r>
            <a:endParaRPr lang="en-US" b="0" i="0" baseline="0" dirty="0">
              <a:cs typeface="Calibri"/>
            </a:endParaRPr>
          </a:p>
          <a:p>
            <a:pPr marL="171450" indent="-171450">
              <a:buFont typeface="Arial" panose="020B0604020202020204" pitchFamily="34" charset="0"/>
              <a:buChar char="•"/>
            </a:pPr>
            <a:r>
              <a:rPr lang="en-US" b="0" i="0" baseline="0" dirty="0"/>
              <a:t>If an infant is being fed with infant formula, the assessment also looks at these practices, identifying practices that may be putting the infant at risk.</a:t>
            </a:r>
            <a:r>
              <a:rPr lang="en-US" dirty="0"/>
              <a:t> </a:t>
            </a:r>
            <a:endParaRPr lang="en-US" b="0" i="0" baseline="0" dirty="0">
              <a:cs typeface="Calibri"/>
            </a:endParaRPr>
          </a:p>
          <a:p>
            <a:pPr marL="171450" indent="-171450">
              <a:buFont typeface="Arial" panose="020B0604020202020204" pitchFamily="34" charset="0"/>
              <a:buChar char="•"/>
            </a:pPr>
            <a:endParaRPr lang="en-US" b="0" i="0" baseline="0" dirty="0"/>
          </a:p>
          <a:p>
            <a:pPr>
              <a:defRPr/>
            </a:pPr>
            <a:r>
              <a:rPr lang="en-GB" b="1" baseline="0" dirty="0">
                <a:solidFill>
                  <a:schemeClr val="tx1"/>
                </a:solidFill>
              </a:rPr>
              <a:t>ASK: </a:t>
            </a:r>
            <a:endParaRPr lang="en-GB" b="1" dirty="0"/>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GB" b="0" baseline="0" dirty="0">
                <a:solidFill>
                  <a:schemeClr val="tx1"/>
                </a:solidFill>
              </a:rPr>
              <a:t>Is there an existing feeding/IYCF/breastfeeding assessment form that you use? If so, it is better to continue to use the existing form rather than replace it with this one.</a:t>
            </a:r>
            <a:endParaRPr lang="en-GB" dirty="0">
              <a:cs typeface="Calibri" panose="020F0502020204030204"/>
            </a:endParaRPr>
          </a:p>
          <a:p>
            <a:pPr marL="171450" indent="-171450">
              <a:buFont typeface="Arial,Sans-Serif" panose="020B0604020202020204" pitchFamily="34" charset="0"/>
              <a:buChar char="•"/>
            </a:pPr>
            <a:r>
              <a:rPr lang="en-GB" dirty="0">
                <a:cs typeface="Calibri" panose="020F0502020204030204"/>
              </a:rPr>
              <a:t>If we use this form, a</a:t>
            </a:r>
            <a:r>
              <a:rPr lang="en-GB" dirty="0"/>
              <a:t>re there any edits needed to </a:t>
            </a:r>
            <a:r>
              <a:rPr lang="en-GB" dirty="0" err="1"/>
              <a:t>contexualise</a:t>
            </a:r>
            <a:r>
              <a:rPr lang="en-GB" dirty="0"/>
              <a:t>?</a:t>
            </a:r>
            <a:endParaRPr lang="en-GB" b="1" dirty="0">
              <a:cs typeface="Calibri"/>
            </a:endParaRPr>
          </a:p>
          <a:p>
            <a:r>
              <a:rPr lang="en-US" b="1" dirty="0"/>
              <a:t>Note: facilitator to note down any changes to be made to the word document.</a:t>
            </a:r>
            <a:endParaRPr lang="en-GB" dirty="0"/>
          </a:p>
          <a:p>
            <a:pPr marL="171450" indent="-171450" eaLnBrk="1" fontAlgn="auto" hangingPunct="1">
              <a:spcBef>
                <a:spcPts val="0"/>
              </a:spcBef>
              <a:spcAft>
                <a:spcPts val="0"/>
              </a:spcAft>
              <a:buFont typeface="Arial" panose="020B0604020202020204" pitchFamily="34" charset="0"/>
              <a:buChar char="•"/>
              <a:defRPr/>
            </a:pPr>
            <a:endParaRPr lang="en-US" b="1" dirty="0">
              <a:cs typeface="Calibri" panose="020F0502020204030204"/>
            </a:endParaRPr>
          </a:p>
          <a:p>
            <a:pPr marL="0" indent="0">
              <a:buFont typeface="Arial" panose="020B0604020202020204" pitchFamily="34" charset="0"/>
              <a:buNone/>
            </a:pPr>
            <a:endParaRPr lang="en-US" b="0" i="0"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63570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SAY: </a:t>
            </a:r>
            <a:r>
              <a:rPr lang="en-GB" dirty="0"/>
              <a:t>Let’s look at the mental health screening in the MAMI Assessment. This is known as the PHQ2. </a:t>
            </a:r>
            <a:endParaRPr lang="en-US" dirty="0"/>
          </a:p>
          <a:p>
            <a:pPr marL="171450" indent="-171450">
              <a:buFont typeface="Arial,Sans-Serif"/>
              <a:buChar char="•"/>
            </a:pPr>
            <a:endParaRPr lang="en-GB" dirty="0"/>
          </a:p>
          <a:p>
            <a:r>
              <a:rPr lang="en-GB" b="1" dirty="0"/>
              <a:t>DO: </a:t>
            </a:r>
            <a:r>
              <a:rPr lang="en-US" dirty="0"/>
              <a:t>Bring participants attention to Step 6 on the assessment form: screen for maternal mental health concern and talk</a:t>
            </a:r>
            <a:r>
              <a:rPr lang="en-GB" dirty="0"/>
              <a:t> through the questions.</a:t>
            </a:r>
            <a:endParaRPr lang="en-GB" dirty="0">
              <a:cs typeface="Calibri"/>
            </a:endParaRPr>
          </a:p>
          <a:p>
            <a:endParaRPr lang="en-GB" dirty="0"/>
          </a:p>
          <a:p>
            <a:r>
              <a:rPr lang="en-GB" b="1" dirty="0"/>
              <a:t>SAY:</a:t>
            </a:r>
            <a:endParaRPr lang="en-US" dirty="0"/>
          </a:p>
          <a:p>
            <a:pPr marL="171450" indent="-171450">
              <a:buFont typeface="Arial,Sans-Serif"/>
              <a:buChar char="•"/>
            </a:pPr>
            <a:r>
              <a:rPr lang="en-GB" dirty="0"/>
              <a:t>If the mother scores 3+ then you go on to conduct an in-depth mental health assessment using the Maternal Mental Health Assessment Form, which is called a PHQ9. </a:t>
            </a:r>
            <a:endParaRPr lang="en-GB" dirty="0">
              <a:cs typeface="Calibri"/>
            </a:endParaRPr>
          </a:p>
          <a:p>
            <a:pPr marL="171450" indent="-171450">
              <a:buFont typeface="Arial,Sans-Serif"/>
              <a:buChar char="•"/>
            </a:pPr>
            <a:r>
              <a:rPr lang="en-GB" dirty="0">
                <a:cs typeface="Calibri"/>
              </a:rPr>
              <a:t>Before we move to look at the PHQ9:</a:t>
            </a:r>
          </a:p>
          <a:p>
            <a:pPr lvl="1" indent="-171450">
              <a:buFont typeface="Arial,Sans-Serif"/>
              <a:buChar char="•"/>
            </a:pPr>
            <a:r>
              <a:rPr lang="en-GB" dirty="0">
                <a:cs typeface="Calibri"/>
              </a:rPr>
              <a:t>Is there an existing mental health screening tool that is being used? Or would we want to use this one?</a:t>
            </a:r>
          </a:p>
          <a:p>
            <a:pPr lvl="1" indent="-171450">
              <a:buFont typeface="Arial,Sans-Serif"/>
              <a:buChar char="•"/>
            </a:pPr>
            <a:r>
              <a:rPr lang="en-GB" dirty="0">
                <a:cs typeface="Calibri"/>
              </a:rPr>
              <a:t>Are there any edits needed to </a:t>
            </a:r>
            <a:r>
              <a:rPr lang="en-GB" dirty="0" err="1">
                <a:cs typeface="Calibri"/>
              </a:rPr>
              <a:t>contexualise</a:t>
            </a:r>
            <a:r>
              <a:rPr lang="en-GB" dirty="0">
                <a:cs typeface="Calibri"/>
              </a:rPr>
              <a:t>?</a:t>
            </a:r>
          </a:p>
          <a:p>
            <a:pPr marL="285750" lvl="1"/>
            <a:r>
              <a:rPr lang="en-US" b="1" dirty="0"/>
              <a:t>Note: facilitator to note down any changes to be made to the word document.</a:t>
            </a: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18578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solidFill>
                  <a:schemeClr val="tx1"/>
                </a:solidFill>
              </a:rPr>
              <a:t>DO: Bring</a:t>
            </a:r>
            <a:r>
              <a:rPr lang="en-GB" b="1" baseline="0" dirty="0">
                <a:solidFill>
                  <a:schemeClr val="tx1"/>
                </a:solidFill>
              </a:rPr>
              <a:t> participants attention to the MAMI Maternal Mental Health Assessment Form.</a:t>
            </a:r>
          </a:p>
          <a:p>
            <a:pPr marL="171450" indent="-171450">
              <a:buFont typeface="Arial" panose="020B0604020202020204" pitchFamily="34" charset="0"/>
              <a:buChar char="•"/>
            </a:pPr>
            <a:endParaRPr lang="en-GB" b="1" dirty="0">
              <a:solidFill>
                <a:schemeClr val="tx1"/>
              </a:solidFill>
            </a:endParaRPr>
          </a:p>
          <a:p>
            <a:pPr marL="171450" indent="-171450">
              <a:buFont typeface="Arial" panose="020B0604020202020204" pitchFamily="34" charset="0"/>
              <a:buChar char="•"/>
            </a:pPr>
            <a:r>
              <a:rPr lang="en-GB" b="1" dirty="0">
                <a:solidFill>
                  <a:schemeClr val="tx1"/>
                </a:solidFill>
              </a:rPr>
              <a:t>SAY: </a:t>
            </a:r>
            <a:r>
              <a:rPr lang="en-GB" b="0" dirty="0">
                <a:solidFill>
                  <a:schemeClr val="tx1"/>
                </a:solidFill>
              </a:rPr>
              <a:t>This</a:t>
            </a:r>
            <a:r>
              <a:rPr lang="en-GB" b="0" baseline="0" dirty="0">
                <a:solidFill>
                  <a:schemeClr val="tx1"/>
                </a:solidFill>
              </a:rPr>
              <a:t> is called the PHQ9. This is the full mental health assessment that can be used, only if needed, for a more detailed assessment of the mother.</a:t>
            </a:r>
            <a:endParaRPr lang="en-GB" b="0" baseline="0" dirty="0">
              <a:solidFill>
                <a:schemeClr val="tx1"/>
              </a:solidFill>
              <a:cs typeface="Calibri"/>
            </a:endParaRPr>
          </a:p>
          <a:p>
            <a:pPr marL="171450" indent="-171450">
              <a:buFont typeface="Arial" panose="020B0604020202020204" pitchFamily="34" charset="0"/>
              <a:buChar char="•"/>
            </a:pPr>
            <a:endParaRPr lang="en-GB" b="0" baseline="0" dirty="0">
              <a:solidFill>
                <a:schemeClr val="tx1"/>
              </a:solidFill>
            </a:endParaRPr>
          </a:p>
          <a:p>
            <a:pPr marL="171450" indent="-171450">
              <a:buFont typeface="Arial" panose="020B0604020202020204" pitchFamily="34" charset="0"/>
              <a:buChar char="•"/>
              <a:defRPr/>
            </a:pPr>
            <a:r>
              <a:rPr lang="en-GB" b="1" dirty="0"/>
              <a:t>DISCUSS:</a:t>
            </a:r>
            <a:endParaRPr lang="en-GB" b="1" dirty="0">
              <a:cs typeface="Calibri"/>
            </a:endParaRPr>
          </a:p>
          <a:p>
            <a:pPr lvl="1" indent="-171450">
              <a:buFont typeface="Arial" panose="020B0604020202020204" pitchFamily="34" charset="0"/>
              <a:buChar char="•"/>
              <a:defRPr/>
            </a:pPr>
            <a:r>
              <a:rPr lang="en-GB" dirty="0"/>
              <a:t>Is</a:t>
            </a:r>
            <a:r>
              <a:rPr lang="en-GB" b="0" baseline="0" dirty="0">
                <a:solidFill>
                  <a:schemeClr val="tx1"/>
                </a:solidFill>
              </a:rPr>
              <a:t> there an existing </a:t>
            </a:r>
            <a:r>
              <a:rPr lang="en-GB" dirty="0"/>
              <a:t>mental health assessment</a:t>
            </a:r>
            <a:r>
              <a:rPr lang="en-GB" b="0" baseline="0" dirty="0">
                <a:solidFill>
                  <a:schemeClr val="tx1"/>
                </a:solidFill>
              </a:rPr>
              <a:t> form that you use? If so, it may be better to continue to use the existing form rather than replace it with this </a:t>
            </a:r>
            <a:r>
              <a:rPr lang="en-GB" dirty="0"/>
              <a:t>one.</a:t>
            </a:r>
            <a:endParaRPr lang="en-GB" dirty="0">
              <a:cs typeface="Calibri"/>
            </a:endParaRPr>
          </a:p>
          <a:p>
            <a:pPr lvl="1" indent="-171450">
              <a:buFont typeface="Arial" panose="020B0604020202020204" pitchFamily="34" charset="0"/>
              <a:buChar char="•"/>
              <a:defRPr/>
            </a:pPr>
            <a:r>
              <a:rPr lang="en-GB" dirty="0"/>
              <a:t>If we use this form, are there any edits needed to </a:t>
            </a:r>
            <a:r>
              <a:rPr lang="en-GB" dirty="0" err="1"/>
              <a:t>contexualise</a:t>
            </a:r>
            <a:r>
              <a:rPr lang="en-GB" dirty="0"/>
              <a:t>?</a:t>
            </a:r>
            <a:endParaRPr lang="en-GB" dirty="0">
              <a:cs typeface="Calibri"/>
            </a:endParaRPr>
          </a:p>
          <a:p>
            <a:pPr marL="285750" lvl="1"/>
            <a:r>
              <a:rPr lang="en-US" b="1" dirty="0"/>
              <a:t>Note: facilitator to note down any changes to be made to the word document.</a:t>
            </a:r>
            <a:endParaRPr lang="en-GB" dirty="0"/>
          </a:p>
          <a:p>
            <a:pPr marL="171450" indent="-171450">
              <a:buFont typeface="Arial" panose="020B0604020202020204" pitchFamily="34" charset="0"/>
              <a:buChar cha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99869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noProof="0"/>
              <a:t>SAY:</a:t>
            </a:r>
          </a:p>
          <a:p>
            <a:pPr marL="171450" indent="-171450">
              <a:buFont typeface="Arial" panose="020B0604020202020204" pitchFamily="34" charset="0"/>
              <a:buChar char="•"/>
            </a:pPr>
            <a:r>
              <a:rPr lang="en-GB" noProof="0"/>
              <a:t>We have worked through the MAMI Assessment together as an example.</a:t>
            </a:r>
          </a:p>
          <a:p>
            <a:pPr marL="171450" indent="-171450">
              <a:buFont typeface="Arial" panose="020B0604020202020204" pitchFamily="34" charset="0"/>
              <a:buChar char="•"/>
            </a:pPr>
            <a:r>
              <a:rPr lang="en-GB" noProof="0"/>
              <a:t>The same process Will need to be applied to the MAMI Management &amp; Enrolment Form</a:t>
            </a:r>
          </a:p>
          <a:p>
            <a:pPr marL="171450" indent="-171450">
              <a:buFont typeface="Arial" panose="020B0604020202020204" pitchFamily="34" charset="0"/>
              <a:buChar char="•"/>
            </a:pPr>
            <a:r>
              <a:rPr lang="en-GB" noProof="0"/>
              <a:t>It will also need to be decided whether you want to use all of, some of, or none of the MAMI Counselling Cards &amp; Support Actions booklet</a:t>
            </a:r>
          </a:p>
          <a:p>
            <a:pPr marL="171450" indent="-171450">
              <a:buFont typeface="Arial" panose="020B0604020202020204" pitchFamily="34" charset="0"/>
              <a:buChar char="•"/>
            </a:pPr>
            <a:r>
              <a:rPr lang="en-GB" noProof="0"/>
              <a:t>We will now move on to ‘Who, What, Where’</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85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DO:</a:t>
            </a:r>
            <a:r>
              <a:rPr lang="en-US">
                <a:cs typeface="Calibri"/>
              </a:rPr>
              <a:t> Provide </a:t>
            </a:r>
            <a:r>
              <a:rPr lang="en-US" err="1"/>
              <a:t>Handout_MAMI</a:t>
            </a:r>
            <a:r>
              <a:rPr lang="en-US"/>
              <a:t> rapid screening guide</a:t>
            </a:r>
          </a:p>
          <a:p>
            <a:endParaRPr lang="en-US">
              <a:cs typeface="Calibri"/>
            </a:endParaRPr>
          </a:p>
          <a:p>
            <a:r>
              <a:rPr lang="en-US" b="1">
                <a:cs typeface="Calibri"/>
              </a:rPr>
              <a:t>SAY:</a:t>
            </a:r>
          </a:p>
          <a:p>
            <a:pPr marL="171450" indent="-171450">
              <a:buFont typeface="Arial"/>
              <a:buChar char="•"/>
            </a:pPr>
            <a:r>
              <a:rPr lang="en-US">
                <a:cs typeface="Calibri"/>
              </a:rPr>
              <a:t>This is the MAMI Rapid Screening User Guide</a:t>
            </a:r>
          </a:p>
          <a:p>
            <a:pPr marL="171450" indent="-171450">
              <a:buFont typeface="Arial"/>
              <a:buChar char="•"/>
            </a:pPr>
            <a:r>
              <a:rPr lang="en-US">
                <a:cs typeface="Calibri"/>
              </a:rPr>
              <a:t>It gives a recommendation for what can be included for a MAMI Screening</a:t>
            </a:r>
          </a:p>
          <a:p>
            <a:pPr marL="171450" indent="-171450">
              <a:buFont typeface="Arial"/>
              <a:buChar char="•"/>
            </a:pPr>
            <a:r>
              <a:rPr lang="en-US">
                <a:cs typeface="Calibri"/>
              </a:rPr>
              <a:t>Please take 5 minutes to read through</a:t>
            </a:r>
          </a:p>
          <a:p>
            <a:pPr marL="171450" indent="-171450">
              <a:buFont typeface="Arial"/>
              <a:buChar char="•"/>
            </a:pPr>
            <a:endParaRPr lang="en-US">
              <a:cs typeface="Calibri"/>
            </a:endParaRPr>
          </a:p>
          <a:p>
            <a:r>
              <a:rPr lang="en-US" b="1">
                <a:cs typeface="Calibri"/>
              </a:rPr>
              <a:t>DISCUSS:</a:t>
            </a:r>
          </a:p>
          <a:p>
            <a:pPr marL="171450" indent="-171450">
              <a:buFont typeface="Arial"/>
              <a:buChar char="•"/>
            </a:pPr>
            <a:r>
              <a:rPr lang="en-US">
                <a:cs typeface="Calibri"/>
              </a:rPr>
              <a:t>Which of these screening criteria do you think are possible in the community?</a:t>
            </a:r>
          </a:p>
          <a:p>
            <a:pPr marL="171450" indent="-171450">
              <a:buFont typeface="Arial"/>
              <a:buChar char="•"/>
            </a:pPr>
            <a:r>
              <a:rPr lang="en-US">
                <a:cs typeface="Calibri"/>
              </a:rPr>
              <a:t>Which of these screening criteria do you think are possible at a facility e.g. by </a:t>
            </a:r>
            <a:r>
              <a:rPr lang="en-US" err="1">
                <a:cs typeface="Calibri"/>
              </a:rPr>
              <a:t>immunisation</a:t>
            </a:r>
            <a:r>
              <a:rPr lang="en-US">
                <a:cs typeface="Calibri"/>
              </a:rPr>
              <a:t> nurse, midwife or other key contact point with infants less than 6-months and their mothers?</a:t>
            </a:r>
          </a:p>
          <a:p>
            <a:r>
              <a:rPr lang="en-US" b="1"/>
              <a:t>Note: facilitator to note down responses.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9A4ADD0-21D5-4B73-AB44-7C75712B7C33}" type="slidenum">
              <a:rPr lang="en-US" smtClean="0"/>
              <a:t>20</a:t>
            </a:fld>
            <a:endParaRPr lang="en-US"/>
          </a:p>
        </p:txBody>
      </p:sp>
    </p:spTree>
    <p:extLst>
      <p:ext uri="{BB962C8B-B14F-4D97-AF65-F5344CB8AC3E}">
        <p14:creationId xmlns:p14="http://schemas.microsoft.com/office/powerpoint/2010/main" val="344003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SAY:</a:t>
            </a:r>
          </a:p>
          <a:p>
            <a:pPr marL="171450" indent="-171450">
              <a:buFont typeface="Arial" panose="020B0604020202020204" pitchFamily="34" charset="0"/>
              <a:buChar char="•"/>
            </a:pPr>
            <a:r>
              <a:rPr lang="en-US" b="0" baseline="0"/>
              <a:t>Now we are more familiar with what is involved in the assessment for MAMI, and thinking back to the orientation we know what support we want to provide or link with for the management of mother-infant pairs that are enrolled, we need to </a:t>
            </a:r>
            <a:r>
              <a:rPr lang="en-US" b="0" baseline="0" err="1"/>
              <a:t>contextualise</a:t>
            </a:r>
            <a:r>
              <a:rPr lang="en-US" b="0" baseline="0"/>
              <a:t> the MAMI Care Pathway, thinking about WHO, WHAT, WHERE for each stage.</a:t>
            </a:r>
          </a:p>
          <a:p>
            <a:pPr marL="171450" indent="-171450">
              <a:buFont typeface="Arial" panose="020B0604020202020204" pitchFamily="34" charset="0"/>
              <a:buChar char="•"/>
            </a:pPr>
            <a:endParaRPr lang="en-US" b="0" baseline="0"/>
          </a:p>
          <a:p>
            <a:r>
              <a:rPr lang="en-US" b="1" baseline="0"/>
              <a:t>Say: </a:t>
            </a:r>
          </a:p>
          <a:p>
            <a:pPr marL="171450" indent="-171450">
              <a:buFont typeface="Arial" panose="020B0604020202020204" pitchFamily="34" charset="0"/>
              <a:buChar char="•"/>
            </a:pPr>
            <a:r>
              <a:rPr lang="en-US" baseline="0"/>
              <a:t>“We are going to use the template on this slide to brainstorm the various stages of the MAMI Care Pathway, and WHERE and WHO for each stage.”</a:t>
            </a:r>
          </a:p>
          <a:p>
            <a:pPr marL="171450" indent="-171450">
              <a:buFont typeface="Arial" panose="020B0604020202020204" pitchFamily="34" charset="0"/>
              <a:buChar char="•"/>
            </a:pPr>
            <a:r>
              <a:rPr lang="en-US" baseline="0"/>
              <a:t>“The template details WHAT is needed at each stage, with the exception of the intervention. For the intervention we will also need to decide on WHAT support we are able to provide directly, and what support is available to link to.”</a:t>
            </a:r>
          </a:p>
          <a:p>
            <a:pPr marL="171450" indent="-171450">
              <a:buFont typeface="Arial" panose="020B0604020202020204" pitchFamily="34" charset="0"/>
              <a:buChar char="•"/>
            </a:pPr>
            <a:r>
              <a:rPr lang="en-US" b="0" baseline="0">
                <a:solidFill>
                  <a:srgbClr val="FF0000"/>
                </a:solidFill>
              </a:rPr>
              <a:t>“We will take a closer look at each section and have time for discussion on each to complete the template for the Nigerian context.”</a:t>
            </a:r>
            <a:endParaRPr lang="en-US" b="0">
              <a:solidFill>
                <a:srgbClr val="FF0000"/>
              </a:solidFil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B71B0-46A9-4A41-80FC-569FEB77A2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553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panose="020F0502020204030204"/>
              </a:rPr>
              <a:t>Instructions for Activity (50 minutes)</a:t>
            </a:r>
          </a:p>
          <a:p>
            <a:pPr marL="171450" indent="-171450">
              <a:buFont typeface="Arial"/>
              <a:buChar char="•"/>
            </a:pPr>
            <a:r>
              <a:rPr lang="en-US">
                <a:cs typeface="Calibri" panose="020F0502020204030204"/>
              </a:rPr>
              <a:t>Split in to small groups of 5 to 6.</a:t>
            </a:r>
          </a:p>
          <a:p>
            <a:pPr marL="171450" indent="-171450">
              <a:buFont typeface="Arial"/>
              <a:buChar char="•"/>
            </a:pPr>
            <a:r>
              <a:rPr lang="en-US">
                <a:cs typeface="Calibri" panose="020F0502020204030204"/>
              </a:rPr>
              <a:t>Provide </a:t>
            </a:r>
            <a:r>
              <a:rPr lang="en-US" err="1"/>
              <a:t>Handout_Activity</a:t>
            </a:r>
            <a:r>
              <a:rPr lang="en-US"/>
              <a:t> </a:t>
            </a:r>
            <a:r>
              <a:rPr lang="en-US" err="1"/>
              <a:t>Sheet_Who</a:t>
            </a:r>
            <a:r>
              <a:rPr lang="en-US"/>
              <a:t> What Where</a:t>
            </a:r>
          </a:p>
          <a:p>
            <a:pPr marL="171450" indent="-171450">
              <a:buFont typeface="Arial"/>
              <a:buChar char="•"/>
            </a:pPr>
            <a:r>
              <a:rPr lang="en-US">
                <a:cs typeface="Calibri"/>
              </a:rPr>
              <a:t>Explain that in groups they should work through the Who What Where sheet and complete the blank spaces, with agreement from the group. Provide 20 minutes for this group work.</a:t>
            </a:r>
          </a:p>
          <a:p>
            <a:pPr marL="171450" indent="-171450">
              <a:buFont typeface="Arial"/>
              <a:buChar char="•"/>
            </a:pPr>
            <a:r>
              <a:rPr lang="en-US">
                <a:cs typeface="Calibri"/>
              </a:rPr>
              <a:t>Bring groups back to fill the table together in plenary, projecting the table (you can use the Handout in Word). You have 30 minutes assigned for this, it can take some time and there could be lots of discussion. </a:t>
            </a:r>
            <a:endParaRPr lang="en-US"/>
          </a:p>
          <a:p>
            <a:pPr marL="171450" indent="-171450">
              <a:buFont typeface="Arial" panose="020B0604020202020204" pitchFamily="34" charset="0"/>
              <a:buChar char="•"/>
            </a:pPr>
            <a:r>
              <a:rPr lang="en-US" err="1"/>
              <a:t>Emphasise</a:t>
            </a:r>
            <a:r>
              <a:rPr lang="en-US"/>
              <a:t> that this doesn’t have to be exactly the same at each site/ </a:t>
            </a:r>
            <a:r>
              <a:rPr lang="en-US" err="1"/>
              <a:t>organistion</a:t>
            </a:r>
            <a:r>
              <a:rPr lang="en-US"/>
              <a:t>/ area of the country, multiple options can be included</a:t>
            </a:r>
            <a:endParaRPr lang="en-US">
              <a:cs typeface="Calibri"/>
            </a:endParaRPr>
          </a:p>
          <a:p>
            <a:pPr marL="171450" indent="-171450">
              <a:buFont typeface="Arial" panose="020B0604020202020204" pitchFamily="34" charset="0"/>
              <a:buChar char="•"/>
            </a:pPr>
            <a:r>
              <a:rPr lang="en-US"/>
              <a:t>Also </a:t>
            </a:r>
            <a:r>
              <a:rPr lang="en-US" err="1"/>
              <a:t>emphasise</a:t>
            </a:r>
            <a:r>
              <a:rPr lang="en-US"/>
              <a:t> that this will give a starting point, but as these is experiences and learning, this can be adapted and evolve.</a:t>
            </a:r>
            <a:endParaRPr lang="en-GB"/>
          </a:p>
        </p:txBody>
      </p:sp>
      <p:sp>
        <p:nvSpPr>
          <p:cNvPr id="4" name="Slide Number Placeholder 3"/>
          <p:cNvSpPr>
            <a:spLocks noGrp="1"/>
          </p:cNvSpPr>
          <p:nvPr>
            <p:ph type="sldNum" sz="quarter" idx="5"/>
          </p:nvPr>
        </p:nvSpPr>
        <p:spPr/>
        <p:txBody>
          <a:bodyPr/>
          <a:lstStyle/>
          <a:p>
            <a:fld id="{59A4ADD0-21D5-4B73-AB44-7C75712B7C33}" type="slidenum">
              <a:rPr lang="en-US" smtClean="0"/>
              <a:t>23</a:t>
            </a:fld>
            <a:endParaRPr lang="en-US"/>
          </a:p>
        </p:txBody>
      </p:sp>
    </p:spTree>
    <p:extLst>
      <p:ext uri="{BB962C8B-B14F-4D97-AF65-F5344CB8AC3E}">
        <p14:creationId xmlns:p14="http://schemas.microsoft.com/office/powerpoint/2010/main" val="383617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 Groups (same</a:t>
            </a:r>
            <a:r>
              <a:rPr lang="en-US" b="1" baseline="0"/>
              <a:t> as day 1 if possible)</a:t>
            </a:r>
            <a:r>
              <a:rPr lang="en-US" b="1"/>
              <a:t>.</a:t>
            </a:r>
            <a:r>
              <a:rPr lang="en-US" b="1" baseline="0"/>
              <a:t> Group work: 15 minutes. Feedback: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Instructions</a:t>
            </a:r>
            <a:r>
              <a:rPr lang="en-GB" sz="1200" b="1" kern="1200" baseline="0">
                <a:solidFill>
                  <a:schemeClr val="tx1"/>
                </a:solidFill>
                <a:effectLst/>
                <a:latin typeface="+mn-lt"/>
                <a:ea typeface="+mn-ea"/>
                <a:cs typeface="+mn-cs"/>
              </a:rPr>
              <a:t> for Group Activity:</a:t>
            </a:r>
          </a:p>
          <a:p>
            <a:pPr marL="171450" indent="-171450">
              <a:buFont typeface="Arial" panose="020B0604020202020204" pitchFamily="34" charset="0"/>
              <a:buChar char="•"/>
            </a:pPr>
            <a:r>
              <a:rPr lang="en-GB" sz="1200" kern="1200">
                <a:solidFill>
                  <a:schemeClr val="tx1"/>
                </a:solidFill>
                <a:effectLst/>
                <a:latin typeface="+mn-lt"/>
                <a:ea typeface="+mn-ea"/>
                <a:cs typeface="+mn-cs"/>
              </a:rPr>
              <a:t>Back into same groups to revisit</a:t>
            </a:r>
            <a:r>
              <a:rPr lang="en-GB" sz="1200" kern="1200" baseline="0">
                <a:solidFill>
                  <a:schemeClr val="tx1"/>
                </a:solidFill>
                <a:effectLst/>
                <a:latin typeface="+mn-lt"/>
                <a:ea typeface="+mn-ea"/>
                <a:cs typeface="+mn-cs"/>
              </a:rPr>
              <a:t> the case scenario (handout: </a:t>
            </a:r>
            <a:r>
              <a:rPr lang="en-US" sz="1200" kern="1200" baseline="0">
                <a:solidFill>
                  <a:schemeClr val="tx1"/>
                </a:solidFill>
                <a:effectLst/>
                <a:latin typeface="+mn-lt"/>
                <a:ea typeface="+mn-ea"/>
                <a:cs typeface="+mn-cs"/>
              </a:rPr>
              <a:t>Group </a:t>
            </a:r>
            <a:r>
              <a:rPr lang="en-US" sz="1200" kern="1200" baseline="0" err="1">
                <a:solidFill>
                  <a:schemeClr val="tx1"/>
                </a:solidFill>
                <a:effectLst/>
                <a:latin typeface="+mn-lt"/>
                <a:ea typeface="+mn-ea"/>
                <a:cs typeface="+mn-cs"/>
              </a:rPr>
              <a:t>Work_Existing</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Protocols_Scenarios</a:t>
            </a:r>
            <a:r>
              <a:rPr lang="en-US" sz="1200" kern="1200" baseline="0">
                <a:solidFill>
                  <a:schemeClr val="tx1"/>
                </a:solidFill>
                <a:effectLst/>
                <a:latin typeface="+mn-lt"/>
                <a:ea typeface="+mn-ea"/>
                <a:cs typeface="+mn-cs"/>
              </a:rPr>
              <a:t> Handout)</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Reflect on management plan and identify what would be done differently</a:t>
            </a:r>
          </a:p>
          <a:p>
            <a:pPr marL="171450" indent="-171450">
              <a:buFont typeface="Arial" panose="020B0604020202020204" pitchFamily="34" charset="0"/>
              <a:buChar char="•"/>
            </a:pPr>
            <a:r>
              <a:rPr lang="en-US" sz="1200" kern="1200">
                <a:solidFill>
                  <a:schemeClr val="tx1"/>
                </a:solidFill>
                <a:effectLst/>
                <a:latin typeface="+mn-lt"/>
                <a:ea typeface="+mn-ea"/>
                <a:cs typeface="+mn-cs"/>
              </a:rPr>
              <a:t>Apply the MAMI materials to the cases</a:t>
            </a:r>
            <a:r>
              <a:rPr lang="en-US" sz="1200" kern="1200" baseline="0">
                <a:solidFill>
                  <a:schemeClr val="tx1"/>
                </a:solidFill>
                <a:effectLst/>
                <a:latin typeface="+mn-lt"/>
                <a:ea typeface="+mn-ea"/>
                <a:cs typeface="+mn-cs"/>
              </a:rPr>
              <a:t> and discuss the following:</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1. Is</a:t>
            </a:r>
            <a:r>
              <a:rPr lang="en-US" sz="1200" b="0" kern="1200" baseline="0">
                <a:solidFill>
                  <a:schemeClr val="tx1"/>
                </a:solidFill>
                <a:effectLst/>
                <a:latin typeface="+mn-lt"/>
                <a:ea typeface="+mn-ea"/>
                <a:cs typeface="+mn-cs"/>
              </a:rPr>
              <a:t> </a:t>
            </a:r>
            <a:r>
              <a:rPr lang="en-US" sz="1200" b="0" kern="1200">
                <a:solidFill>
                  <a:schemeClr val="tx1"/>
                </a:solidFill>
                <a:effectLst/>
                <a:latin typeface="+mn-lt"/>
                <a:ea typeface="+mn-ea"/>
                <a:cs typeface="+mn-cs"/>
              </a:rPr>
              <a:t>there anything different about the management plan and if so what?</a:t>
            </a: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2. Are you comfortable with using the materials? Are</a:t>
            </a:r>
            <a:r>
              <a:rPr lang="en-US" sz="1200" b="0" kern="1200" baseline="0">
                <a:solidFill>
                  <a:schemeClr val="tx1"/>
                </a:solidFill>
                <a:effectLst/>
                <a:latin typeface="+mn-lt"/>
                <a:ea typeface="+mn-ea"/>
                <a:cs typeface="+mn-cs"/>
              </a:rPr>
              <a:t> a</a:t>
            </a:r>
            <a:r>
              <a:rPr lang="en-US" sz="1200" b="0" kern="1200">
                <a:solidFill>
                  <a:schemeClr val="tx1"/>
                </a:solidFill>
                <a:effectLst/>
                <a:latin typeface="+mn-lt"/>
                <a:ea typeface="+mn-ea"/>
                <a:cs typeface="+mn-cs"/>
              </a:rPr>
              <a:t>ny of the forms or pathways not clear? </a:t>
            </a: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3. Did the materials and pathway help?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4. Is</a:t>
            </a:r>
            <a:r>
              <a:rPr lang="en-US" sz="1200" kern="1200" baseline="0">
                <a:solidFill>
                  <a:schemeClr val="tx1"/>
                </a:solidFill>
                <a:effectLst/>
                <a:latin typeface="+mn-lt"/>
                <a:ea typeface="+mn-ea"/>
                <a:cs typeface="+mn-cs"/>
              </a:rPr>
              <a:t> there a</a:t>
            </a:r>
            <a:r>
              <a:rPr lang="en-US" sz="1200" kern="1200">
                <a:solidFill>
                  <a:schemeClr val="tx1"/>
                </a:solidFill>
                <a:effectLst/>
                <a:latin typeface="+mn-lt"/>
                <a:ea typeface="+mn-ea"/>
                <a:cs typeface="+mn-cs"/>
              </a:rPr>
              <a:t>ny overlap they see between these materials and what they currently use?  Any additional content in these materials that are not in their current materials? </a:t>
            </a:r>
          </a:p>
          <a:p>
            <a:pPr marL="171450" indent="-171450">
              <a:buFont typeface="Arial" panose="020B0604020202020204" pitchFamily="34" charset="0"/>
              <a:buChar char="•"/>
            </a:pPr>
            <a:r>
              <a:rPr lang="en-GB" sz="1200" kern="1200">
                <a:solidFill>
                  <a:schemeClr val="tx1"/>
                </a:solidFill>
                <a:effectLst/>
                <a:latin typeface="+mn-lt"/>
                <a:ea typeface="+mn-ea"/>
                <a:cs typeface="+mn-cs"/>
              </a:rPr>
              <a:t>30</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minutes to discuss</a:t>
            </a:r>
          </a:p>
          <a:p>
            <a:pPr marL="171450" indent="-171450">
              <a:buFont typeface="Arial" panose="020B0604020202020204" pitchFamily="34" charset="0"/>
              <a:buChar char="•"/>
            </a:pPr>
            <a:r>
              <a:rPr lang="en-GB" sz="1200" kern="1200">
                <a:solidFill>
                  <a:schemeClr val="tx1"/>
                </a:solidFill>
                <a:effectLst/>
                <a:latin typeface="+mn-lt"/>
                <a:ea typeface="+mn-ea"/>
                <a:cs typeface="+mn-cs"/>
              </a:rPr>
              <a:t>1</a:t>
            </a:r>
            <a:r>
              <a:rPr lang="en-GB" sz="1200" kern="1200" baseline="0">
                <a:solidFill>
                  <a:schemeClr val="tx1"/>
                </a:solidFill>
                <a:effectLst/>
                <a:latin typeface="+mn-lt"/>
                <a:ea typeface="+mn-ea"/>
                <a:cs typeface="+mn-cs"/>
              </a:rPr>
              <a:t> person to make notes to p</a:t>
            </a:r>
            <a:r>
              <a:rPr lang="en-GB" sz="1200" kern="1200">
                <a:solidFill>
                  <a:schemeClr val="tx1"/>
                </a:solidFill>
                <a:effectLst/>
                <a:latin typeface="+mn-lt"/>
                <a:ea typeface="+mn-ea"/>
                <a:cs typeface="+mn-cs"/>
              </a:rPr>
              <a:t>resent back. </a:t>
            </a:r>
            <a:endParaRPr lang="en-US"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Instructions</a:t>
            </a:r>
            <a:r>
              <a:rPr lang="en-GB" sz="1200" b="1" kern="1200" baseline="0">
                <a:solidFill>
                  <a:schemeClr val="tx1"/>
                </a:solidFill>
                <a:effectLst/>
                <a:latin typeface="+mn-lt"/>
                <a:ea typeface="+mn-ea"/>
                <a:cs typeface="+mn-cs"/>
              </a:rPr>
              <a:t> for Plenary:</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Each group to present back</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Note the differences and the overlaps in 2 columns on the flipchart</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Open discussion at the end</a:t>
            </a:r>
          </a:p>
          <a:p>
            <a:pPr marL="0" indent="0">
              <a:buFont typeface="Arial" panose="020B0604020202020204" pitchFamily="34" charset="0"/>
              <a:buNone/>
            </a:pPr>
            <a:endParaRPr lang="en-US" b="1"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4ADD0-21D5-4B73-AB44-7C75712B7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977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is the MAMI Screening Tally form</a:t>
            </a:r>
          </a:p>
          <a:p>
            <a:pPr marL="171450" indent="-171450">
              <a:buFont typeface="Arial" panose="020B0604020202020204" pitchFamily="34" charset="0"/>
              <a:buChar char="•"/>
            </a:pPr>
            <a:r>
              <a:rPr lang="en-US"/>
              <a:t>Are there any changes that need to be made?</a:t>
            </a:r>
          </a:p>
          <a:p>
            <a:pPr marL="171450" indent="-171450">
              <a:buFont typeface="Arial" panose="020B0604020202020204" pitchFamily="34" charset="0"/>
              <a:buChar char="•"/>
            </a:pPr>
            <a:r>
              <a:rPr lang="en-US"/>
              <a:t>If you have existing tally forms, you could integrate these data collection points to the existing forms. </a:t>
            </a:r>
          </a:p>
          <a:p>
            <a:pPr marL="0" indent="0">
              <a:buFont typeface="Arial" panose="020B0604020202020204" pitchFamily="34" charset="0"/>
              <a:buNone/>
            </a:pPr>
            <a:r>
              <a:rPr lang="en-US" b="1"/>
              <a:t>Note: facilitator to note down any changes to be made to the word document.</a:t>
            </a:r>
            <a:endParaRPr lang="en-GB" b="1"/>
          </a:p>
        </p:txBody>
      </p:sp>
      <p:sp>
        <p:nvSpPr>
          <p:cNvPr id="4" name="Slide Number Placeholder 3"/>
          <p:cNvSpPr>
            <a:spLocks noGrp="1"/>
          </p:cNvSpPr>
          <p:nvPr>
            <p:ph type="sldNum" sz="quarter" idx="5"/>
          </p:nvPr>
        </p:nvSpPr>
        <p:spPr/>
        <p:txBody>
          <a:bodyPr/>
          <a:lstStyle/>
          <a:p>
            <a:fld id="{59A4ADD0-21D5-4B73-AB44-7C75712B7C33}" type="slidenum">
              <a:rPr lang="en-US" smtClean="0"/>
              <a:t>25</a:t>
            </a:fld>
            <a:endParaRPr lang="en-US"/>
          </a:p>
        </p:txBody>
      </p:sp>
    </p:spTree>
    <p:extLst>
      <p:ext uri="{BB962C8B-B14F-4D97-AF65-F5344CB8AC3E}">
        <p14:creationId xmlns:p14="http://schemas.microsoft.com/office/powerpoint/2010/main" val="3397377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p>
          <a:p>
            <a:pPr marL="171450" indent="-171450">
              <a:buFont typeface="Arial" panose="020B0604020202020204" pitchFamily="34" charset="0"/>
              <a:buChar char="•"/>
            </a:pPr>
            <a:r>
              <a:rPr lang="en-US"/>
              <a:t>Handout a copy of the MAMI register</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Give 10 minutes for participants to look through what is included.</a:t>
            </a:r>
            <a:endParaRPr lang="en-US">
              <a:cs typeface="Calibri"/>
            </a:endParaRPr>
          </a:p>
          <a:p>
            <a:pPr marL="171450" indent="-171450">
              <a:buFont typeface="Arial" panose="020B0604020202020204" pitchFamily="34" charset="0"/>
              <a:buChar char="•"/>
            </a:pPr>
            <a:endParaRPr lang="en-US">
              <a:cs typeface="Calibri"/>
            </a:endParaRPr>
          </a:p>
          <a:p>
            <a:pPr>
              <a:defRPr/>
            </a:pPr>
            <a:r>
              <a:rPr lang="es-MX" b="1"/>
              <a:t>DISCUSS:</a:t>
            </a:r>
            <a:endParaRPr lang="es-MX"/>
          </a:p>
          <a:p>
            <a:pPr marL="742950" lvl="1" indent="-171450">
              <a:buFont typeface="Arial,Sans-Serif"/>
              <a:buChar char="•"/>
              <a:defRPr/>
            </a:pPr>
            <a:r>
              <a:rPr lang="en-GB"/>
              <a:t>Is there a  registration form that can be adapted for MAMI or if it is necessary to use this new MAMI register form?</a:t>
            </a:r>
            <a:endParaRPr lang="en-US"/>
          </a:p>
          <a:p>
            <a:pPr marL="742950" lvl="1" indent="-171450">
              <a:buFont typeface="Arial,Sans-Serif"/>
              <a:buChar char="•"/>
              <a:defRPr/>
            </a:pPr>
            <a:r>
              <a:rPr lang="en-GB"/>
              <a:t>Are there any edits needed to </a:t>
            </a:r>
            <a:r>
              <a:rPr lang="en-GB" err="1"/>
              <a:t>contexualise</a:t>
            </a:r>
            <a:r>
              <a:rPr lang="en-GB"/>
              <a:t>?</a:t>
            </a:r>
            <a:endParaRPr lang="es-MX"/>
          </a:p>
          <a:p>
            <a:pPr>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 facilitator to note down any changes to be made to the word document.</a:t>
            </a:r>
            <a:endParaRPr lang="en-GB" b="1"/>
          </a:p>
          <a:p>
            <a:endParaRPr lang="en-US"/>
          </a:p>
        </p:txBody>
      </p:sp>
      <p:sp>
        <p:nvSpPr>
          <p:cNvPr id="4" name="Slide Number Placeholder 3"/>
          <p:cNvSpPr>
            <a:spLocks noGrp="1"/>
          </p:cNvSpPr>
          <p:nvPr>
            <p:ph type="sldNum" sz="quarter" idx="5"/>
          </p:nvPr>
        </p:nvSpPr>
        <p:spPr/>
        <p:txBody>
          <a:bodyPr/>
          <a:lstStyle/>
          <a:p>
            <a:fld id="{59A4ADD0-21D5-4B73-AB44-7C75712B7C33}" type="slidenum">
              <a:rPr lang="en-US" smtClean="0"/>
              <a:t>26</a:t>
            </a:fld>
            <a:endParaRPr lang="en-US"/>
          </a:p>
        </p:txBody>
      </p:sp>
    </p:spTree>
    <p:extLst>
      <p:ext uri="{BB962C8B-B14F-4D97-AF65-F5344CB8AC3E}">
        <p14:creationId xmlns:p14="http://schemas.microsoft.com/office/powerpoint/2010/main" val="409044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Lastly, there is a template for a MAMI reporting form. This uses the previous register we have looked at to report on a weekly or monthly basis, depending on the reporting timelines you have already.</a:t>
            </a:r>
          </a:p>
          <a:p>
            <a:pPr marL="0" indent="0">
              <a:buFont typeface="Arial" panose="020B0604020202020204" pitchFamily="34" charset="0"/>
              <a:buNone/>
            </a:pPr>
            <a:endParaRPr lang="en-GB"/>
          </a:p>
          <a:p>
            <a:r>
              <a:rPr lang="en-US" b="1"/>
              <a:t>DO:</a:t>
            </a:r>
          </a:p>
          <a:p>
            <a:pPr marL="171450" indent="-171450">
              <a:buFont typeface="Arial" panose="020B0604020202020204" pitchFamily="34" charset="0"/>
              <a:buChar char="•"/>
            </a:pPr>
            <a:r>
              <a:rPr lang="en-US"/>
              <a:t>Handout a copy of the reporting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Give 5 minutes for participants to look through what is included.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ASK: </a:t>
            </a:r>
            <a:r>
              <a:rPr lang="en-US"/>
              <a:t>Are there any changes that need to be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 facilitator to note down any changes to be made to the word document.</a:t>
            </a:r>
            <a:endParaRPr lang="en-GB" b="1"/>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59A4ADD0-21D5-4B73-AB44-7C75712B7C33}" type="slidenum">
              <a:rPr lang="en-US" smtClean="0"/>
              <a:t>27</a:t>
            </a:fld>
            <a:endParaRPr lang="en-US"/>
          </a:p>
        </p:txBody>
      </p:sp>
    </p:spTree>
    <p:extLst>
      <p:ext uri="{BB962C8B-B14F-4D97-AF65-F5344CB8AC3E}">
        <p14:creationId xmlns:p14="http://schemas.microsoft.com/office/powerpoint/2010/main" val="337969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Save the Children have developed a Guidance note on MEAL Tools for MAMI, in which you will find various templates for adaptation and use.</a:t>
            </a:r>
          </a:p>
          <a:p>
            <a:pPr marL="171450" indent="-171450">
              <a:buFont typeface="Arial" panose="020B0604020202020204" pitchFamily="34" charset="0"/>
              <a:buChar char="•"/>
            </a:pPr>
            <a:r>
              <a:rPr lang="en-US"/>
              <a:t>We have looked at the Screening Tally Form, the MAMI Outpatient Register, and the Facility Reporting Form for MAMI.</a:t>
            </a:r>
          </a:p>
          <a:p>
            <a:pPr marL="171450" indent="-171450">
              <a:buFont typeface="Arial" panose="020B0604020202020204" pitchFamily="34" charset="0"/>
              <a:buChar char="•"/>
            </a:pPr>
            <a:r>
              <a:rPr lang="en-US"/>
              <a:t>In the Guidance note, you will also find a MAMI Supervision Checklist, a MAMI Quality Benchmark as well as guidance on </a:t>
            </a:r>
            <a:r>
              <a:rPr lang="en-US" err="1"/>
              <a:t>programme</a:t>
            </a:r>
            <a:r>
              <a:rPr lang="en-US"/>
              <a:t> outcome and process indicators and suggestions for more in-depth research and evaluation. </a:t>
            </a:r>
          </a:p>
          <a:p>
            <a:pPr marL="171450" indent="-171450">
              <a:buFont typeface="Arial" panose="020B0604020202020204" pitchFamily="34" charset="0"/>
              <a:buChar char="•"/>
            </a:pPr>
            <a:r>
              <a:rPr lang="en-US"/>
              <a:t>The link is on the slide. </a:t>
            </a:r>
            <a:endParaRPr lang="en-GB"/>
          </a:p>
        </p:txBody>
      </p:sp>
      <p:sp>
        <p:nvSpPr>
          <p:cNvPr id="4" name="Slide Number Placeholder 3"/>
          <p:cNvSpPr>
            <a:spLocks noGrp="1"/>
          </p:cNvSpPr>
          <p:nvPr>
            <p:ph type="sldNum" sz="quarter" idx="5"/>
          </p:nvPr>
        </p:nvSpPr>
        <p:spPr/>
        <p:txBody>
          <a:bodyPr/>
          <a:lstStyle/>
          <a:p>
            <a:fld id="{59A4ADD0-21D5-4B73-AB44-7C75712B7C33}" type="slidenum">
              <a:rPr lang="en-US" smtClean="0"/>
              <a:t>28</a:t>
            </a:fld>
            <a:endParaRPr lang="en-US"/>
          </a:p>
        </p:txBody>
      </p:sp>
    </p:spTree>
    <p:extLst>
      <p:ext uri="{BB962C8B-B14F-4D97-AF65-F5344CB8AC3E}">
        <p14:creationId xmlns:p14="http://schemas.microsoft.com/office/powerpoint/2010/main" val="313960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A4ADD0-21D5-4B73-AB44-7C75712B7C33}" type="slidenum">
              <a:rPr lang="en-US" smtClean="0"/>
              <a:t>29</a:t>
            </a:fld>
            <a:endParaRPr lang="en-US"/>
          </a:p>
        </p:txBody>
      </p:sp>
    </p:spTree>
    <p:extLst>
      <p:ext uri="{BB962C8B-B14F-4D97-AF65-F5344CB8AC3E}">
        <p14:creationId xmlns:p14="http://schemas.microsoft.com/office/powerpoint/2010/main" val="2645441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143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0863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4ADD0-21D5-4B73-AB44-7C75712B7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32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A4ADD0-21D5-4B73-AB44-7C75712B7C33}" type="slidenum">
              <a:rPr lang="en-US" smtClean="0"/>
              <a:t>6</a:t>
            </a:fld>
            <a:endParaRPr lang="en-US"/>
          </a:p>
        </p:txBody>
      </p:sp>
    </p:spTree>
    <p:extLst>
      <p:ext uri="{BB962C8B-B14F-4D97-AF65-F5344CB8AC3E}">
        <p14:creationId xmlns:p14="http://schemas.microsoft.com/office/powerpoint/2010/main" val="351632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DO: </a:t>
            </a:r>
            <a:r>
              <a:rPr lang="en-GB" dirty="0"/>
              <a:t>Handout a copy of the assessment</a:t>
            </a:r>
            <a:r>
              <a:rPr lang="en-GB" baseline="0" dirty="0"/>
              <a:t> form, feeding form, maternal mental health form to all participants</a:t>
            </a:r>
          </a:p>
          <a:p>
            <a:pPr marL="171450" indent="-171450">
              <a:buFont typeface="Arial" panose="020B0604020202020204" pitchFamily="34" charset="0"/>
              <a:buChar char="•"/>
            </a:pPr>
            <a:r>
              <a:rPr lang="en-GB" b="1" dirty="0"/>
              <a:t>SAY:</a:t>
            </a:r>
            <a:r>
              <a:rPr lang="en-GB" dirty="0"/>
              <a:t> This is a 2 page assessment form of the mother and infant that</a:t>
            </a:r>
            <a:r>
              <a:rPr lang="en-GB" baseline="0" dirty="0"/>
              <a:t> assesses those 5 components of nutritional risk that we introduced previously</a:t>
            </a:r>
          </a:p>
          <a:p>
            <a:pPr marL="171450" indent="-171450">
              <a:buFont typeface="Arial" panose="020B0604020202020204" pitchFamily="34" charset="0"/>
              <a:buChar char="•"/>
            </a:pPr>
            <a:r>
              <a:rPr lang="en-GB" b="1" baseline="0" dirty="0"/>
              <a:t>SAY: </a:t>
            </a:r>
            <a:r>
              <a:rPr lang="en-GB" baseline="0" dirty="0"/>
              <a:t>There are </a:t>
            </a:r>
            <a:r>
              <a:rPr lang="en-GB" dirty="0"/>
              <a:t>6</a:t>
            </a:r>
            <a:r>
              <a:rPr lang="en-GB" baseline="0" dirty="0"/>
              <a:t> steps covering the different areas that underlie the risk status of the infant &lt;6 months. We will go through each one in detail now.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90026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4ADD0-21D5-4B73-AB44-7C75712B7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baseline="0" dirty="0">
                <a:solidFill>
                  <a:schemeClr val="tx1"/>
                </a:solidFill>
                <a:effectLst/>
              </a:rPr>
              <a:t>SAY: </a:t>
            </a:r>
            <a:endParaRPr lang="en-US" dirty="0"/>
          </a:p>
          <a:p>
            <a:pPr marL="285750" indent="-285750">
              <a:buFont typeface="Arial"/>
              <a:buChar char="•"/>
            </a:pPr>
            <a:r>
              <a:rPr lang="en-GB" dirty="0"/>
              <a:t>Remember in the orientation we discussed how the</a:t>
            </a:r>
            <a:r>
              <a:rPr lang="en-GB" sz="1200" b="0" i="0" baseline="0" dirty="0">
                <a:solidFill>
                  <a:schemeClr val="tx1"/>
                </a:solidFill>
                <a:effectLst/>
              </a:rPr>
              <a:t> nutritional risk status in infants less than 6 months </a:t>
            </a:r>
            <a:r>
              <a:rPr lang="en-GB" dirty="0"/>
              <a:t>and their mothers was assessed using these 5</a:t>
            </a:r>
            <a:r>
              <a:rPr lang="en-GB" sz="1200" b="0" i="0" baseline="0" dirty="0">
                <a:solidFill>
                  <a:schemeClr val="tx1"/>
                </a:solidFill>
                <a:effectLst/>
              </a:rPr>
              <a:t> components</a:t>
            </a:r>
            <a:r>
              <a:rPr lang="en-GB" dirty="0"/>
              <a:t>. The MAMI Assessment is shaped around these 5 areas.</a:t>
            </a:r>
            <a:endParaRPr lang="en-GB" dirty="0">
              <a:cs typeface="Calibri" panose="020F0502020204030204"/>
            </a:endParaRPr>
          </a:p>
          <a:p>
            <a:pPr marL="285750" indent="-285750">
              <a:buFont typeface="Arial"/>
              <a:buChar char="•"/>
            </a:pPr>
            <a:r>
              <a:rPr lang="en-GB" dirty="0">
                <a:cs typeface="Calibri" panose="020F0502020204030204"/>
              </a:rPr>
              <a:t>Lets take a look at the assessment step by step..</a:t>
            </a: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96855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r>
              <a:rPr lang="en-US" dirty="0"/>
              <a:t> Step 1</a:t>
            </a:r>
            <a:r>
              <a:rPr lang="en-US" baseline="0" dirty="0"/>
              <a:t> is check for danger signs.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ASK: </a:t>
            </a:r>
            <a:r>
              <a:rPr lang="en-US" baseline="0" dirty="0"/>
              <a:t>Why do you think this may be the first step?</a:t>
            </a:r>
          </a:p>
          <a:p>
            <a:pPr marL="0" indent="0">
              <a:buFont typeface="Arial" panose="020B0604020202020204" pitchFamily="34" charset="0"/>
              <a:buNone/>
            </a:pPr>
            <a:r>
              <a:rPr lang="en-US" i="1" baseline="0" dirty="0"/>
              <a:t>Answer: we need to know if there are any danger signs of the infant that require urgent referral to hospital/ inpatient care. </a:t>
            </a:r>
          </a:p>
          <a:p>
            <a:pPr marL="0" indent="0">
              <a:buFont typeface="Arial" panose="020B0604020202020204" pitchFamily="34" charset="0"/>
              <a:buNone/>
            </a:pPr>
            <a:endParaRPr lang="en-US" i="1" baseline="0" dirty="0"/>
          </a:p>
          <a:p>
            <a:pPr marL="0" indent="0">
              <a:buFont typeface="Arial" panose="020B0604020202020204" pitchFamily="34" charset="0"/>
              <a:buNone/>
            </a:pPr>
            <a:r>
              <a:rPr lang="en-US" b="1" i="0" baseline="0" dirty="0"/>
              <a:t>SAY: </a:t>
            </a:r>
            <a:r>
              <a:rPr lang="en-US" i="0" baseline="0" dirty="0"/>
              <a:t>We must check for the key IMCI danger signs, therefore you should refer to the national IMCI guidelines for more details on this part of the assessment.</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b="1" i="0" baseline="0" dirty="0"/>
              <a:t>SAY: </a:t>
            </a:r>
            <a:r>
              <a:rPr lang="en-US" i="0" baseline="0" dirty="0"/>
              <a:t>In addition to the IMCI danger signs, we also check for ‘MAMI specific danger signs’ which include </a:t>
            </a:r>
            <a:r>
              <a:rPr lang="en-US" i="0" baseline="0" dirty="0" err="1"/>
              <a:t>odema</a:t>
            </a:r>
            <a:r>
              <a:rPr lang="en-US" i="0" baseline="0" dirty="0"/>
              <a:t> of any grade. Oedema is very rare in infants &lt;6months and is therefore classified as very serious and a sign for urgent referral. </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b="1" i="0" baseline="0" dirty="0"/>
              <a:t>SAY: </a:t>
            </a:r>
            <a:r>
              <a:rPr lang="en-US" i="0" baseline="0" dirty="0"/>
              <a:t>The other MAMI specific danger sign is any sign of </a:t>
            </a:r>
            <a:r>
              <a:rPr lang="en-US" dirty="0"/>
              <a:t>severe mental</a:t>
            </a:r>
            <a:r>
              <a:rPr lang="en-US" baseline="0" dirty="0"/>
              <a:t> health illness of mother. </a:t>
            </a:r>
          </a:p>
          <a:p>
            <a:pPr marL="0" indent="0">
              <a:buFont typeface="Arial" panose="020B0604020202020204" pitchFamily="34" charset="0"/>
              <a:buNone/>
            </a:pPr>
            <a:endParaRPr lang="en-US" i="1" baseline="0" dirty="0"/>
          </a:p>
          <a:p>
            <a:r>
              <a:rPr lang="es-MX" b="1" dirty="0"/>
              <a:t>DISCUSS:</a:t>
            </a:r>
            <a:endParaRPr lang="es-MX" b="1" dirty="0">
              <a:cs typeface="Calibri"/>
            </a:endParaRPr>
          </a:p>
          <a:p>
            <a:pPr marL="742950" lvl="1" indent="-171450">
              <a:buFont typeface="Arial,Sans-Serif"/>
              <a:buChar char="•"/>
            </a:pPr>
            <a:r>
              <a:rPr lang="en-GB" dirty="0"/>
              <a:t>Are all of these relevant for the context?</a:t>
            </a:r>
            <a:endParaRPr lang="en-US" dirty="0"/>
          </a:p>
          <a:p>
            <a:pPr marL="742950" lvl="1" indent="-171450">
              <a:buFont typeface="Arial,Sans-Serif"/>
              <a:buChar char="•"/>
            </a:pPr>
            <a:r>
              <a:rPr lang="en-GB" dirty="0"/>
              <a:t>Are there any edits needed to </a:t>
            </a:r>
            <a:r>
              <a:rPr lang="en-GB" dirty="0" err="1"/>
              <a:t>contexualise</a:t>
            </a:r>
            <a:r>
              <a:rPr lang="en-GB" dirty="0"/>
              <a:t>?</a:t>
            </a:r>
            <a:endParaRPr lang="es-MX" dirty="0"/>
          </a:p>
          <a:p>
            <a:pPr marL="742950" lvl="1" indent="-171450">
              <a:buFont typeface="Arial,Sans-Serif"/>
              <a:buChar char="•"/>
            </a:pPr>
            <a:r>
              <a:rPr lang="es-MX" dirty="0" err="1"/>
              <a:t>Any</a:t>
            </a:r>
            <a:r>
              <a:rPr lang="es-MX" dirty="0"/>
              <a:t> </a:t>
            </a:r>
            <a:r>
              <a:rPr lang="es-MX" dirty="0" err="1"/>
              <a:t>concerns</a:t>
            </a:r>
            <a:r>
              <a:rPr lang="es-MX" dirty="0"/>
              <a:t> </a:t>
            </a:r>
            <a:r>
              <a:rPr lang="es-MX" dirty="0" err="1"/>
              <a:t>with</a:t>
            </a:r>
            <a:r>
              <a:rPr lang="es-MX" dirty="0"/>
              <a:t> </a:t>
            </a:r>
            <a:r>
              <a:rPr lang="es-MX" dirty="0" err="1"/>
              <a:t>referral</a:t>
            </a:r>
            <a:r>
              <a:rPr lang="es-MX" dirty="0"/>
              <a:t> </a:t>
            </a:r>
            <a:r>
              <a:rPr lang="es-MX" dirty="0" err="1"/>
              <a:t>criteria</a:t>
            </a:r>
            <a:r>
              <a:rPr lang="es-MX" dirty="0"/>
              <a:t> </a:t>
            </a:r>
            <a:r>
              <a:rPr lang="es-MX" dirty="0" err="1"/>
              <a:t>to</a:t>
            </a:r>
            <a:r>
              <a:rPr lang="es-MX" dirty="0"/>
              <a:t> </a:t>
            </a:r>
            <a:r>
              <a:rPr lang="es-MX" dirty="0" err="1"/>
              <a:t>inpatient</a:t>
            </a:r>
            <a:r>
              <a:rPr lang="es-MX" dirty="0"/>
              <a:t> care (</a:t>
            </a:r>
            <a:r>
              <a:rPr lang="es-MX" dirty="0" err="1"/>
              <a:t>shaded</a:t>
            </a:r>
            <a:r>
              <a:rPr lang="es-MX" dirty="0"/>
              <a:t> </a:t>
            </a:r>
            <a:r>
              <a:rPr lang="es-MX" dirty="0" err="1"/>
              <a:t>pink</a:t>
            </a:r>
            <a:r>
              <a:rPr lang="es-MX" dirty="0"/>
              <a:t>)?</a:t>
            </a:r>
          </a:p>
          <a:p>
            <a:pPr marL="571500" lvl="1"/>
            <a:r>
              <a:rPr lang="en-US" b="1" dirty="0"/>
              <a:t>Note: facilitator to note down any changes to be made to the word document.</a:t>
            </a:r>
            <a:endParaRPr lang="es-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8301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IMCI Training</a:t>
            </a:r>
            <a:r>
              <a:rPr lang="en-US" baseline="0" dirty="0"/>
              <a:t> is needed for HWs to do this assessment to an appropriate standard. This training only includes a recap.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SAY: </a:t>
            </a:r>
            <a:r>
              <a:rPr lang="en-US" baseline="0" dirty="0"/>
              <a:t>Step 2 is to check for clinical signs and symptoms of the infant.</a:t>
            </a:r>
          </a:p>
          <a:p>
            <a:pPr marL="0" indent="0">
              <a:buFont typeface="Arial" panose="020B0604020202020204" pitchFamily="34" charset="0"/>
              <a:buNone/>
            </a:pPr>
            <a:endParaRPr lang="en-US" baseline="0" dirty="0"/>
          </a:p>
          <a:p>
            <a:pPr marL="0" indent="0">
              <a:buFont typeface="Arial" panose="020B0604020202020204" pitchFamily="34" charset="0"/>
              <a:buNone/>
            </a:pPr>
            <a:r>
              <a:rPr lang="en-GB" b="1" baseline="0" dirty="0"/>
              <a:t>DISCUSS</a:t>
            </a:r>
          </a:p>
          <a:p>
            <a:pPr marL="171450" indent="-171450">
              <a:buFont typeface="Arial" panose="020B0604020202020204" pitchFamily="34" charset="0"/>
              <a:buChar char="•"/>
            </a:pPr>
            <a:r>
              <a:rPr lang="es-MX" dirty="0"/>
              <a:t>Are</a:t>
            </a:r>
            <a:r>
              <a:rPr lang="es-MX" baseline="0" dirty="0"/>
              <a:t> </a:t>
            </a:r>
            <a:r>
              <a:rPr lang="es-MX" baseline="0" dirty="0" err="1"/>
              <a:t>all</a:t>
            </a:r>
            <a:r>
              <a:rPr lang="es-MX" baseline="0" dirty="0"/>
              <a:t> </a:t>
            </a:r>
            <a:r>
              <a:rPr lang="es-MX" baseline="0" dirty="0" err="1"/>
              <a:t>relevant</a:t>
            </a:r>
            <a:r>
              <a:rPr lang="es-MX" baseline="0" dirty="0"/>
              <a:t>? </a:t>
            </a:r>
          </a:p>
          <a:p>
            <a:pPr marL="171450" indent="-171450">
              <a:buFont typeface="Arial" panose="020B0604020202020204" pitchFamily="34" charset="0"/>
              <a:buChar char="•"/>
            </a:pPr>
            <a:r>
              <a:rPr lang="es-MX" baseline="0" dirty="0" err="1"/>
              <a:t>Any</a:t>
            </a:r>
            <a:r>
              <a:rPr lang="es-MX" baseline="0" dirty="0"/>
              <a:t> </a:t>
            </a:r>
            <a:r>
              <a:rPr lang="es-MX" baseline="0" dirty="0" err="1"/>
              <a:t>concerns</a:t>
            </a:r>
            <a:r>
              <a:rPr lang="es-MX" baseline="0" dirty="0"/>
              <a:t> </a:t>
            </a:r>
            <a:r>
              <a:rPr lang="es-MX" baseline="0" dirty="0" err="1"/>
              <a:t>with</a:t>
            </a:r>
            <a:r>
              <a:rPr lang="es-MX" baseline="0" dirty="0"/>
              <a:t> </a:t>
            </a:r>
            <a:r>
              <a:rPr lang="es-MX" baseline="0" dirty="0" err="1"/>
              <a:t>any</a:t>
            </a:r>
            <a:r>
              <a:rPr lang="es-MX" baseline="0" dirty="0"/>
              <a:t> </a:t>
            </a:r>
            <a:r>
              <a:rPr lang="es-MX" baseline="0" dirty="0" err="1"/>
              <a:t>of</a:t>
            </a:r>
            <a:r>
              <a:rPr lang="es-MX" baseline="0" dirty="0"/>
              <a:t> the </a:t>
            </a:r>
            <a:r>
              <a:rPr lang="es-MX" baseline="0" dirty="0" err="1"/>
              <a:t>enrolment</a:t>
            </a:r>
            <a:r>
              <a:rPr lang="es-MX" baseline="0" dirty="0"/>
              <a:t> </a:t>
            </a:r>
            <a:r>
              <a:rPr lang="es-MX" baseline="0" dirty="0" err="1"/>
              <a:t>criteria</a:t>
            </a:r>
            <a:r>
              <a:rPr lang="es-MX" baseline="0" dirty="0"/>
              <a:t> (</a:t>
            </a:r>
            <a:r>
              <a:rPr lang="es-MX" baseline="0" dirty="0" err="1"/>
              <a:t>yellow</a:t>
            </a:r>
            <a:r>
              <a:rPr lang="es-MX" baseline="0" dirty="0"/>
              <a:t>) </a:t>
            </a:r>
            <a:r>
              <a:rPr lang="es-MX" baseline="0" dirty="0" err="1"/>
              <a:t>or</a:t>
            </a:r>
            <a:r>
              <a:rPr lang="es-MX" baseline="0" dirty="0"/>
              <a:t> </a:t>
            </a:r>
            <a:r>
              <a:rPr lang="es-MX" baseline="0" dirty="0" err="1"/>
              <a:t>referral</a:t>
            </a:r>
            <a:r>
              <a:rPr lang="es-MX" baseline="0" dirty="0"/>
              <a:t> </a:t>
            </a:r>
            <a:r>
              <a:rPr lang="es-MX" baseline="0" dirty="0" err="1"/>
              <a:t>to</a:t>
            </a:r>
            <a:r>
              <a:rPr lang="es-MX" baseline="0" dirty="0"/>
              <a:t> </a:t>
            </a:r>
            <a:r>
              <a:rPr lang="es-MX" baseline="0" dirty="0" err="1"/>
              <a:t>inpatient</a:t>
            </a:r>
            <a:r>
              <a:rPr lang="es-MX" baseline="0" dirty="0"/>
              <a:t> care </a:t>
            </a:r>
            <a:r>
              <a:rPr lang="es-MX" baseline="0" dirty="0" err="1"/>
              <a:t>criteria</a:t>
            </a:r>
            <a:r>
              <a:rPr lang="es-MX" baseline="0" dirty="0"/>
              <a:t> (red)? </a:t>
            </a:r>
          </a:p>
          <a:p>
            <a:r>
              <a:rPr lang="en-US" b="1" dirty="0"/>
              <a:t>Note: facilitator to note down any changes to be made to the word document.</a:t>
            </a:r>
            <a:endParaRPr lang="es-MX" dirty="0"/>
          </a:p>
          <a:p>
            <a:pPr>
              <a:buFont typeface="Arial" panose="020B0604020202020204" pitchFamily="34" charset="0"/>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00863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 name="Rectangle 14"/>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377" y="303653"/>
            <a:ext cx="2690231" cy="412389"/>
          </a:xfrm>
          <a:prstGeom prst="rect">
            <a:avLst/>
          </a:prstGeom>
        </p:spPr>
      </p:pic>
      <p:sp>
        <p:nvSpPr>
          <p:cNvPr id="2" name="Title 1"/>
          <p:cNvSpPr>
            <a:spLocks noGrp="1"/>
          </p:cNvSpPr>
          <p:nvPr>
            <p:ph type="ctrTitle" hasCustomPrompt="1"/>
          </p:nvPr>
        </p:nvSpPr>
        <p:spPr>
          <a:xfrm>
            <a:off x="833531" y="866776"/>
            <a:ext cx="10767484"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en-US"/>
              <a:t>Click icon to add picture</a:t>
            </a:r>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fld id="{388611D6-7F8D-47DE-88C7-45958A5D9BD2}" type="datetime3">
              <a:rPr lang="en-US" smtClean="0"/>
              <a:t>11 October 2023</a:t>
            </a:fld>
            <a:endParaRPr lang="en-US"/>
          </a:p>
        </p:txBody>
      </p:sp>
    </p:spTree>
    <p:extLst>
      <p:ext uri="{BB962C8B-B14F-4D97-AF65-F5344CB8AC3E}">
        <p14:creationId xmlns:p14="http://schemas.microsoft.com/office/powerpoint/2010/main" val="25099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1">
    <p:spTree>
      <p:nvGrpSpPr>
        <p:cNvPr id="1" name=""/>
        <p:cNvGrpSpPr/>
        <p:nvPr/>
      </p:nvGrpSpPr>
      <p:grpSpPr>
        <a:xfrm>
          <a:off x="0" y="0"/>
          <a:ext cx="0" cy="0"/>
          <a:chOff x="0" y="0"/>
          <a:chExt cx="0" cy="0"/>
        </a:xfrm>
      </p:grpSpPr>
      <p:sp>
        <p:nvSpPr>
          <p:cNvPr id="8" name="Rectangle 7"/>
          <p:cNvSpPr/>
          <p:nvPr/>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CDAC71E7-D133-4A19-AE8A-90A0356986EB}" type="datetime3">
              <a:rPr lang="en-US" smtClean="0"/>
              <a:t>11 October 2023</a:t>
            </a:fld>
            <a:endParaRPr lang="en-US"/>
          </a:p>
        </p:txBody>
      </p:sp>
      <p:sp>
        <p:nvSpPr>
          <p:cNvPr id="3" name="Footer Placeholder 2"/>
          <p:cNvSpPr>
            <a:spLocks noGrp="1"/>
          </p:cNvSpPr>
          <p:nvPr>
            <p:ph type="ftr" sz="quarter" idx="11"/>
          </p:nvPr>
        </p:nvSpPr>
        <p:spPr/>
        <p:txBody>
          <a:bodyPr/>
          <a:lstStyle/>
          <a:p>
            <a:r>
              <a:rPr lang="en-US"/>
              <a:t>MAMI Care Pathway - Contextualization Workshop</a:t>
            </a:r>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07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13" name="Rectangle 12"/>
          <p:cNvSpPr/>
          <p:nvPr/>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B5C397A3-D249-4C45-B1AF-1F11102EB2F8}" type="datetime3">
              <a:rPr lang="en-US" smtClean="0"/>
              <a:t>11 October 2023</a:t>
            </a:fld>
            <a:endParaRPr lang="en-US"/>
          </a:p>
        </p:txBody>
      </p:sp>
      <p:sp>
        <p:nvSpPr>
          <p:cNvPr id="3" name="Footer Placeholder 2"/>
          <p:cNvSpPr>
            <a:spLocks noGrp="1"/>
          </p:cNvSpPr>
          <p:nvPr>
            <p:ph type="ftr" sz="quarter" idx="11"/>
          </p:nvPr>
        </p:nvSpPr>
        <p:spPr/>
        <p:txBody>
          <a:bodyPr/>
          <a:lstStyle/>
          <a:p>
            <a:r>
              <a:rPr lang="en-US"/>
              <a:t>MAMI Care Pathway - Contextualization Workshop</a:t>
            </a:r>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a:p>
        </p:txBody>
      </p:sp>
      <p:pic>
        <p:nvPicPr>
          <p:cNvPr id="9" name="Picture 8"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spTree>
    <p:extLst>
      <p:ext uri="{BB962C8B-B14F-4D97-AF65-F5344CB8AC3E}">
        <p14:creationId xmlns:p14="http://schemas.microsoft.com/office/powerpoint/2010/main" val="178658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p:spPr>
        <p:txBody>
          <a:bodyPr/>
          <a:lstStyle>
            <a:lvl1pPr>
              <a:defRPr>
                <a:solidFill>
                  <a:srgbClr val="222221"/>
                </a:solidFill>
                <a:latin typeface="Gill Sans Infant Std" pitchFamily="34" charset="0"/>
              </a:defRPr>
            </a:lvl1pPr>
          </a:lstStyle>
          <a:p>
            <a:r>
              <a:rPr lang="en-US"/>
              <a:t>Click icon to add picture</a:t>
            </a:r>
          </a:p>
        </p:txBody>
      </p:sp>
    </p:spTree>
    <p:extLst>
      <p:ext uri="{BB962C8B-B14F-4D97-AF65-F5344CB8AC3E}">
        <p14:creationId xmlns:p14="http://schemas.microsoft.com/office/powerpoint/2010/main" val="55922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 name="Picture 1" descr="Thank_you_STC_logo_locku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0156" y="2113411"/>
            <a:ext cx="5807456" cy="2023872"/>
          </a:xfrm>
          <a:prstGeom prst="rect">
            <a:avLst/>
          </a:prstGeom>
        </p:spPr>
      </p:pic>
    </p:spTree>
    <p:extLst>
      <p:ext uri="{BB962C8B-B14F-4D97-AF65-F5344CB8AC3E}">
        <p14:creationId xmlns:p14="http://schemas.microsoft.com/office/powerpoint/2010/main" val="3084419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ave the Children header">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p:nvSpPr>
        <p:spPr>
          <a:xfrm>
            <a:off x="1923568" y="2370673"/>
            <a:ext cx="8340629"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13" name="Picture 12"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8852" y="2562159"/>
            <a:ext cx="7830061" cy="1200282"/>
          </a:xfrm>
          <a:prstGeom prst="rect">
            <a:avLst/>
          </a:prstGeom>
        </p:spPr>
      </p:pic>
    </p:spTree>
    <p:extLst>
      <p:ext uri="{BB962C8B-B14F-4D97-AF65-F5344CB8AC3E}">
        <p14:creationId xmlns:p14="http://schemas.microsoft.com/office/powerpoint/2010/main" val="35261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p>
        </p:txBody>
      </p:sp>
      <p:sp>
        <p:nvSpPr>
          <p:cNvPr id="7" name="Rectangle 6"/>
          <p:cNvSpPr>
            <a:spLocks noGrp="1"/>
          </p:cNvSpPr>
          <p:nvPr>
            <p:ph sz="quarter" idx="13"/>
          </p:nvPr>
        </p:nvSpPr>
        <p:spPr>
          <a:xfrm>
            <a:off x="660400" y="1865376"/>
            <a:ext cx="10752667"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05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47531" y="2621280"/>
            <a:ext cx="10765536"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title"/>
          </p:nvPr>
        </p:nvSpPr>
        <p:spPr>
          <a:xfrm>
            <a:off x="643467" y="373654"/>
            <a:ext cx="10769600" cy="820147"/>
          </a:xfrm>
        </p:spPr>
        <p:txBody>
          <a:bodyPr>
            <a:noAutofit/>
          </a:bodyPr>
          <a:lstStyle>
            <a:lvl1pPr>
              <a:defRPr sz="3200"/>
            </a:lvl1pPr>
            <a:extLst/>
          </a:lstStyle>
          <a:p>
            <a:r>
              <a:rPr lang="en-US"/>
              <a:t>Click to edit Master title style</a:t>
            </a:r>
          </a:p>
        </p:txBody>
      </p:sp>
      <p:sp>
        <p:nvSpPr>
          <p:cNvPr id="7" name="Text Placeholder 6"/>
          <p:cNvSpPr>
            <a:spLocks noGrp="1"/>
          </p:cNvSpPr>
          <p:nvPr>
            <p:ph type="body" sz="quarter" idx="11"/>
          </p:nvPr>
        </p:nvSpPr>
        <p:spPr>
          <a:xfrm>
            <a:off x="664464" y="1865376"/>
            <a:ext cx="10748603" cy="487680"/>
          </a:xfrm>
        </p:spPr>
        <p:txBody>
          <a:bodyPr/>
          <a:lstStyle>
            <a:lvl1pPr>
              <a:buNone/>
              <a:defRPr b="1" baseline="0">
                <a:solidFill>
                  <a:schemeClr val="accent1"/>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93383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p>
        </p:txBody>
      </p:sp>
      <p:sp>
        <p:nvSpPr>
          <p:cNvPr id="7" name="Rectangle 6"/>
          <p:cNvSpPr>
            <a:spLocks noGrp="1"/>
          </p:cNvSpPr>
          <p:nvPr>
            <p:ph sz="quarter" idx="13"/>
          </p:nvPr>
        </p:nvSpPr>
        <p:spPr>
          <a:xfrm>
            <a:off x="660400" y="2621280"/>
            <a:ext cx="10752667"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660400" y="1865376"/>
            <a:ext cx="10752667" cy="487680"/>
          </a:xfrm>
        </p:spPr>
        <p:txBody>
          <a:bodyPr/>
          <a:lstStyle>
            <a:lvl1pPr>
              <a:buNone/>
              <a:defRPr b="1" baseline="0">
                <a:solidFill>
                  <a:srgbClr val="D50B26"/>
                </a:solidFill>
              </a:defRPr>
            </a:lvl1pPr>
            <a:lvl5pPr>
              <a:defRPr/>
            </a:lvl5pPr>
          </a:lstStyle>
          <a:p>
            <a:pPr lvl="0"/>
            <a:r>
              <a:rPr lang="en-US"/>
              <a:t>Click to edit Master text styles</a:t>
            </a:r>
          </a:p>
        </p:txBody>
      </p:sp>
    </p:spTree>
    <p:extLst>
      <p:ext uri="{BB962C8B-B14F-4D97-AF65-F5344CB8AC3E}">
        <p14:creationId xmlns:p14="http://schemas.microsoft.com/office/powerpoint/2010/main" val="4078412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660400" y="1865376"/>
            <a:ext cx="48768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a:spLocks noGrp="1"/>
          </p:cNvSpPr>
          <p:nvPr>
            <p:ph type="title"/>
          </p:nvPr>
        </p:nvSpPr>
        <p:spPr>
          <a:xfrm>
            <a:off x="643467" y="373654"/>
            <a:ext cx="10769600" cy="820147"/>
          </a:xfrm>
        </p:spPr>
        <p:txBody>
          <a:bodyPr>
            <a:noAutofit/>
          </a:bodyPr>
          <a:lstStyle>
            <a:lvl1pPr>
              <a:defRPr sz="3200">
                <a:solidFill>
                  <a:schemeClr val="tx1"/>
                </a:solidFill>
              </a:defRPr>
            </a:lvl1pPr>
            <a:extLst/>
          </a:lstStyle>
          <a:p>
            <a:r>
              <a:rPr lang="en-US"/>
              <a:t>Click to edit Master title style</a:t>
            </a:r>
          </a:p>
        </p:txBody>
      </p:sp>
      <p:sp>
        <p:nvSpPr>
          <p:cNvPr id="6" name="Picture Placeholder 5"/>
          <p:cNvSpPr>
            <a:spLocks noGrp="1"/>
          </p:cNvSpPr>
          <p:nvPr>
            <p:ph type="pic" sz="quarter" idx="14"/>
          </p:nvPr>
        </p:nvSpPr>
        <p:spPr>
          <a:xfrm>
            <a:off x="6180667" y="1865376"/>
            <a:ext cx="5232400" cy="3962400"/>
          </a:xfrm>
        </p:spPr>
        <p:txBody>
          <a:bodyPr>
            <a:normAutofit/>
          </a:bodyPr>
          <a:lstStyle>
            <a:lvl1pPr>
              <a:defRPr/>
            </a:lvl1pPr>
            <a:lvl2pPr>
              <a:defRPr/>
            </a:lvl2pPr>
            <a:lvl3pPr>
              <a:defRPr/>
            </a:lvl3pPr>
            <a:lvl4pPr>
              <a:defRPr/>
            </a:lvl4pPr>
          </a:lstStyle>
          <a:p>
            <a:pPr lvl="0"/>
            <a:r>
              <a:rPr lang="en-US" noProof="0"/>
              <a:t>Click icon to add picture</a:t>
            </a:r>
          </a:p>
        </p:txBody>
      </p:sp>
    </p:spTree>
    <p:extLst>
      <p:ext uri="{BB962C8B-B14F-4D97-AF65-F5344CB8AC3E}">
        <p14:creationId xmlns:p14="http://schemas.microsoft.com/office/powerpoint/2010/main" val="328540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09EAB57-10D1-4546-955C-135F56BEF28D}" type="datetime3">
              <a:rPr lang="en-US" smtClean="0"/>
              <a:t>11 October 2023</a:t>
            </a:fld>
            <a:endParaRPr lang="en-US"/>
          </a:p>
        </p:txBody>
      </p:sp>
      <p:sp>
        <p:nvSpPr>
          <p:cNvPr id="4" name="Footer Placeholder 3"/>
          <p:cNvSpPr>
            <a:spLocks noGrp="1"/>
          </p:cNvSpPr>
          <p:nvPr>
            <p:ph type="ftr" sz="quarter" idx="11"/>
          </p:nvPr>
        </p:nvSpPr>
        <p:spPr/>
        <p:txBody>
          <a:bodyPr/>
          <a:lstStyle/>
          <a:p>
            <a:r>
              <a:rPr lang="en-US"/>
              <a:t>MAMI Care Pathway - Contextualization Workshop</a:t>
            </a:r>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50" y="705603"/>
            <a:ext cx="11042868" cy="363537"/>
          </a:xfrm>
        </p:spPr>
        <p:txBody>
          <a:bodyPr>
            <a:normAutofit/>
          </a:bodyPr>
          <a:lstStyle>
            <a:lvl1pPr>
              <a:defRPr sz="1875"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en-US"/>
              <a:t>Click to edit Master sub-title style</a:t>
            </a:r>
          </a:p>
        </p:txBody>
      </p:sp>
    </p:spTree>
    <p:extLst>
      <p:ext uri="{BB962C8B-B14F-4D97-AF65-F5344CB8AC3E}">
        <p14:creationId xmlns:p14="http://schemas.microsoft.com/office/powerpoint/2010/main" val="298249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3E0006-252E-42A6-8E04-55C87BCF0B9E}" type="datetime3">
              <a:rPr lang="en-US" smtClean="0"/>
              <a:t>11 October 2023</a:t>
            </a:fld>
            <a:endParaRPr lang="en-US"/>
          </a:p>
        </p:txBody>
      </p:sp>
      <p:sp>
        <p:nvSpPr>
          <p:cNvPr id="5" name="Footer Placeholder 4"/>
          <p:cNvSpPr>
            <a:spLocks noGrp="1"/>
          </p:cNvSpPr>
          <p:nvPr>
            <p:ph type="ftr" sz="quarter" idx="11"/>
          </p:nvPr>
        </p:nvSpPr>
        <p:spPr/>
        <p:txBody>
          <a:bodyPr/>
          <a:lstStyle/>
          <a:p>
            <a:r>
              <a:rPr lang="en-US"/>
              <a:t>MAMI Care Pathway - Contextualization Workshop</a:t>
            </a:r>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a:p>
        </p:txBody>
      </p:sp>
      <p:sp>
        <p:nvSpPr>
          <p:cNvPr id="7" name="Rectangle 6"/>
          <p:cNvSpPr/>
          <p:nvPr/>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en-US"/>
              <a:t>Click icon to add picture</a:t>
            </a:r>
          </a:p>
        </p:txBody>
      </p:sp>
    </p:spTree>
    <p:extLst>
      <p:ext uri="{BB962C8B-B14F-4D97-AF65-F5344CB8AC3E}">
        <p14:creationId xmlns:p14="http://schemas.microsoft.com/office/powerpoint/2010/main" val="2195464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hank you">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FFFFFF"/>
              </a:solidFill>
            </a:endParaRPr>
          </a:p>
        </p:txBody>
      </p:sp>
      <p:pic>
        <p:nvPicPr>
          <p:cNvPr id="3" name="Picture 15" descr="Thank_you_STC_logo_lockup.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89818" y="2112963"/>
            <a:ext cx="580813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18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dirty="0"/>
              <a:t>Click to edit Master title style</a:t>
            </a:r>
            <a:endParaRPr lang="en-UK" dirty="0"/>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K" dirty="0"/>
          </a:p>
        </p:txBody>
      </p:sp>
    </p:spTree>
    <p:extLst>
      <p:ext uri="{BB962C8B-B14F-4D97-AF65-F5344CB8AC3E}">
        <p14:creationId xmlns:p14="http://schemas.microsoft.com/office/powerpoint/2010/main" val="3710920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4493723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2078873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3673234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2065076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1170153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Tree>
    <p:extLst>
      <p:ext uri="{BB962C8B-B14F-4D97-AF65-F5344CB8AC3E}">
        <p14:creationId xmlns:p14="http://schemas.microsoft.com/office/powerpoint/2010/main" val="47707686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tretch>
            <a:fillRect/>
          </a:stretch>
        </p:blipFill>
        <p:spPr>
          <a:xfrm>
            <a:off x="2625381" y="2631030"/>
            <a:ext cx="6948678" cy="1475994"/>
          </a:xfrm>
          <a:prstGeom prst="rect">
            <a:avLst/>
          </a:prstGeom>
        </p:spPr>
      </p:pic>
    </p:spTree>
    <p:extLst>
      <p:ext uri="{BB962C8B-B14F-4D97-AF65-F5344CB8AC3E}">
        <p14:creationId xmlns:p14="http://schemas.microsoft.com/office/powerpoint/2010/main" val="4236329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stretch>
            <a:fillRect/>
          </a:stretch>
        </p:blipFill>
        <p:spPr>
          <a:xfrm>
            <a:off x="10277752" y="6413186"/>
            <a:ext cx="1380744" cy="293289"/>
          </a:xfrm>
          <a:prstGeom prst="rect">
            <a:avLst/>
          </a:prstGeom>
        </p:spPr>
      </p:pic>
    </p:spTree>
    <p:extLst>
      <p:ext uri="{BB962C8B-B14F-4D97-AF65-F5344CB8AC3E}">
        <p14:creationId xmlns:p14="http://schemas.microsoft.com/office/powerpoint/2010/main" val="214104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sp>
        <p:nvSpPr>
          <p:cNvPr id="15" name="Rectangle 14"/>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9D9151EE-B765-4960-B014-F425C6277D7B}" type="datetime3">
              <a:rPr lang="en-US" smtClean="0"/>
              <a:t>11 October 2023</a:t>
            </a:fld>
            <a:endParaRPr lang="en-US"/>
          </a:p>
        </p:txBody>
      </p:sp>
      <p:sp>
        <p:nvSpPr>
          <p:cNvPr id="5" name="Footer Placeholder 4"/>
          <p:cNvSpPr>
            <a:spLocks noGrp="1"/>
          </p:cNvSpPr>
          <p:nvPr>
            <p:ph type="ftr" sz="quarter" idx="11"/>
          </p:nvPr>
        </p:nvSpPr>
        <p:spPr/>
        <p:txBody>
          <a:bodyPr/>
          <a:lstStyle/>
          <a:p>
            <a:r>
              <a:rPr lang="en-US"/>
              <a:t>MAMI Care Pathway - Contextualization Workshop</a:t>
            </a:r>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a:p>
        </p:txBody>
      </p:sp>
      <p:sp>
        <p:nvSpPr>
          <p:cNvPr id="2" name="Title 1"/>
          <p:cNvSpPr>
            <a:spLocks noGrp="1"/>
          </p:cNvSpPr>
          <p:nvPr>
            <p:ph type="title" hasCustomPrompt="1"/>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en-US"/>
              <a:t>Click icon to add picture</a:t>
            </a:r>
          </a:p>
        </p:txBody>
      </p:sp>
    </p:spTree>
    <p:extLst>
      <p:ext uri="{BB962C8B-B14F-4D97-AF65-F5344CB8AC3E}">
        <p14:creationId xmlns:p14="http://schemas.microsoft.com/office/powerpoint/2010/main" val="3414039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AA538-A5F4-4C3D-A801-D18C9FEE8AD3}"/>
              </a:ext>
            </a:extLst>
          </p:cNvPr>
          <p:cNvPicPr>
            <a:picLocks noChangeAspect="1"/>
          </p:cNvPicPr>
          <p:nvPr userDrawn="1"/>
        </p:nvPicPr>
        <p:blipFill>
          <a:blip r:embed="rId2"/>
          <a:stretch>
            <a:fillRect/>
          </a:stretch>
        </p:blipFill>
        <p:spPr>
          <a:xfrm>
            <a:off x="10277752" y="6413186"/>
            <a:ext cx="1380744" cy="293289"/>
          </a:xfrm>
          <a:prstGeom prst="rect">
            <a:avLst/>
          </a:prstGeom>
        </p:spPr>
      </p:pic>
    </p:spTree>
    <p:extLst>
      <p:ext uri="{BB962C8B-B14F-4D97-AF65-F5344CB8AC3E}">
        <p14:creationId xmlns:p14="http://schemas.microsoft.com/office/powerpoint/2010/main" val="2051782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dirty="0"/>
              <a:t>Click to edit Master title style</a:t>
            </a:r>
            <a:endParaRPr lang="en-UK" dirty="0"/>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627926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301077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66179" y="202995"/>
            <a:ext cx="1104352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DD12-D0F4-4E11-8B0F-5C651ED3CF9F}" type="datetime3">
              <a:rPr lang="en-US" smtClean="0"/>
              <a:t>11 October 2023</a:t>
            </a:fld>
            <a:endParaRPr lang="en-US"/>
          </a:p>
        </p:txBody>
      </p:sp>
      <p:sp>
        <p:nvSpPr>
          <p:cNvPr id="5" name="Footer Placeholder 4"/>
          <p:cNvSpPr>
            <a:spLocks noGrp="1"/>
          </p:cNvSpPr>
          <p:nvPr>
            <p:ph type="ftr" sz="quarter" idx="11"/>
          </p:nvPr>
        </p:nvSpPr>
        <p:spPr/>
        <p:txBody>
          <a:bodyPr/>
          <a:lstStyle/>
          <a:p>
            <a:r>
              <a:rPr lang="en-US"/>
              <a:t>MAMI Care Pathway - Contextualization Workshop</a:t>
            </a:r>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a:p>
        </p:txBody>
      </p:sp>
      <p:pic>
        <p:nvPicPr>
          <p:cNvPr id="8" name="Picture 7" descr="Save_the_Children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0" name="Straight Connector 9"/>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17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1BCEE-FF81-4322-9EA0-FF4297ABCC5D}" type="datetime3">
              <a:rPr lang="en-US" smtClean="0"/>
              <a:t>11 October 2023</a:t>
            </a:fld>
            <a:endParaRPr lang="en-US"/>
          </a:p>
        </p:txBody>
      </p:sp>
      <p:sp>
        <p:nvSpPr>
          <p:cNvPr id="5" name="Footer Placeholder 4"/>
          <p:cNvSpPr>
            <a:spLocks noGrp="1"/>
          </p:cNvSpPr>
          <p:nvPr>
            <p:ph type="ftr" sz="quarter" idx="11"/>
          </p:nvPr>
        </p:nvSpPr>
        <p:spPr/>
        <p:txBody>
          <a:bodyPr/>
          <a:lstStyle/>
          <a:p>
            <a:r>
              <a:rPr lang="en-US"/>
              <a:t>MAMI Care Pathway - Contextualization Workshop</a:t>
            </a:r>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41297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74863"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771D3-DBE2-4D5E-BDA3-0A0B535E910E}" type="datetime3">
              <a:rPr lang="en-US" smtClean="0"/>
              <a:t>11 October 2023</a:t>
            </a:fld>
            <a:endParaRPr lang="en-US"/>
          </a:p>
        </p:txBody>
      </p:sp>
      <p:sp>
        <p:nvSpPr>
          <p:cNvPr id="5" name="Footer Placeholder 4"/>
          <p:cNvSpPr>
            <a:spLocks noGrp="1"/>
          </p:cNvSpPr>
          <p:nvPr>
            <p:ph type="ftr" sz="quarter" idx="11"/>
          </p:nvPr>
        </p:nvSpPr>
        <p:spPr/>
        <p:txBody>
          <a:bodyPr/>
          <a:lstStyle/>
          <a:p>
            <a:r>
              <a:rPr lang="en-US"/>
              <a:t>MAMI Care Pathway - Contextualization Workshop</a:t>
            </a:r>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
        <p:nvSpPr>
          <p:cNvPr id="9" name="Content Placeholder 2"/>
          <p:cNvSpPr>
            <a:spLocks noGrp="1"/>
          </p:cNvSpPr>
          <p:nvPr>
            <p:ph idx="14"/>
          </p:nvPr>
        </p:nvSpPr>
        <p:spPr>
          <a:xfrm>
            <a:off x="6279605"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58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9DB8870-B788-450E-B3F8-C9C6700AF5A1}" type="datetime3">
              <a:rPr lang="en-US" smtClean="0"/>
              <a:t>11 October 2023</a:t>
            </a:fld>
            <a:endParaRPr lang="en-US"/>
          </a:p>
        </p:txBody>
      </p:sp>
      <p:sp>
        <p:nvSpPr>
          <p:cNvPr id="5" name="Footer Placeholder 4"/>
          <p:cNvSpPr>
            <a:spLocks noGrp="1"/>
          </p:cNvSpPr>
          <p:nvPr>
            <p:ph type="ftr" sz="quarter" idx="11"/>
          </p:nvPr>
        </p:nvSpPr>
        <p:spPr/>
        <p:txBody>
          <a:bodyPr/>
          <a:lstStyle/>
          <a:p>
            <a:r>
              <a:rPr lang="en-US"/>
              <a:t>MAMI Care Pathway - Contextualization Workshop</a:t>
            </a:r>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Tree>
    <p:extLst>
      <p:ext uri="{BB962C8B-B14F-4D97-AF65-F5344CB8AC3E}">
        <p14:creationId xmlns:p14="http://schemas.microsoft.com/office/powerpoint/2010/main" val="322755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DD46-7711-4DB7-A125-6D238649E04D}" type="datetime3">
              <a:rPr lang="en-US" smtClean="0"/>
              <a:t>11 October 2023</a:t>
            </a:fld>
            <a:endParaRPr lang="en-US"/>
          </a:p>
        </p:txBody>
      </p:sp>
      <p:sp>
        <p:nvSpPr>
          <p:cNvPr id="3" name="Footer Placeholder 2"/>
          <p:cNvSpPr>
            <a:spLocks noGrp="1"/>
          </p:cNvSpPr>
          <p:nvPr>
            <p:ph type="ftr" sz="quarter" idx="11"/>
          </p:nvPr>
        </p:nvSpPr>
        <p:spPr/>
        <p:txBody>
          <a:bodyPr/>
          <a:lstStyle/>
          <a:p>
            <a:r>
              <a:rPr lang="en-US"/>
              <a:t>MAMI Care Pathway - Contextualization Workshop</a:t>
            </a:r>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a:p>
        </p:txBody>
      </p:sp>
      <p:sp>
        <p:nvSpPr>
          <p:cNvPr id="5" name="Rectangle 4"/>
          <p:cNvSpPr/>
          <p:nvPr/>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628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9314C-9971-4BD4-B9F1-38C569422B38}" type="datetime3">
              <a:rPr lang="en-US" smtClean="0"/>
              <a:t>11 October 2023</a:t>
            </a:fld>
            <a:endParaRPr lang="en-US"/>
          </a:p>
        </p:txBody>
      </p:sp>
      <p:sp>
        <p:nvSpPr>
          <p:cNvPr id="3" name="Footer Placeholder 2"/>
          <p:cNvSpPr>
            <a:spLocks noGrp="1"/>
          </p:cNvSpPr>
          <p:nvPr>
            <p:ph type="ftr" sz="quarter" idx="11"/>
          </p:nvPr>
        </p:nvSpPr>
        <p:spPr/>
        <p:txBody>
          <a:bodyPr/>
          <a:lstStyle/>
          <a:p>
            <a:r>
              <a:rPr lang="en-US"/>
              <a:t>MAMI Care Pathway - Contextualization Workshop</a:t>
            </a:r>
          </a:p>
        </p:txBody>
      </p:sp>
      <p:sp>
        <p:nvSpPr>
          <p:cNvPr id="4" name="Slide Number Placeholder 3"/>
          <p:cNvSpPr>
            <a:spLocks noGrp="1"/>
          </p:cNvSpPr>
          <p:nvPr>
            <p:ph type="sldNum" sz="quarter" idx="12"/>
          </p:nvPr>
        </p:nvSpPr>
        <p:spPr/>
        <p:txBody>
          <a:bodyPr/>
          <a:lstStyle/>
          <a:p>
            <a:fld id="{6269C16A-F1A3-204E-B629-27D5C172EE1D}" type="slidenum">
              <a:rPr lang="en-US" smtClean="0"/>
              <a:t>‹#›</a:t>
            </a:fld>
            <a:endParaRPr lang="en-US"/>
          </a:p>
        </p:txBody>
      </p:sp>
      <p:sp>
        <p:nvSpPr>
          <p:cNvPr id="5" name="Rectangle 4"/>
          <p:cNvSpPr/>
          <p:nvPr/>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en-US"/>
              <a:t>Click icon to add picture</a:t>
            </a:r>
          </a:p>
        </p:txBody>
      </p:sp>
    </p:spTree>
    <p:extLst>
      <p:ext uri="{BB962C8B-B14F-4D97-AF65-F5344CB8AC3E}">
        <p14:creationId xmlns:p14="http://schemas.microsoft.com/office/powerpoint/2010/main" val="304758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6179" y="202995"/>
            <a:ext cx="11043520" cy="5069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fld id="{8DB31D3C-3480-4997-B41F-89D03D69B6B7}" type="datetime3">
              <a:rPr lang="en-US" smtClean="0"/>
              <a:t>11 October 2023</a:t>
            </a:fld>
            <a:endParaRPr lang="en-US"/>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a:t>MAMI Care Pathway - Contextualization Workshop</a:t>
            </a:r>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6269C16A-F1A3-204E-B629-27D5C172EE1D}" type="slidenum">
              <a:rPr lang="en-US" smtClean="0"/>
              <a:t>‹#›</a:t>
            </a:fld>
            <a:endParaRPr lang="en-US"/>
          </a:p>
        </p:txBody>
      </p:sp>
      <p:pic>
        <p:nvPicPr>
          <p:cNvPr id="11" name="Picture 10" descr="Save_the_Children_logo.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spTree>
    <p:extLst>
      <p:ext uri="{BB962C8B-B14F-4D97-AF65-F5344CB8AC3E}">
        <p14:creationId xmlns:p14="http://schemas.microsoft.com/office/powerpoint/2010/main" val="4231527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4"/>
          <a:stretch>
            <a:fillRect/>
          </a:stretch>
        </p:blipFill>
        <p:spPr>
          <a:xfrm>
            <a:off x="10355137" y="6413934"/>
            <a:ext cx="1389888" cy="293717"/>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dirty="0"/>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dirty="0"/>
              <a:t>Click to edit Master text styles</a:t>
            </a:r>
          </a:p>
          <a:p>
            <a:pPr lvl="1"/>
            <a:r>
              <a:rPr lang="en-UK" dirty="0"/>
              <a:t>Second level</a:t>
            </a:r>
          </a:p>
          <a:p>
            <a:pPr lvl="2"/>
            <a:r>
              <a:rPr lang="en-UK" dirty="0"/>
              <a:t>Third level</a:t>
            </a:r>
          </a:p>
          <a:p>
            <a:pPr lvl="3"/>
            <a:r>
              <a:rPr lang="en-UK" dirty="0"/>
              <a:t>Fourth level</a:t>
            </a:r>
          </a:p>
          <a:p>
            <a:pPr lvl="4"/>
            <a:r>
              <a:rPr lang="en-UK" dirty="0"/>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DC51D301-088B-4047-A9FD-F8F12A6B648D}" type="datetime4">
              <a:rPr lang="en-UK" smtClean="0"/>
              <a:t>11 October 2023</a:t>
            </a:fld>
            <a:endParaRPr lang="en-UK" dirty="0"/>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endParaRPr lang="en-UK" dirty="0"/>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dirty="0"/>
          </a:p>
        </p:txBody>
      </p:sp>
    </p:spTree>
    <p:extLst>
      <p:ext uri="{BB962C8B-B14F-4D97-AF65-F5344CB8AC3E}">
        <p14:creationId xmlns:p14="http://schemas.microsoft.com/office/powerpoint/2010/main" val="182103529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3" orient="horz" pos="1049">
          <p15:clr>
            <a:srgbClr val="F26B43"/>
          </p15:clr>
        </p15:guide>
        <p15:guide id="4" orient="horz" pos="3974">
          <p15:clr>
            <a:srgbClr val="F26B43"/>
          </p15:clr>
        </p15:guide>
        <p15:guide id="5" pos="302">
          <p15:clr>
            <a:srgbClr val="F26B43"/>
          </p15:clr>
        </p15:guide>
        <p15:guide id="6" pos="7378">
          <p15:clr>
            <a:srgbClr val="F26B43"/>
          </p15:clr>
        </p15:guide>
        <p15:guide id="7" pos="506">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resourcecentre.savethechildren.net/document/guidance-note-on-save-the-childrens-monitoring-evaluation-accountability-learning-tools-for-mami-implementation/"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nnonline.net/mamicarepathway" TargetMode="Externa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nnonline.net/mamicarepathway"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hyperlink" Target="https://resourcecentre.savethechildren.net/document/guidance-note-on-save-the-childrens-monitoring-evaluation-accountability-learning-tools-for-mami-implementation/" TargetMode="External"/><Relationship Id="rId5" Type="http://schemas.openxmlformats.org/officeDocument/2006/relationships/hyperlink" Target="https://www.ennonline.net/ourwork/research/mami" TargetMode="External"/><Relationship Id="rId4" Type="http://schemas.openxmlformats.org/officeDocument/2006/relationships/hyperlink" Target="https://resourcecentre.savethechildren.net/spotlight/mami"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539428-C6BC-1024-09C6-A30FA33A50FB}"/>
              </a:ext>
            </a:extLst>
          </p:cNvPr>
          <p:cNvSpPr/>
          <p:nvPr/>
        </p:nvSpPr>
        <p:spPr>
          <a:xfrm>
            <a:off x="6419469" y="257578"/>
            <a:ext cx="5074276" cy="5125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pic>
        <p:nvPicPr>
          <p:cNvPr id="5" name="Picture Placeholder 5" descr="A person wearing a mask standing next to a sign&#10;&#10;Description automatically generated">
            <a:extLst>
              <a:ext uri="{FF2B5EF4-FFF2-40B4-BE49-F238E27FC236}">
                <a16:creationId xmlns:a16="http://schemas.microsoft.com/office/drawing/2014/main" id="{C9B36856-34D5-41D0-0169-040B7E913FE3}"/>
              </a:ext>
            </a:extLst>
          </p:cNvPr>
          <p:cNvPicPr>
            <a:picLocks noChangeAspect="1"/>
          </p:cNvPicPr>
          <p:nvPr/>
        </p:nvPicPr>
        <p:blipFill>
          <a:blip r:embed="rId3"/>
          <a:srcRect/>
          <a:stretch/>
        </p:blipFill>
        <p:spPr>
          <a:xfrm>
            <a:off x="2638065" y="667041"/>
            <a:ext cx="6578021" cy="4936935"/>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E4E70739-9B32-B5D7-D037-708395DC61F4}"/>
              </a:ext>
            </a:extLst>
          </p:cNvPr>
          <p:cNvPicPr>
            <a:picLocks noChangeAspect="1"/>
          </p:cNvPicPr>
          <p:nvPr/>
        </p:nvPicPr>
        <p:blipFill>
          <a:blip r:embed="rId4"/>
          <a:stretch>
            <a:fillRect/>
          </a:stretch>
        </p:blipFill>
        <p:spPr>
          <a:xfrm>
            <a:off x="8505387" y="5870433"/>
            <a:ext cx="3803136" cy="980496"/>
          </a:xfrm>
          <a:prstGeom prst="rect">
            <a:avLst/>
          </a:prstGeom>
        </p:spPr>
      </p:pic>
      <p:sp>
        <p:nvSpPr>
          <p:cNvPr id="8" name="TextBox 7">
            <a:extLst>
              <a:ext uri="{FF2B5EF4-FFF2-40B4-BE49-F238E27FC236}">
                <a16:creationId xmlns:a16="http://schemas.microsoft.com/office/drawing/2014/main" id="{4C207117-2495-03F6-E4D4-A991B44AF5BF}"/>
              </a:ext>
            </a:extLst>
          </p:cNvPr>
          <p:cNvSpPr txBox="1"/>
          <p:nvPr/>
        </p:nvSpPr>
        <p:spPr>
          <a:xfrm>
            <a:off x="697867" y="4668927"/>
            <a:ext cx="6295361" cy="2058953"/>
          </a:xfrm>
          <a:prstGeom prst="rect">
            <a:avLst/>
          </a:prstGeom>
          <a:solidFill>
            <a:schemeClr val="accent1"/>
          </a:solidFill>
        </p:spPr>
        <p:txBody>
          <a:bodyPr wrap="square" lIns="288000" tIns="288000" rIns="288000" bIns="288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Garamond"/>
              </a:rPr>
              <a:t>MAMI Care Pathway Workshop: Contextualization to </a:t>
            </a:r>
            <a:br>
              <a:rPr lang="en-US" sz="3200" b="1" dirty="0">
                <a:latin typeface="Garamond" panose="02020404030301010803" pitchFamily="18" charset="0"/>
              </a:rPr>
            </a:br>
            <a:r>
              <a:rPr lang="en-US" sz="3200" b="1" dirty="0">
                <a:highlight>
                  <a:srgbClr val="00FF00"/>
                </a:highlight>
                <a:latin typeface="Garamond"/>
              </a:rPr>
              <a:t>[country/region/organization]</a:t>
            </a:r>
            <a:endParaRPr kumimoji="0" lang="en-US" sz="3200" b="0" i="0" u="none" strike="noStrike" kern="1200" cap="none" spc="0" normalizeH="0" baseline="0" noProof="0" dirty="0">
              <a:ln>
                <a:noFill/>
              </a:ln>
              <a:solidFill>
                <a:srgbClr val="FFFFFF"/>
              </a:solidFill>
              <a:effectLst/>
              <a:uLnTx/>
              <a:uFillTx/>
              <a:latin typeface="Lato"/>
              <a:ea typeface="+mn-ea"/>
              <a:cs typeface="+mn-cs"/>
            </a:endParaRPr>
          </a:p>
        </p:txBody>
      </p:sp>
      <p:pic>
        <p:nvPicPr>
          <p:cNvPr id="2" name="Picture 1" descr="A blue and red text&#10;&#10;Description automatically generated">
            <a:extLst>
              <a:ext uri="{FF2B5EF4-FFF2-40B4-BE49-F238E27FC236}">
                <a16:creationId xmlns:a16="http://schemas.microsoft.com/office/drawing/2014/main" id="{DB77F002-B995-85C5-1419-4E8C012D5465}"/>
              </a:ext>
            </a:extLst>
          </p:cNvPr>
          <p:cNvPicPr>
            <a:picLocks noChangeAspect="1"/>
          </p:cNvPicPr>
          <p:nvPr/>
        </p:nvPicPr>
        <p:blipFill>
          <a:blip r:embed="rId5"/>
          <a:stretch>
            <a:fillRect/>
          </a:stretch>
        </p:blipFill>
        <p:spPr>
          <a:xfrm>
            <a:off x="9448800" y="5336743"/>
            <a:ext cx="2743200" cy="848725"/>
          </a:xfrm>
          <a:prstGeom prst="rect">
            <a:avLst/>
          </a:prstGeom>
        </p:spPr>
      </p:pic>
    </p:spTree>
    <p:extLst>
      <p:ext uri="{BB962C8B-B14F-4D97-AF65-F5344CB8AC3E}">
        <p14:creationId xmlns:p14="http://schemas.microsoft.com/office/powerpoint/2010/main" val="361671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GB" dirty="0"/>
              <a:t>The MAMI Assessment</a:t>
            </a:r>
            <a:r>
              <a:rPr lang="en-US" dirty="0"/>
              <a:t>	</a:t>
            </a:r>
            <a:br>
              <a:rPr lang="en-GB" dirty="0"/>
            </a:br>
            <a:r>
              <a:rPr lang="en-GB" dirty="0">
                <a:solidFill>
                  <a:schemeClr val="accent1"/>
                </a:solidFill>
              </a:rPr>
              <a:t>Step 1: Check for Danger Signs</a:t>
            </a:r>
            <a:endParaRPr lang="en-UK" dirty="0">
              <a:solidFill>
                <a:schemeClr val="accent1"/>
              </a:solidFill>
            </a:endParaRPr>
          </a:p>
        </p:txBody>
      </p:sp>
      <p:pic>
        <p:nvPicPr>
          <p:cNvPr id="2" name="Picture 1">
            <a:extLst>
              <a:ext uri="{FF2B5EF4-FFF2-40B4-BE49-F238E27FC236}">
                <a16:creationId xmlns:a16="http://schemas.microsoft.com/office/drawing/2014/main" id="{63680D65-63C8-6C71-6022-15B1C0B69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960" y="2579594"/>
            <a:ext cx="8817296" cy="2376000"/>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273344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3" y="640184"/>
            <a:ext cx="10580311" cy="905256"/>
          </a:xfrm>
        </p:spPr>
        <p:txBody>
          <a:bodyPr>
            <a:normAutofit fontScale="90000"/>
          </a:bodyPr>
          <a:lstStyle/>
          <a:p>
            <a:r>
              <a:rPr lang="en-GB" dirty="0"/>
              <a:t>The MAMI Assessment</a:t>
            </a:r>
            <a:br>
              <a:rPr lang="en-GB" dirty="0"/>
            </a:br>
            <a:r>
              <a:rPr lang="en-GB" dirty="0">
                <a:solidFill>
                  <a:schemeClr val="accent1"/>
                </a:solidFill>
              </a:rPr>
              <a:t>Step 2: Assess Clinical Signs and Symptoms of Infant</a:t>
            </a:r>
            <a:endParaRPr lang="en-UK" dirty="0">
              <a:solidFill>
                <a:schemeClr val="accent1"/>
              </a:solidFill>
            </a:endParaRPr>
          </a:p>
        </p:txBody>
      </p:sp>
      <p:pic>
        <p:nvPicPr>
          <p:cNvPr id="4" name="Picture 3">
            <a:extLst>
              <a:ext uri="{FF2B5EF4-FFF2-40B4-BE49-F238E27FC236}">
                <a16:creationId xmlns:a16="http://schemas.microsoft.com/office/drawing/2014/main" id="{135BE208-6EAB-E71C-B836-F9F9EA549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190" y="2456501"/>
            <a:ext cx="8889133" cy="2565648"/>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142733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3" y="640184"/>
            <a:ext cx="10580311" cy="905256"/>
          </a:xfrm>
        </p:spPr>
        <p:txBody>
          <a:bodyPr>
            <a:normAutofit fontScale="90000"/>
          </a:bodyPr>
          <a:lstStyle/>
          <a:p>
            <a:r>
              <a:rPr lang="en-GB" dirty="0"/>
              <a:t>The MAMI Assessment</a:t>
            </a:r>
            <a:br>
              <a:rPr lang="en-GB" dirty="0"/>
            </a:br>
            <a:r>
              <a:rPr lang="en-GB" dirty="0">
                <a:solidFill>
                  <a:schemeClr val="accent4">
                    <a:lumMod val="75000"/>
                  </a:schemeClr>
                </a:solidFill>
              </a:rPr>
              <a:t>Step 3: Assess Infant Growth</a:t>
            </a:r>
            <a:endParaRPr lang="en-UK" dirty="0">
              <a:solidFill>
                <a:schemeClr val="accent4">
                  <a:lumMod val="75000"/>
                </a:schemeClr>
              </a:solidFill>
            </a:endParaRPr>
          </a:p>
        </p:txBody>
      </p:sp>
      <p:pic>
        <p:nvPicPr>
          <p:cNvPr id="3" name="Picture 2">
            <a:extLst>
              <a:ext uri="{FF2B5EF4-FFF2-40B4-BE49-F238E27FC236}">
                <a16:creationId xmlns:a16="http://schemas.microsoft.com/office/drawing/2014/main" id="{88C9AA65-9F10-8EC8-BC63-E3E44779B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513" y="2466964"/>
            <a:ext cx="8964487" cy="260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004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3" y="640184"/>
            <a:ext cx="10580311" cy="905256"/>
          </a:xfrm>
        </p:spPr>
        <p:txBody>
          <a:bodyPr>
            <a:normAutofit fontScale="90000"/>
          </a:bodyPr>
          <a:lstStyle/>
          <a:p>
            <a:r>
              <a:rPr lang="en-US" dirty="0"/>
              <a:t>The MAMI Assessment</a:t>
            </a:r>
            <a:br>
              <a:rPr lang="en-GB" dirty="0"/>
            </a:br>
            <a:r>
              <a:rPr lang="en-US" dirty="0">
                <a:solidFill>
                  <a:schemeClr val="accent1"/>
                </a:solidFill>
              </a:rPr>
              <a:t>Step 4: </a:t>
            </a:r>
            <a:r>
              <a:rPr lang="en-GB" dirty="0">
                <a:solidFill>
                  <a:schemeClr val="accent1"/>
                </a:solidFill>
              </a:rPr>
              <a:t>Assess Key MAMI Risk Factors </a:t>
            </a:r>
            <a:endParaRPr lang="en-UK" dirty="0">
              <a:solidFill>
                <a:schemeClr val="accent1"/>
              </a:solidFill>
            </a:endParaRPr>
          </a:p>
        </p:txBody>
      </p:sp>
      <p:pic>
        <p:nvPicPr>
          <p:cNvPr id="4" name="Picture 3">
            <a:extLst>
              <a:ext uri="{FF2B5EF4-FFF2-40B4-BE49-F238E27FC236}">
                <a16:creationId xmlns:a16="http://schemas.microsoft.com/office/drawing/2014/main" id="{305BFAE5-FFE5-CD9A-C82E-3457451C6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762" y="2491670"/>
            <a:ext cx="8928992" cy="245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999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3" y="640184"/>
            <a:ext cx="10580311" cy="905256"/>
          </a:xfrm>
        </p:spPr>
        <p:txBody>
          <a:bodyPr>
            <a:normAutofit fontScale="90000"/>
          </a:bodyPr>
          <a:lstStyle/>
          <a:p>
            <a:r>
              <a:rPr lang="en-US" dirty="0"/>
              <a:t>The MAMI Assessment</a:t>
            </a:r>
            <a:br>
              <a:rPr lang="en-GB" dirty="0"/>
            </a:br>
            <a:r>
              <a:rPr lang="en-GB" dirty="0">
                <a:solidFill>
                  <a:schemeClr val="accent1"/>
                </a:solidFill>
              </a:rPr>
              <a:t>Step 5: Screen for Feeding Risk </a:t>
            </a:r>
            <a:endParaRPr lang="en-UK" dirty="0">
              <a:solidFill>
                <a:schemeClr val="accent1"/>
              </a:solidFill>
            </a:endParaRPr>
          </a:p>
        </p:txBody>
      </p:sp>
      <p:pic>
        <p:nvPicPr>
          <p:cNvPr id="2" name="Picture 1">
            <a:extLst>
              <a:ext uri="{FF2B5EF4-FFF2-40B4-BE49-F238E27FC236}">
                <a16:creationId xmlns:a16="http://schemas.microsoft.com/office/drawing/2014/main" id="{E15EE911-D708-2353-4FF3-D4A0D0272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68315" y="2382825"/>
            <a:ext cx="8907886"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715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3" y="640184"/>
            <a:ext cx="10580311" cy="905256"/>
          </a:xfrm>
        </p:spPr>
        <p:txBody>
          <a:bodyPr>
            <a:normAutofit fontScale="90000"/>
          </a:bodyPr>
          <a:lstStyle/>
          <a:p>
            <a:r>
              <a:rPr lang="en-GB" dirty="0"/>
              <a:t>Feeding Risk</a:t>
            </a:r>
            <a:br>
              <a:rPr lang="en-GB" dirty="0"/>
            </a:br>
            <a:r>
              <a:rPr lang="en-GB" dirty="0">
                <a:solidFill>
                  <a:schemeClr val="accent1"/>
                </a:solidFill>
              </a:rPr>
              <a:t>Full Feeding Assessment</a:t>
            </a:r>
            <a:endParaRPr lang="en-UK" dirty="0">
              <a:solidFill>
                <a:schemeClr val="accent1"/>
              </a:solidFill>
            </a:endParaRPr>
          </a:p>
        </p:txBody>
      </p:sp>
      <p:pic>
        <p:nvPicPr>
          <p:cNvPr id="3" name="Picture 2">
            <a:extLst>
              <a:ext uri="{FF2B5EF4-FFF2-40B4-BE49-F238E27FC236}">
                <a16:creationId xmlns:a16="http://schemas.microsoft.com/office/drawing/2014/main" id="{7E2D3332-3B95-9EA5-89E9-084AA8347A9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22258" y="405261"/>
            <a:ext cx="4232033" cy="6175740"/>
          </a:xfrm>
          <a:prstGeom prst="rect">
            <a:avLst/>
          </a:prstGeom>
          <a:noFill/>
        </p:spPr>
      </p:pic>
    </p:spTree>
    <p:extLst>
      <p:ext uri="{BB962C8B-B14F-4D97-AF65-F5344CB8AC3E}">
        <p14:creationId xmlns:p14="http://schemas.microsoft.com/office/powerpoint/2010/main" val="410999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3" y="640184"/>
            <a:ext cx="10580311" cy="905256"/>
          </a:xfrm>
        </p:spPr>
        <p:txBody>
          <a:bodyPr>
            <a:normAutofit fontScale="90000"/>
          </a:bodyPr>
          <a:lstStyle/>
          <a:p>
            <a:r>
              <a:rPr lang="en-US" dirty="0"/>
              <a:t>The MAMI Assessment</a:t>
            </a:r>
            <a:br>
              <a:rPr lang="en-GB" dirty="0"/>
            </a:br>
            <a:r>
              <a:rPr lang="en-GB" dirty="0">
                <a:solidFill>
                  <a:schemeClr val="accent1"/>
                </a:solidFill>
              </a:rPr>
              <a:t>Step 5: Screen for Feeding Risk </a:t>
            </a:r>
            <a:endParaRPr lang="en-UK" dirty="0">
              <a:solidFill>
                <a:schemeClr val="accent1"/>
              </a:solidFill>
            </a:endParaRPr>
          </a:p>
        </p:txBody>
      </p:sp>
      <p:pic>
        <p:nvPicPr>
          <p:cNvPr id="2" name="Picture 1">
            <a:extLst>
              <a:ext uri="{FF2B5EF4-FFF2-40B4-BE49-F238E27FC236}">
                <a16:creationId xmlns:a16="http://schemas.microsoft.com/office/drawing/2014/main" id="{E15EE911-D708-2353-4FF3-D4A0D0272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68315" y="2382825"/>
            <a:ext cx="8907886"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725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3" y="640184"/>
            <a:ext cx="10580311" cy="905256"/>
          </a:xfrm>
        </p:spPr>
        <p:txBody>
          <a:bodyPr>
            <a:normAutofit fontScale="90000"/>
          </a:bodyPr>
          <a:lstStyle/>
          <a:p>
            <a:r>
              <a:rPr lang="en-GB" dirty="0"/>
              <a:t>Maternal Mental Health</a:t>
            </a:r>
            <a:br>
              <a:rPr lang="en-GB" dirty="0"/>
            </a:br>
            <a:r>
              <a:rPr lang="en-GB" dirty="0">
                <a:solidFill>
                  <a:schemeClr val="accent1"/>
                </a:solidFill>
              </a:rPr>
              <a:t>In depth assessment</a:t>
            </a:r>
            <a:endParaRPr lang="en-UK" dirty="0">
              <a:solidFill>
                <a:schemeClr val="accent1"/>
              </a:solidFill>
            </a:endParaRPr>
          </a:p>
        </p:txBody>
      </p:sp>
      <p:pic>
        <p:nvPicPr>
          <p:cNvPr id="2" name="Picture 1">
            <a:extLst>
              <a:ext uri="{FF2B5EF4-FFF2-40B4-BE49-F238E27FC236}">
                <a16:creationId xmlns:a16="http://schemas.microsoft.com/office/drawing/2014/main" id="{124531FC-1A60-C33D-3F0B-0CD5E4FCA28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0932" y="565686"/>
            <a:ext cx="3859964" cy="5501006"/>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268620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0" dirty="0"/>
              <a:t>Adapting the MAMI Care Pathway Resources</a:t>
            </a:r>
            <a:br>
              <a:rPr lang="en-US" sz="4000" b="0" dirty="0"/>
            </a:br>
            <a:r>
              <a:rPr lang="en-US" sz="4000" b="0" dirty="0">
                <a:solidFill>
                  <a:schemeClr val="accent1"/>
                </a:solidFill>
              </a:rPr>
              <a:t>Tools that require contextualization</a:t>
            </a:r>
          </a:p>
        </p:txBody>
      </p:sp>
      <p:sp>
        <p:nvSpPr>
          <p:cNvPr id="7" name="Date Placeholder 6"/>
          <p:cNvSpPr>
            <a:spLocks noGrp="1"/>
          </p:cNvSpPr>
          <p:nvPr>
            <p:ph type="dt" sz="half" idx="4294967295"/>
          </p:nvPr>
        </p:nvSpPr>
        <p:spPr>
          <a:xfrm>
            <a:off x="10082213" y="6440488"/>
            <a:ext cx="210978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F94091-418B-4F79-AF21-FFCCF26E7D54}" type="datetime3">
              <a:rPr kumimoji="0" lang="en-US" sz="1000" b="0" i="0" u="none" strike="noStrike" kern="1200" cap="none" spc="0" normalizeH="0" baseline="0" noProof="0" smtClean="0">
                <a:ln>
                  <a:noFill/>
                </a:ln>
                <a:solidFill>
                  <a:srgbClr val="222221"/>
                </a:solidFill>
                <a:effectLst/>
                <a:uLnTx/>
                <a:uFillTx/>
                <a:latin typeface="Gill Sans Infant Std"/>
                <a:ea typeface="+mn-ea"/>
              </a:rPr>
              <a:t>11 October 2023</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10" name="Footer Placeholder 9"/>
          <p:cNvSpPr>
            <a:spLocks noGrp="1"/>
          </p:cNvSpPr>
          <p:nvPr>
            <p:ph type="ftr" sz="quarter" idx="4294967295"/>
          </p:nvPr>
        </p:nvSpPr>
        <p:spPr>
          <a:xfrm>
            <a:off x="0" y="6440488"/>
            <a:ext cx="50990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22221"/>
                </a:solidFill>
                <a:effectLst/>
                <a:uLnTx/>
                <a:uFillTx/>
                <a:latin typeface="Gill Sans Infant Std"/>
                <a:ea typeface="+mn-ea"/>
              </a:rPr>
              <a:t>MAMI Care Pathway - Contextualization Workshop</a:t>
            </a:r>
          </a:p>
        </p:txBody>
      </p:sp>
      <p:sp>
        <p:nvSpPr>
          <p:cNvPr id="3" name="Slide Number Placeholder 2">
            <a:extLst>
              <a:ext uri="{FF2B5EF4-FFF2-40B4-BE49-F238E27FC236}">
                <a16:creationId xmlns:a16="http://schemas.microsoft.com/office/drawing/2014/main" id="{313A1DE8-8351-42D3-0838-FA9C8C005B66}"/>
              </a:ext>
            </a:extLst>
          </p:cNvPr>
          <p:cNvSpPr>
            <a:spLocks noGrp="1"/>
          </p:cNvSpPr>
          <p:nvPr>
            <p:ph type="sldNum" sz="quarter" idx="4294967295"/>
          </p:nvPr>
        </p:nvSpPr>
        <p:spPr>
          <a:xfrm>
            <a:off x="11161713" y="6440488"/>
            <a:ext cx="1030287" cy="365125"/>
          </a:xfrm>
        </p:spPr>
        <p:txBody>
          <a:bodyPr/>
          <a:lstStyle/>
          <a:p>
            <a:fld id="{6269C16A-F1A3-204E-B629-27D5C172EE1D}" type="slidenum">
              <a:rPr lang="en-US" smtClean="0"/>
              <a:t>18</a:t>
            </a:fld>
            <a:endParaRPr lang="en-US"/>
          </a:p>
        </p:txBody>
      </p:sp>
      <p:sp>
        <p:nvSpPr>
          <p:cNvPr id="2" name="Rectangle 1"/>
          <p:cNvSpPr/>
          <p:nvPr/>
        </p:nvSpPr>
        <p:spPr>
          <a:xfrm>
            <a:off x="832104" y="1847758"/>
            <a:ext cx="10094125" cy="4278864"/>
          </a:xfrm>
          <a:prstGeom prst="rect">
            <a:avLst/>
          </a:prstGeom>
        </p:spPr>
        <p:txBody>
          <a:bodyPr wrap="square">
            <a:spAutoFit/>
          </a:bodyPr>
          <a:lstStyle/>
          <a:p>
            <a:pPr>
              <a:lnSpc>
                <a:spcPct val="150000"/>
              </a:lnSpc>
            </a:pPr>
            <a:r>
              <a:rPr lang="en-US" sz="2000" b="1" dirty="0">
                <a:latin typeface="Lato" panose="020F0502020204030203" pitchFamily="34" charset="0"/>
              </a:rPr>
              <a:t>MAMI Health Worker Support Materials</a:t>
            </a:r>
          </a:p>
          <a:p>
            <a:pPr marL="914400" lvl="1" indent="-457200">
              <a:lnSpc>
                <a:spcPct val="150000"/>
              </a:lnSpc>
              <a:buFont typeface="+mj-lt"/>
              <a:buAutoNum type="alphaUcPeriod"/>
            </a:pPr>
            <a:r>
              <a:rPr lang="en-US" sz="2000" dirty="0">
                <a:solidFill>
                  <a:srgbClr val="00B050"/>
                </a:solidFill>
                <a:latin typeface="Lato" panose="020F0502020204030203" pitchFamily="34" charset="0"/>
              </a:rPr>
              <a:t>MAMI Assessment Form  			</a:t>
            </a:r>
            <a:r>
              <a:rPr lang="en-US" sz="2800" b="1" dirty="0">
                <a:solidFill>
                  <a:srgbClr val="00B050"/>
                </a:solidFill>
                <a:latin typeface="Lato" panose="020F0502020204030203" pitchFamily="34" charset="0"/>
              </a:rPr>
              <a:t>√</a:t>
            </a:r>
            <a:endParaRPr lang="en-US" sz="2000" b="1" dirty="0">
              <a:solidFill>
                <a:srgbClr val="00B050"/>
              </a:solidFill>
              <a:latin typeface="Lato" panose="020F0502020204030203" pitchFamily="34" charset="0"/>
            </a:endParaRPr>
          </a:p>
          <a:p>
            <a:pPr marL="914400" lvl="1" indent="-457200">
              <a:lnSpc>
                <a:spcPct val="150000"/>
              </a:lnSpc>
              <a:buFont typeface="+mj-lt"/>
              <a:buAutoNum type="alphaUcPeriod"/>
            </a:pPr>
            <a:r>
              <a:rPr lang="en-US" sz="2000" dirty="0">
                <a:solidFill>
                  <a:srgbClr val="00B050"/>
                </a:solidFill>
                <a:latin typeface="Lato" panose="020F0502020204030203" pitchFamily="34" charset="0"/>
              </a:rPr>
              <a:t>Feeding Assessment Form			</a:t>
            </a:r>
            <a:r>
              <a:rPr kumimoji="0" lang="en-US" sz="2800" b="1" i="0" u="none" strike="noStrike" kern="1200" cap="none" spc="0" normalizeH="0" baseline="0" noProof="0" dirty="0">
                <a:ln>
                  <a:noFill/>
                </a:ln>
                <a:solidFill>
                  <a:srgbClr val="00B050"/>
                </a:solidFill>
                <a:effectLst/>
                <a:uLnTx/>
                <a:uFillTx/>
                <a:latin typeface="Lato" panose="020F0502020204030203" pitchFamily="34" charset="0"/>
                <a:ea typeface="+mn-ea"/>
                <a:cs typeface="+mn-cs"/>
              </a:rPr>
              <a:t> √</a:t>
            </a:r>
            <a:endParaRPr lang="en-US" sz="2000" dirty="0">
              <a:solidFill>
                <a:srgbClr val="00B050"/>
              </a:solidFill>
              <a:latin typeface="Lato" panose="020F0502020204030203" pitchFamily="34" charset="0"/>
            </a:endParaRPr>
          </a:p>
          <a:p>
            <a:pPr marL="914400" lvl="1" indent="-457200">
              <a:lnSpc>
                <a:spcPct val="150000"/>
              </a:lnSpc>
              <a:buFont typeface="+mj-lt"/>
              <a:buAutoNum type="alphaUcPeriod"/>
            </a:pPr>
            <a:r>
              <a:rPr lang="en-US" sz="2000" dirty="0">
                <a:solidFill>
                  <a:srgbClr val="00B050"/>
                </a:solidFill>
                <a:latin typeface="Lato" panose="020F0502020204030203" pitchFamily="34" charset="0"/>
              </a:rPr>
              <a:t>Maternal Mental Health Assessment Form</a:t>
            </a:r>
            <a:r>
              <a:rPr kumimoji="0" lang="en-US" sz="2800" b="1" i="0" u="none" strike="noStrike" kern="1200" cap="none" spc="0" normalizeH="0" baseline="0" noProof="0" dirty="0">
                <a:ln>
                  <a:noFill/>
                </a:ln>
                <a:solidFill>
                  <a:srgbClr val="00B050"/>
                </a:solidFill>
                <a:effectLst/>
                <a:uLnTx/>
                <a:uFillTx/>
                <a:latin typeface="Lato" panose="020F0502020204030203" pitchFamily="34" charset="0"/>
                <a:ea typeface="+mn-ea"/>
                <a:cs typeface="+mn-cs"/>
              </a:rPr>
              <a:t> 	√</a:t>
            </a:r>
            <a:endParaRPr lang="en-US" sz="2000" dirty="0">
              <a:solidFill>
                <a:srgbClr val="00B050"/>
              </a:solidFill>
              <a:latin typeface="Lato" panose="020F0502020204030203" pitchFamily="34" charset="0"/>
            </a:endParaRPr>
          </a:p>
          <a:p>
            <a:pPr marL="914400" lvl="1" indent="-457200">
              <a:lnSpc>
                <a:spcPct val="150000"/>
              </a:lnSpc>
              <a:buFont typeface="+mj-lt"/>
              <a:buAutoNum type="alphaUcPeriod"/>
            </a:pPr>
            <a:r>
              <a:rPr lang="en-US" sz="2000" dirty="0">
                <a:latin typeface="Lato" panose="020F0502020204030203" pitchFamily="34" charset="0"/>
              </a:rPr>
              <a:t>Management and Enrolment Form </a:t>
            </a:r>
          </a:p>
          <a:p>
            <a:pPr marL="914400" lvl="1" indent="-457200">
              <a:lnSpc>
                <a:spcPct val="150000"/>
              </a:lnSpc>
              <a:buFont typeface="+mj-lt"/>
              <a:buAutoNum type="alphaUcPeriod"/>
            </a:pPr>
            <a:r>
              <a:rPr lang="en-US" sz="2000" dirty="0">
                <a:latin typeface="Lato" panose="020F0502020204030203" pitchFamily="34" charset="0"/>
              </a:rPr>
              <a:t>MAMI Counselling Cards and Support Actions Booklet</a:t>
            </a:r>
          </a:p>
          <a:p>
            <a:pPr>
              <a:lnSpc>
                <a:spcPct val="150000"/>
              </a:lnSpc>
            </a:pPr>
            <a:endParaRPr lang="en-US" sz="2000" b="1" dirty="0">
              <a:latin typeface="Lato" panose="020F0502020204030203" pitchFamily="34" charset="0"/>
            </a:endParaRPr>
          </a:p>
          <a:p>
            <a:pPr>
              <a:lnSpc>
                <a:spcPct val="150000"/>
              </a:lnSpc>
            </a:pPr>
            <a:r>
              <a:rPr lang="en-US" sz="2000" b="1" dirty="0">
                <a:latin typeface="Lato" panose="020F0502020204030203" pitchFamily="34" charset="0"/>
              </a:rPr>
              <a:t>WHO, WHAT, WHERE?</a:t>
            </a:r>
          </a:p>
        </p:txBody>
      </p:sp>
    </p:spTree>
    <p:extLst>
      <p:ext uri="{BB962C8B-B14F-4D97-AF65-F5344CB8AC3E}">
        <p14:creationId xmlns:p14="http://schemas.microsoft.com/office/powerpoint/2010/main" val="107764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BA4C2-FCB7-E22B-E1B1-1D80C45C1DC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8353" r="17316"/>
          <a:stretch/>
        </p:blipFill>
        <p:spPr>
          <a:xfrm>
            <a:off x="0" y="-38451"/>
            <a:ext cx="6238242" cy="6926356"/>
          </a:xfrm>
          <a:prstGeom prst="rect">
            <a:avLst/>
          </a:prstGeom>
        </p:spPr>
      </p:pic>
      <p:sp>
        <p:nvSpPr>
          <p:cNvPr id="7" name="Rounded Rectangle 6">
            <a:extLst>
              <a:ext uri="{FF2B5EF4-FFF2-40B4-BE49-F238E27FC236}">
                <a16:creationId xmlns:a16="http://schemas.microsoft.com/office/drawing/2014/main" id="{CC0B20DB-0C57-4D13-AC1C-B08287C89388}"/>
              </a:ext>
            </a:extLst>
          </p:cNvPr>
          <p:cNvSpPr/>
          <p:nvPr/>
        </p:nvSpPr>
        <p:spPr>
          <a:xfrm>
            <a:off x="7324388" y="1062790"/>
            <a:ext cx="4155133" cy="473242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MAMI SCREENING</a:t>
            </a:r>
            <a:endParaRPr kumimoji="0" lang="en-GB" sz="5000" b="0" i="0" u="none" strike="noStrike" kern="1200" cap="none" spc="0" normalizeH="0" baseline="0" noProof="0" dirty="0">
              <a:ln>
                <a:noFill/>
              </a:ln>
              <a:solidFill>
                <a:srgbClr val="000000"/>
              </a:solidFill>
              <a:effectLst/>
              <a:uLnTx/>
              <a:uFillTx/>
              <a:latin typeface="Oswald Medium"/>
              <a:ea typeface="+mn-ea"/>
              <a:cs typeface="+mn-cs"/>
            </a:endParaRPr>
          </a:p>
        </p:txBody>
      </p:sp>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3073" y="-854924"/>
            <a:ext cx="6238242" cy="6359868"/>
          </a:xfrm>
          <a:prstGeom prst="rect">
            <a:avLst/>
          </a:prstGeom>
        </p:spPr>
      </p:pic>
      <p:sp>
        <p:nvSpPr>
          <p:cNvPr id="9" name="TextBox 8">
            <a:extLst>
              <a:ext uri="{FF2B5EF4-FFF2-40B4-BE49-F238E27FC236}">
                <a16:creationId xmlns:a16="http://schemas.microsoft.com/office/drawing/2014/main" id="{983D9214-A401-A7DD-9580-929C1E1F29E0}"/>
              </a:ext>
            </a:extLst>
          </p:cNvPr>
          <p:cNvSpPr txBox="1"/>
          <p:nvPr/>
        </p:nvSpPr>
        <p:spPr>
          <a:xfrm>
            <a:off x="-875577" y="6394111"/>
            <a:ext cx="3944429" cy="3982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FFFFFF"/>
                </a:solidFill>
                <a:effectLst/>
                <a:uLnTx/>
                <a:uFillTx/>
                <a:latin typeface="Lato"/>
                <a:ea typeface="+mn-ea"/>
                <a:cs typeface="Gill Sans Infant Std"/>
              </a:rPr>
              <a:t>Save the Children, </a:t>
            </a:r>
          </a:p>
        </p:txBody>
      </p:sp>
    </p:spTree>
    <p:extLst>
      <p:ext uri="{BB962C8B-B14F-4D97-AF65-F5344CB8AC3E}">
        <p14:creationId xmlns:p14="http://schemas.microsoft.com/office/powerpoint/2010/main" val="338478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lstStyle/>
          <a:p>
            <a:r>
              <a:rPr lang="en-GB" dirty="0"/>
              <a:t>Objectives</a:t>
            </a:r>
            <a:endParaRPr lang="en-UK" dirty="0"/>
          </a:p>
        </p:txBody>
      </p:sp>
      <p:sp>
        <p:nvSpPr>
          <p:cNvPr id="7" name="Rounded Rectangle 6">
            <a:extLst>
              <a:ext uri="{FF2B5EF4-FFF2-40B4-BE49-F238E27FC236}">
                <a16:creationId xmlns:a16="http://schemas.microsoft.com/office/drawing/2014/main" id="{AA2DCF4F-2A30-EA1E-5EE2-6C6E8F486215}"/>
              </a:ext>
            </a:extLst>
          </p:cNvPr>
          <p:cNvSpPr/>
          <p:nvPr/>
        </p:nvSpPr>
        <p:spPr>
          <a:xfrm>
            <a:off x="2397270" y="1983922"/>
            <a:ext cx="7390974" cy="3510641"/>
          </a:xfrm>
          <a:prstGeom prst="roundRect">
            <a:avLst>
              <a:gd name="adj" fmla="val 501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200000"/>
              </a:lnSpc>
            </a:pPr>
            <a:r>
              <a:rPr lang="en-GB" sz="2400" b="0" dirty="0">
                <a:solidFill>
                  <a:schemeClr val="tx1"/>
                </a:solidFill>
                <a:latin typeface="Lato" panose="020F0502020204030203" pitchFamily="34" charset="0"/>
              </a:rPr>
              <a:t>The objectives of the workshop session are:</a:t>
            </a:r>
          </a:p>
          <a:p>
            <a:pPr marL="457200" indent="-457200">
              <a:lnSpc>
                <a:spcPct val="200000"/>
              </a:lnSpc>
              <a:buAutoNum type="arabicPeriod"/>
            </a:pPr>
            <a:r>
              <a:rPr lang="en-GB" sz="2000" b="0" dirty="0">
                <a:solidFill>
                  <a:schemeClr val="tx1"/>
                </a:solidFill>
                <a:latin typeface="Lato" panose="020F0502020204030203" pitchFamily="34" charset="0"/>
              </a:rPr>
              <a:t>To become familiar with applying the MAMI Care Pathway</a:t>
            </a:r>
          </a:p>
          <a:p>
            <a:pPr marL="457200" indent="-457200">
              <a:lnSpc>
                <a:spcPct val="200000"/>
              </a:lnSpc>
              <a:buAutoNum type="arabicPeriod"/>
            </a:pPr>
            <a:r>
              <a:rPr lang="en-GB" sz="2000" b="0" dirty="0">
                <a:solidFill>
                  <a:schemeClr val="tx1"/>
                </a:solidFill>
                <a:latin typeface="Lato" panose="020F0502020204030203" pitchFamily="34" charset="0"/>
              </a:rPr>
              <a:t>To adapt the MAMI Care Pathway Package to the </a:t>
            </a:r>
            <a:r>
              <a:rPr lang="en-GB" sz="2000" b="0" dirty="0">
                <a:solidFill>
                  <a:schemeClr val="tx1"/>
                </a:solidFill>
                <a:highlight>
                  <a:srgbClr val="00FF00"/>
                </a:highlight>
                <a:latin typeface="Lato" panose="020F0502020204030203" pitchFamily="34" charset="0"/>
              </a:rPr>
              <a:t>[COUNTRY] </a:t>
            </a:r>
            <a:r>
              <a:rPr lang="en-GB" sz="2000" b="0" dirty="0">
                <a:solidFill>
                  <a:schemeClr val="tx1"/>
                </a:solidFill>
                <a:latin typeface="Lato" panose="020F0502020204030203" pitchFamily="34" charset="0"/>
              </a:rPr>
              <a:t>context</a:t>
            </a:r>
            <a:endParaRPr lang="en-US" sz="2000" b="0" dirty="0">
              <a:solidFill>
                <a:schemeClr val="tx1"/>
              </a:solidFill>
              <a:latin typeface="Lato" panose="020F0502020204030203" pitchFamily="34" charset="0"/>
            </a:endParaRPr>
          </a:p>
        </p:txBody>
      </p:sp>
    </p:spTree>
    <p:extLst>
      <p:ext uri="{BB962C8B-B14F-4D97-AF65-F5344CB8AC3E}">
        <p14:creationId xmlns:p14="http://schemas.microsoft.com/office/powerpoint/2010/main" val="320455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5E92054-06A5-42A1-5580-09F02A525C18}"/>
              </a:ext>
            </a:extLst>
          </p:cNvPr>
          <p:cNvSpPr>
            <a:spLocks noGrp="1"/>
          </p:cNvSpPr>
          <p:nvPr>
            <p:ph type="title"/>
          </p:nvPr>
        </p:nvSpPr>
        <p:spPr/>
        <p:txBody>
          <a:bodyPr>
            <a:noAutofit/>
          </a:bodyPr>
          <a:lstStyle/>
          <a:p>
            <a:r>
              <a:rPr lang="en-US" sz="4000" dirty="0"/>
              <a:t>MAMI Screening</a:t>
            </a:r>
            <a:br>
              <a:rPr lang="en-US" sz="4000" dirty="0"/>
            </a:br>
            <a:r>
              <a:rPr lang="en-US" sz="4000" dirty="0">
                <a:solidFill>
                  <a:schemeClr val="accent1"/>
                </a:solidFill>
              </a:rPr>
              <a:t>Selection of MAMI Screening Criteria</a:t>
            </a:r>
          </a:p>
        </p:txBody>
      </p:sp>
      <p:sp>
        <p:nvSpPr>
          <p:cNvPr id="2" name="Date Placeholder 1">
            <a:extLst>
              <a:ext uri="{FF2B5EF4-FFF2-40B4-BE49-F238E27FC236}">
                <a16:creationId xmlns:a16="http://schemas.microsoft.com/office/drawing/2014/main" id="{82DE662E-DB48-EDDA-28D0-D6A1185ADA82}"/>
              </a:ext>
            </a:extLst>
          </p:cNvPr>
          <p:cNvSpPr>
            <a:spLocks noGrp="1"/>
          </p:cNvSpPr>
          <p:nvPr>
            <p:ph type="dt" sz="half" idx="4294967295"/>
          </p:nvPr>
        </p:nvSpPr>
        <p:spPr>
          <a:xfrm>
            <a:off x="10082213" y="6440488"/>
            <a:ext cx="2109787" cy="365125"/>
          </a:xfrm>
        </p:spPr>
        <p:txBody>
          <a:bodyPr anchor="ctr">
            <a:normAutofit/>
          </a:bodyPr>
          <a:lstStyle/>
          <a:p>
            <a:pPr>
              <a:spcAft>
                <a:spcPts val="600"/>
              </a:spcAft>
            </a:pPr>
            <a:fld id="{C831CDE0-6C45-4218-B1A0-9B61597D66A2}" type="datetime3">
              <a:rPr lang="en-US" smtClean="0"/>
              <a:pPr>
                <a:spcAft>
                  <a:spcPts val="600"/>
                </a:spcAft>
              </a:pPr>
              <a:t>11 October 2023</a:t>
            </a:fld>
            <a:endParaRPr lang="en-US"/>
          </a:p>
        </p:txBody>
      </p:sp>
      <p:sp>
        <p:nvSpPr>
          <p:cNvPr id="3" name="Footer Placeholder 2">
            <a:extLst>
              <a:ext uri="{FF2B5EF4-FFF2-40B4-BE49-F238E27FC236}">
                <a16:creationId xmlns:a16="http://schemas.microsoft.com/office/drawing/2014/main" id="{C19043DB-0711-83A4-FC71-278AC6F9FCD0}"/>
              </a:ext>
            </a:extLst>
          </p:cNvPr>
          <p:cNvSpPr>
            <a:spLocks noGrp="1"/>
          </p:cNvSpPr>
          <p:nvPr>
            <p:ph type="ftr" sz="quarter" idx="4294967295"/>
          </p:nvPr>
        </p:nvSpPr>
        <p:spPr>
          <a:xfrm>
            <a:off x="0" y="6440488"/>
            <a:ext cx="5099050" cy="365125"/>
          </a:xfrm>
        </p:spPr>
        <p:txBody>
          <a:bodyPr anchor="ctr">
            <a:normAutofit/>
          </a:bodyPr>
          <a:lstStyle/>
          <a:p>
            <a:pPr>
              <a:spcAft>
                <a:spcPts val="600"/>
              </a:spcAft>
            </a:pPr>
            <a:r>
              <a:rPr lang="en-US"/>
              <a:t>MAMI Care Pathway - Contextualization Workshop</a:t>
            </a:r>
          </a:p>
        </p:txBody>
      </p:sp>
      <p:sp>
        <p:nvSpPr>
          <p:cNvPr id="4" name="Slide Number Placeholder 3">
            <a:extLst>
              <a:ext uri="{FF2B5EF4-FFF2-40B4-BE49-F238E27FC236}">
                <a16:creationId xmlns:a16="http://schemas.microsoft.com/office/drawing/2014/main" id="{D1CE87DE-07F5-D171-6798-C3059E2DE061}"/>
              </a:ext>
            </a:extLst>
          </p:cNvPr>
          <p:cNvSpPr>
            <a:spLocks noGrp="1"/>
          </p:cNvSpPr>
          <p:nvPr>
            <p:ph type="sldNum" sz="quarter" idx="4294967295"/>
          </p:nvPr>
        </p:nvSpPr>
        <p:spPr>
          <a:xfrm>
            <a:off x="11161713" y="6440488"/>
            <a:ext cx="1030287" cy="365125"/>
          </a:xfrm>
        </p:spPr>
        <p:txBody>
          <a:bodyPr anchor="ctr">
            <a:normAutofit/>
          </a:bodyPr>
          <a:lstStyle/>
          <a:p>
            <a:pPr>
              <a:spcAft>
                <a:spcPts val="600"/>
              </a:spcAft>
            </a:pPr>
            <a:fld id="{C3FDE51E-0052-334C-A4B2-C567FE9F326F}" type="slidenum">
              <a:rPr lang="en-US" smtClean="0"/>
              <a:pPr>
                <a:spcAft>
                  <a:spcPts val="600"/>
                </a:spcAft>
              </a:pPr>
              <a:t>20</a:t>
            </a:fld>
            <a:endParaRPr lang="en-US"/>
          </a:p>
        </p:txBody>
      </p:sp>
      <p:pic>
        <p:nvPicPr>
          <p:cNvPr id="9" name="Picture 9">
            <a:extLst>
              <a:ext uri="{FF2B5EF4-FFF2-40B4-BE49-F238E27FC236}">
                <a16:creationId xmlns:a16="http://schemas.microsoft.com/office/drawing/2014/main" id="{7C09D189-6859-0F88-27A8-82E1C5BCD613}"/>
              </a:ext>
            </a:extLst>
          </p:cNvPr>
          <p:cNvPicPr>
            <a:picLocks noChangeAspect="1"/>
          </p:cNvPicPr>
          <p:nvPr/>
        </p:nvPicPr>
        <p:blipFill>
          <a:blip r:embed="rId3"/>
          <a:stretch>
            <a:fillRect/>
          </a:stretch>
        </p:blipFill>
        <p:spPr>
          <a:xfrm>
            <a:off x="2750617" y="1651007"/>
            <a:ext cx="6855866" cy="4789481"/>
          </a:xfrm>
          <a:prstGeom prst="rect">
            <a:avLst/>
          </a:prstGeom>
          <a:noFill/>
        </p:spPr>
      </p:pic>
    </p:spTree>
    <p:extLst>
      <p:ext uri="{BB962C8B-B14F-4D97-AF65-F5344CB8AC3E}">
        <p14:creationId xmlns:p14="http://schemas.microsoft.com/office/powerpoint/2010/main" val="26249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BA4C2-FCB7-E22B-E1B1-1D80C45C1DC3}"/>
              </a:ext>
            </a:extLst>
          </p:cNvPr>
          <p:cNvPicPr>
            <a:picLocks noChangeAspect="1"/>
          </p:cNvPicPr>
          <p:nvPr/>
        </p:nvPicPr>
        <p:blipFill rotWithShape="1">
          <a:blip r:embed="rId2">
            <a:extLst>
              <a:ext uri="{28A0092B-C50C-407E-A947-70E740481C1C}">
                <a14:useLocalDpi xmlns:a14="http://schemas.microsoft.com/office/drawing/2010/main" val="0"/>
              </a:ext>
            </a:extLst>
          </a:blip>
          <a:srcRect l="20017" r="20017"/>
          <a:stretch/>
        </p:blipFill>
        <p:spPr>
          <a:xfrm>
            <a:off x="0" y="-38451"/>
            <a:ext cx="6238242" cy="6926356"/>
          </a:xfrm>
          <a:prstGeom prst="rect">
            <a:avLst/>
          </a:prstGeom>
        </p:spPr>
      </p:pic>
      <p:sp>
        <p:nvSpPr>
          <p:cNvPr id="7" name="Rounded Rectangle 6">
            <a:extLst>
              <a:ext uri="{FF2B5EF4-FFF2-40B4-BE49-F238E27FC236}">
                <a16:creationId xmlns:a16="http://schemas.microsoft.com/office/drawing/2014/main" id="{CC0B20DB-0C57-4D13-AC1C-B08287C89388}"/>
              </a:ext>
            </a:extLst>
          </p:cNvPr>
          <p:cNvSpPr/>
          <p:nvPr/>
        </p:nvSpPr>
        <p:spPr>
          <a:xfrm>
            <a:off x="7324388" y="1062790"/>
            <a:ext cx="4155133" cy="473242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Who? </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What? </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Where?</a:t>
            </a:r>
            <a:endParaRPr kumimoji="0" lang="en-GB" sz="5000" b="0" i="0" u="none" strike="noStrike" kern="1200" cap="none" spc="0" normalizeH="0" baseline="0" noProof="0" dirty="0">
              <a:ln>
                <a:noFill/>
              </a:ln>
              <a:solidFill>
                <a:srgbClr val="000000"/>
              </a:solidFill>
              <a:effectLst/>
              <a:uLnTx/>
              <a:uFillTx/>
              <a:latin typeface="Oswald Medium"/>
              <a:ea typeface="+mn-ea"/>
              <a:cs typeface="+mn-cs"/>
            </a:endParaRPr>
          </a:p>
        </p:txBody>
      </p:sp>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655" y="132824"/>
            <a:ext cx="6625897" cy="6755081"/>
          </a:xfrm>
          <a:prstGeom prst="rect">
            <a:avLst/>
          </a:prstGeom>
        </p:spPr>
      </p:pic>
      <p:sp>
        <p:nvSpPr>
          <p:cNvPr id="9" name="TextBox 8">
            <a:extLst>
              <a:ext uri="{FF2B5EF4-FFF2-40B4-BE49-F238E27FC236}">
                <a16:creationId xmlns:a16="http://schemas.microsoft.com/office/drawing/2014/main" id="{983D9214-A401-A7DD-9580-929C1E1F29E0}"/>
              </a:ext>
            </a:extLst>
          </p:cNvPr>
          <p:cNvSpPr txBox="1"/>
          <p:nvPr/>
        </p:nvSpPr>
        <p:spPr>
          <a:xfrm>
            <a:off x="267423" y="6489611"/>
            <a:ext cx="3944429" cy="3982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FFFFFF"/>
                </a:solidFill>
                <a:effectLst/>
                <a:uLnTx/>
                <a:uFillTx/>
                <a:latin typeface="Lato"/>
                <a:ea typeface="+mn-ea"/>
                <a:cs typeface="Gill Sans Infant Std"/>
              </a:rPr>
              <a:t>Save the Children, </a:t>
            </a:r>
          </a:p>
        </p:txBody>
      </p:sp>
    </p:spTree>
    <p:extLst>
      <p:ext uri="{BB962C8B-B14F-4D97-AF65-F5344CB8AC3E}">
        <p14:creationId xmlns:p14="http://schemas.microsoft.com/office/powerpoint/2010/main" val="283665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0261"/>
            <a:ext cx="12192000" cy="6827739"/>
          </a:xfrm>
          <a:prstGeom prst="rect">
            <a:avLst/>
          </a:prstGeom>
        </p:spPr>
      </p:pic>
      <p:sp>
        <p:nvSpPr>
          <p:cNvPr id="3" name="Oval 2"/>
          <p:cNvSpPr/>
          <p:nvPr/>
        </p:nvSpPr>
        <p:spPr>
          <a:xfrm>
            <a:off x="-22990" y="3289724"/>
            <a:ext cx="4441370" cy="3156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76800" y="1750205"/>
            <a:ext cx="2852057" cy="15917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65780" y="3666091"/>
            <a:ext cx="3356456" cy="15917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4070141">
            <a:off x="10208724" y="3580420"/>
            <a:ext cx="2117170" cy="1763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63215" y="5092119"/>
            <a:ext cx="5410931" cy="12587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6EF2E92-403F-49ED-AACE-B17D4E6963A1}" type="datetime3">
              <a:rPr lang="en-US" smtClean="0"/>
              <a:t>11 October 2023</a:t>
            </a:fld>
            <a:endParaRPr lang="en-US"/>
          </a:p>
        </p:txBody>
      </p:sp>
      <p:sp>
        <p:nvSpPr>
          <p:cNvPr id="8" name="Footer Placeholder 7"/>
          <p:cNvSpPr>
            <a:spLocks noGrp="1"/>
          </p:cNvSpPr>
          <p:nvPr>
            <p:ph type="ftr" sz="quarter" idx="11"/>
          </p:nvPr>
        </p:nvSpPr>
        <p:spPr/>
        <p:txBody>
          <a:bodyPr/>
          <a:lstStyle/>
          <a:p>
            <a:r>
              <a:rPr lang="en-US"/>
              <a:t>MAMI Care Pathway - Contextualization Workshop</a:t>
            </a:r>
          </a:p>
        </p:txBody>
      </p:sp>
      <p:sp>
        <p:nvSpPr>
          <p:cNvPr id="9" name="Slide Number Placeholder 8">
            <a:extLst>
              <a:ext uri="{FF2B5EF4-FFF2-40B4-BE49-F238E27FC236}">
                <a16:creationId xmlns:a16="http://schemas.microsoft.com/office/drawing/2014/main" id="{30B23D1C-6C1F-7965-56B8-3E60A9C4ECB9}"/>
              </a:ext>
            </a:extLst>
          </p:cNvPr>
          <p:cNvSpPr>
            <a:spLocks noGrp="1"/>
          </p:cNvSpPr>
          <p:nvPr>
            <p:ph type="sldNum" sz="quarter" idx="12"/>
          </p:nvPr>
        </p:nvSpPr>
        <p:spPr/>
        <p:txBody>
          <a:bodyPr/>
          <a:lstStyle/>
          <a:p>
            <a:fld id="{6269C16A-F1A3-204E-B629-27D5C172EE1D}" type="slidenum">
              <a:rPr lang="en-US" smtClean="0"/>
              <a:t>22</a:t>
            </a:fld>
            <a:endParaRPr lang="en-US"/>
          </a:p>
        </p:txBody>
      </p:sp>
    </p:spTree>
    <p:extLst>
      <p:ext uri="{BB962C8B-B14F-4D97-AF65-F5344CB8AC3E}">
        <p14:creationId xmlns:p14="http://schemas.microsoft.com/office/powerpoint/2010/main" val="96730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EF9D67-2589-4CFE-C5D2-9A9AF7E1DEF1}"/>
              </a:ext>
            </a:extLst>
          </p:cNvPr>
          <p:cNvSpPr>
            <a:spLocks noGrp="1"/>
          </p:cNvSpPr>
          <p:nvPr>
            <p:ph type="title" idx="4294967295"/>
          </p:nvPr>
        </p:nvSpPr>
        <p:spPr>
          <a:xfrm>
            <a:off x="554038" y="52387"/>
            <a:ext cx="9528175" cy="906462"/>
          </a:xfrm>
        </p:spPr>
        <p:txBody>
          <a:bodyPr>
            <a:noAutofit/>
          </a:bodyPr>
          <a:lstStyle/>
          <a:p>
            <a:r>
              <a:rPr lang="en-US" sz="3200" dirty="0"/>
              <a:t>Who, What, Where: Contextualizing the MAMI Care Pathway</a:t>
            </a:r>
            <a:endParaRPr lang="en-GB" sz="3200" dirty="0"/>
          </a:p>
        </p:txBody>
      </p:sp>
      <p:sp>
        <p:nvSpPr>
          <p:cNvPr id="4" name="Date Placeholder 3">
            <a:extLst>
              <a:ext uri="{FF2B5EF4-FFF2-40B4-BE49-F238E27FC236}">
                <a16:creationId xmlns:a16="http://schemas.microsoft.com/office/drawing/2014/main" id="{95FE930E-1EEF-6578-F939-BB09120F5995}"/>
              </a:ext>
            </a:extLst>
          </p:cNvPr>
          <p:cNvSpPr>
            <a:spLocks noGrp="1"/>
          </p:cNvSpPr>
          <p:nvPr>
            <p:ph type="dt" sz="half" idx="4294967295"/>
          </p:nvPr>
        </p:nvSpPr>
        <p:spPr>
          <a:xfrm>
            <a:off x="10082213" y="6440488"/>
            <a:ext cx="2109787" cy="365125"/>
          </a:xfrm>
        </p:spPr>
        <p:txBody>
          <a:bodyPr/>
          <a:lstStyle/>
          <a:p>
            <a:fld id="{7CC0DD12-D0F4-4E11-8B0F-5C651ED3CF9F}" type="datetime3">
              <a:rPr lang="en-US" smtClean="0"/>
              <a:t>11 October 2023</a:t>
            </a:fld>
            <a:endParaRPr lang="en-US"/>
          </a:p>
        </p:txBody>
      </p:sp>
      <p:sp>
        <p:nvSpPr>
          <p:cNvPr id="5" name="Footer Placeholder 4">
            <a:extLst>
              <a:ext uri="{FF2B5EF4-FFF2-40B4-BE49-F238E27FC236}">
                <a16:creationId xmlns:a16="http://schemas.microsoft.com/office/drawing/2014/main" id="{546CCC2A-4E30-DDF8-9D17-5703B1CD72F1}"/>
              </a:ext>
            </a:extLst>
          </p:cNvPr>
          <p:cNvSpPr>
            <a:spLocks noGrp="1"/>
          </p:cNvSpPr>
          <p:nvPr>
            <p:ph type="ftr" sz="quarter" idx="4294967295"/>
          </p:nvPr>
        </p:nvSpPr>
        <p:spPr>
          <a:xfrm>
            <a:off x="0" y="6440488"/>
            <a:ext cx="5099050" cy="365125"/>
          </a:xfrm>
        </p:spPr>
        <p:txBody>
          <a:bodyPr/>
          <a:lstStyle/>
          <a:p>
            <a:r>
              <a:rPr lang="en-US"/>
              <a:t>MAMI Care Pathway - Contextualization Workshop</a:t>
            </a:r>
          </a:p>
        </p:txBody>
      </p:sp>
      <p:sp>
        <p:nvSpPr>
          <p:cNvPr id="6" name="Slide Number Placeholder 5">
            <a:extLst>
              <a:ext uri="{FF2B5EF4-FFF2-40B4-BE49-F238E27FC236}">
                <a16:creationId xmlns:a16="http://schemas.microsoft.com/office/drawing/2014/main" id="{57D004FF-A637-7538-AF8E-932015F3E5D6}"/>
              </a:ext>
            </a:extLst>
          </p:cNvPr>
          <p:cNvSpPr>
            <a:spLocks noGrp="1"/>
          </p:cNvSpPr>
          <p:nvPr>
            <p:ph type="sldNum" sz="quarter" idx="4294967295"/>
          </p:nvPr>
        </p:nvSpPr>
        <p:spPr>
          <a:xfrm>
            <a:off x="11161713" y="6440488"/>
            <a:ext cx="1030287" cy="365125"/>
          </a:xfrm>
        </p:spPr>
        <p:txBody>
          <a:bodyPr/>
          <a:lstStyle/>
          <a:p>
            <a:fld id="{6269C16A-F1A3-204E-B629-27D5C172EE1D}" type="slidenum">
              <a:rPr lang="en-US" smtClean="0"/>
              <a:t>23</a:t>
            </a:fld>
            <a:endParaRPr lang="en-US"/>
          </a:p>
        </p:txBody>
      </p:sp>
      <p:graphicFrame>
        <p:nvGraphicFramePr>
          <p:cNvPr id="9" name="Table 8">
            <a:extLst>
              <a:ext uri="{FF2B5EF4-FFF2-40B4-BE49-F238E27FC236}">
                <a16:creationId xmlns:a16="http://schemas.microsoft.com/office/drawing/2014/main" id="{038FD40C-CEC4-3806-19E2-4813CECA0F94}"/>
              </a:ext>
            </a:extLst>
          </p:cNvPr>
          <p:cNvGraphicFramePr>
            <a:graphicFrameLocks noGrp="1"/>
          </p:cNvGraphicFramePr>
          <p:nvPr>
            <p:extLst>
              <p:ext uri="{D42A27DB-BD31-4B8C-83A1-F6EECF244321}">
                <p14:modId xmlns:p14="http://schemas.microsoft.com/office/powerpoint/2010/main" val="2318244617"/>
              </p:ext>
            </p:extLst>
          </p:nvPr>
        </p:nvGraphicFramePr>
        <p:xfrm>
          <a:off x="554038" y="880645"/>
          <a:ext cx="11570317" cy="5638047"/>
        </p:xfrm>
        <a:graphic>
          <a:graphicData uri="http://schemas.openxmlformats.org/drawingml/2006/table">
            <a:tbl>
              <a:tblPr firstRow="1" firstCol="1" bandRow="1">
                <a:tableStyleId>{616DA210-FB5B-4158-B5E0-FEB733F419BA}</a:tableStyleId>
              </a:tblPr>
              <a:tblGrid>
                <a:gridCol w="2041168">
                  <a:extLst>
                    <a:ext uri="{9D8B030D-6E8A-4147-A177-3AD203B41FA5}">
                      <a16:colId xmlns:a16="http://schemas.microsoft.com/office/drawing/2014/main" val="3490059375"/>
                    </a:ext>
                  </a:extLst>
                </a:gridCol>
                <a:gridCol w="2398815">
                  <a:extLst>
                    <a:ext uri="{9D8B030D-6E8A-4147-A177-3AD203B41FA5}">
                      <a16:colId xmlns:a16="http://schemas.microsoft.com/office/drawing/2014/main" val="4129102770"/>
                    </a:ext>
                  </a:extLst>
                </a:gridCol>
                <a:gridCol w="2878104">
                  <a:extLst>
                    <a:ext uri="{9D8B030D-6E8A-4147-A177-3AD203B41FA5}">
                      <a16:colId xmlns:a16="http://schemas.microsoft.com/office/drawing/2014/main" val="1063694608"/>
                    </a:ext>
                  </a:extLst>
                </a:gridCol>
                <a:gridCol w="4252230">
                  <a:extLst>
                    <a:ext uri="{9D8B030D-6E8A-4147-A177-3AD203B41FA5}">
                      <a16:colId xmlns:a16="http://schemas.microsoft.com/office/drawing/2014/main" val="2785008518"/>
                    </a:ext>
                  </a:extLst>
                </a:gridCol>
              </a:tblGrid>
              <a:tr h="209329">
                <a:tc>
                  <a:txBody>
                    <a:bodyPr/>
                    <a:lstStyle/>
                    <a:p>
                      <a:pPr algn="ctr">
                        <a:lnSpc>
                          <a:spcPct val="107000"/>
                        </a:lnSpc>
                        <a:spcAft>
                          <a:spcPts val="800"/>
                        </a:spcAft>
                      </a:pPr>
                      <a:r>
                        <a:rPr lang="en-GB" sz="1400" b="1" kern="100">
                          <a:effectLst/>
                          <a:latin typeface="Lato" panose="020F0502020204030203" pitchFamily="34" charset="0"/>
                        </a:rPr>
                        <a:t>SCREENING</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a:txBody>
                    <a:bodyPr/>
                    <a:lstStyle/>
                    <a:p>
                      <a:pPr algn="ctr">
                        <a:lnSpc>
                          <a:spcPct val="107000"/>
                        </a:lnSpc>
                        <a:spcAft>
                          <a:spcPts val="800"/>
                        </a:spcAft>
                      </a:pPr>
                      <a:r>
                        <a:rPr lang="en-GB" sz="1400" b="1" kern="100">
                          <a:effectLst/>
                          <a:latin typeface="Lato" panose="020F0502020204030203" pitchFamily="34" charset="0"/>
                        </a:rPr>
                        <a:t>ASSESSMENT</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gridSpan="2">
                  <a:txBody>
                    <a:bodyPr/>
                    <a:lstStyle/>
                    <a:p>
                      <a:pPr algn="ctr">
                        <a:lnSpc>
                          <a:spcPct val="107000"/>
                        </a:lnSpc>
                        <a:spcAft>
                          <a:spcPts val="800"/>
                        </a:spcAft>
                      </a:pPr>
                      <a:r>
                        <a:rPr lang="en-GB" sz="1400" b="1" kern="100">
                          <a:effectLst/>
                          <a:latin typeface="Lato" panose="020F0502020204030203" pitchFamily="34" charset="0"/>
                        </a:rPr>
                        <a:t>MANAGEMENT</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954623750"/>
                  </a:ext>
                </a:extLst>
              </a:tr>
              <a:tr h="245530">
                <a:tc>
                  <a:txBody>
                    <a:bodyPr/>
                    <a:lstStyle/>
                    <a:p>
                      <a:pPr>
                        <a:lnSpc>
                          <a:spcPct val="107000"/>
                        </a:lnSpc>
                        <a:spcAft>
                          <a:spcPts val="800"/>
                        </a:spcAft>
                      </a:pPr>
                      <a:r>
                        <a:rPr lang="en-GB" sz="1400" b="1" kern="100">
                          <a:effectLst/>
                          <a:latin typeface="Lato" panose="020F0502020204030203" pitchFamily="34" charset="0"/>
                        </a:rPr>
                        <a:t>WHAT?</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a:txBody>
                    <a:bodyPr/>
                    <a:lstStyle/>
                    <a:p>
                      <a:pPr>
                        <a:lnSpc>
                          <a:spcPct val="107000"/>
                        </a:lnSpc>
                        <a:spcAft>
                          <a:spcPts val="800"/>
                        </a:spcAft>
                      </a:pPr>
                      <a:r>
                        <a:rPr lang="en-GB" sz="1400" b="1" kern="100">
                          <a:effectLst/>
                          <a:latin typeface="Lato" panose="020F0502020204030203" pitchFamily="34" charset="0"/>
                        </a:rPr>
                        <a:t>WHAT?</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gridSpan="2">
                  <a:txBody>
                    <a:bodyPr/>
                    <a:lstStyle/>
                    <a:p>
                      <a:pPr algn="ctr">
                        <a:lnSpc>
                          <a:spcPct val="107000"/>
                        </a:lnSpc>
                        <a:spcAft>
                          <a:spcPts val="800"/>
                        </a:spcAft>
                      </a:pPr>
                      <a:r>
                        <a:rPr lang="en-GB" sz="1400" b="1" kern="100">
                          <a:effectLst/>
                          <a:latin typeface="Lato" panose="020F0502020204030203" pitchFamily="34" charset="0"/>
                        </a:rPr>
                        <a:t>WHAT?</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703246460"/>
                  </a:ext>
                </a:extLst>
              </a:tr>
              <a:tr h="1829012">
                <a:tc>
                  <a:txBody>
                    <a:bodyPr/>
                    <a:lstStyle/>
                    <a:p>
                      <a:pPr marL="342900" lvl="0" indent="-342900">
                        <a:buSzPts val="1100"/>
                        <a:buFont typeface="Times New Roman" panose="02020603050405020304" pitchFamily="18" charset="0"/>
                        <a:buAutoNum type="arabicPeriod"/>
                      </a:pPr>
                      <a:r>
                        <a:rPr lang="en-GB" sz="1400" b="0" kern="100">
                          <a:effectLst/>
                          <a:latin typeface="Lato" panose="020F0502020204030203" pitchFamily="34" charset="0"/>
                        </a:rPr>
                        <a:t>IMNCI &amp; MAMI-specific danger signs?</a:t>
                      </a:r>
                    </a:p>
                    <a:p>
                      <a:pPr marL="342900" lvl="0" indent="-342900">
                        <a:buSzPts val="1100"/>
                        <a:buFont typeface="Times New Roman" panose="02020603050405020304" pitchFamily="18" charset="0"/>
                        <a:buAutoNum type="arabicPeriod"/>
                      </a:pPr>
                      <a:r>
                        <a:rPr lang="en-GB" sz="1400" b="0" kern="100">
                          <a:effectLst/>
                          <a:latin typeface="Lato" panose="020F0502020204030203" pitchFamily="34" charset="0"/>
                        </a:rPr>
                        <a:t>Child growth failure?</a:t>
                      </a:r>
                    </a:p>
                    <a:p>
                      <a:pPr marL="342900" lvl="0" indent="-342900">
                        <a:buSzPts val="1100"/>
                        <a:buFont typeface="Times New Roman" panose="02020603050405020304" pitchFamily="18" charset="0"/>
                        <a:buAutoNum type="arabicPeriod"/>
                      </a:pPr>
                      <a:r>
                        <a:rPr lang="en-GB" sz="1400" b="0" kern="100">
                          <a:effectLst/>
                          <a:latin typeface="Lato" panose="020F0502020204030203" pitchFamily="34" charset="0"/>
                        </a:rPr>
                        <a:t>Infant feeding risk?</a:t>
                      </a:r>
                    </a:p>
                    <a:p>
                      <a:pPr marL="342900" lvl="0" indent="-342900">
                        <a:buSzPts val="1100"/>
                        <a:buFont typeface="Times New Roman" panose="02020603050405020304" pitchFamily="18" charset="0"/>
                        <a:buAutoNum type="arabicPeriod"/>
                      </a:pPr>
                      <a:r>
                        <a:rPr lang="en-GB" sz="1400" b="0" kern="100">
                          <a:effectLst/>
                          <a:latin typeface="Lato" panose="020F0502020204030203" pitchFamily="34" charset="0"/>
                        </a:rPr>
                        <a:t>Maternal wellbeing risk?</a:t>
                      </a:r>
                    </a:p>
                    <a:p>
                      <a:pPr marL="0" lvl="0" indent="0">
                        <a:buSzPts val="1100"/>
                        <a:buFont typeface="Times New Roman" panose="02020603050405020304" pitchFamily="18" charset="0"/>
                        <a:buNone/>
                      </a:pPr>
                      <a:r>
                        <a:rPr lang="en-GB" sz="1400" b="0" kern="100">
                          <a:solidFill>
                            <a:schemeClr val="tx2"/>
                          </a:solidFill>
                          <a:effectLst/>
                          <a:latin typeface="Lato" panose="020F0502020204030203" pitchFamily="34" charset="0"/>
                          <a:ea typeface="Times New Roman" panose="02020603050405020304" pitchFamily="18" charset="0"/>
                          <a:cs typeface="Calibri" panose="020F0502020204030204" pitchFamily="34" charset="0"/>
                        </a:rPr>
                        <a:t>Confirm what is feasible for screening (refer to MAMI Screening Guide)</a:t>
                      </a:r>
                    </a:p>
                  </a:txBody>
                  <a:tcPr marL="60523" marR="60523" marT="0" marB="0">
                    <a:solidFill>
                      <a:schemeClr val="bg1"/>
                    </a:solidFill>
                  </a:tcPr>
                </a:tc>
                <a:tc>
                  <a:txBody>
                    <a:bodyPr/>
                    <a:lstStyle/>
                    <a:p>
                      <a:pPr marL="342900" lvl="0" indent="-342900">
                        <a:buSzPts val="1100"/>
                        <a:buFont typeface="Times New Roman" panose="02020603050405020304" pitchFamily="18" charset="0"/>
                        <a:buAutoNum type="arabicPeriod"/>
                      </a:pPr>
                      <a:r>
                        <a:rPr lang="en-GB" sz="1400" kern="100" noProof="0">
                          <a:effectLst/>
                          <a:latin typeface="Lato" panose="020F0502020204030203" pitchFamily="34" charset="0"/>
                        </a:rPr>
                        <a:t>IMNCI &amp; MAMI-specific danger signs</a:t>
                      </a:r>
                    </a:p>
                    <a:p>
                      <a:pPr marL="342900" lvl="0" indent="-342900">
                        <a:buSzPts val="1100"/>
                        <a:buFont typeface="Times New Roman" panose="02020603050405020304" pitchFamily="18" charset="0"/>
                        <a:buAutoNum type="arabicPeriod"/>
                      </a:pPr>
                      <a:r>
                        <a:rPr lang="en-GB" sz="1400" kern="100" noProof="0">
                          <a:effectLst/>
                          <a:latin typeface="Lato" panose="020F0502020204030203" pitchFamily="34" charset="0"/>
                        </a:rPr>
                        <a:t>IMNCI signs &amp; symptoms</a:t>
                      </a:r>
                    </a:p>
                    <a:p>
                      <a:pPr marL="342900" lvl="0" indent="-342900">
                        <a:buSzPts val="1100"/>
                        <a:buFont typeface="Times New Roman" panose="02020603050405020304" pitchFamily="18" charset="0"/>
                        <a:buAutoNum type="arabicPeriod"/>
                      </a:pPr>
                      <a:r>
                        <a:rPr lang="en-GB" sz="1400" kern="100" noProof="0">
                          <a:effectLst/>
                          <a:latin typeface="Lato" panose="020F0502020204030203" pitchFamily="34" charset="0"/>
                        </a:rPr>
                        <a:t>Child growth</a:t>
                      </a:r>
                    </a:p>
                    <a:p>
                      <a:pPr marL="342900" lvl="0" indent="-342900">
                        <a:buSzPts val="1100"/>
                        <a:buFont typeface="Times New Roman" panose="02020603050405020304" pitchFamily="18" charset="0"/>
                        <a:buAutoNum type="arabicPeriod"/>
                      </a:pPr>
                      <a:r>
                        <a:rPr lang="en-GB" sz="1400" kern="100" noProof="0">
                          <a:effectLst/>
                          <a:latin typeface="Lato" panose="020F0502020204030203" pitchFamily="34" charset="0"/>
                        </a:rPr>
                        <a:t>Infant feeding</a:t>
                      </a:r>
                    </a:p>
                    <a:p>
                      <a:pPr marL="342900" lvl="0" indent="-342900">
                        <a:buSzPts val="1100"/>
                        <a:buFont typeface="Times New Roman" panose="02020603050405020304" pitchFamily="18" charset="0"/>
                        <a:buAutoNum type="arabicPeriod"/>
                      </a:pPr>
                      <a:r>
                        <a:rPr lang="en-GB" sz="1400" kern="100" noProof="0">
                          <a:effectLst/>
                          <a:latin typeface="Lato" panose="020F0502020204030203" pitchFamily="34" charset="0"/>
                        </a:rPr>
                        <a:t>Maternal mental health</a:t>
                      </a:r>
                    </a:p>
                    <a:p>
                      <a:pPr marL="0" lvl="0" indent="0">
                        <a:buSzPts val="1100"/>
                        <a:buFont typeface="Times New Roman" panose="02020603050405020304" pitchFamily="18" charset="0"/>
                        <a:buNone/>
                      </a:pPr>
                      <a:endParaRPr lang="en-GB" sz="1400" kern="100" noProof="0">
                        <a:effectLst/>
                        <a:latin typeface="Lato" panose="020F0502020204030203" pitchFamily="34" charset="0"/>
                        <a:ea typeface="Times New Roman" panose="02020603050405020304" pitchFamily="18" charset="0"/>
                        <a:cs typeface="Calibri" panose="020F0502020204030204" pitchFamily="34" charset="0"/>
                      </a:endParaRPr>
                    </a:p>
                    <a:p>
                      <a:pPr marL="0" lvl="0" indent="0">
                        <a:buSzPts val="1100"/>
                        <a:buFont typeface="Times New Roman" panose="02020603050405020304" pitchFamily="18" charset="0"/>
                        <a:buNone/>
                      </a:pPr>
                      <a:r>
                        <a:rPr lang="en-GB" sz="1400" kern="100" noProof="0">
                          <a:solidFill>
                            <a:schemeClr val="tx2"/>
                          </a:solidFill>
                          <a:effectLst/>
                          <a:latin typeface="Lato" panose="020F0502020204030203" pitchFamily="34" charset="0"/>
                          <a:ea typeface="Times New Roman" panose="02020603050405020304" pitchFamily="18" charset="0"/>
                          <a:cs typeface="Calibri" panose="020F0502020204030204" pitchFamily="34" charset="0"/>
                        </a:rPr>
                        <a:t>Confirm that all will be included</a:t>
                      </a:r>
                    </a:p>
                  </a:txBody>
                  <a:tcPr marL="60523" marR="60523" marT="0" marB="0">
                    <a:solidFill>
                      <a:schemeClr val="bg1"/>
                    </a:solidFill>
                  </a:tcPr>
                </a:tc>
                <a:tc>
                  <a:txBody>
                    <a:bodyPr/>
                    <a:lstStyle/>
                    <a:p>
                      <a:pPr algn="ctr">
                        <a:lnSpc>
                          <a:spcPct val="107000"/>
                        </a:lnSpc>
                        <a:spcAft>
                          <a:spcPts val="800"/>
                        </a:spcAft>
                      </a:pPr>
                      <a:r>
                        <a:rPr lang="en-GB" sz="1400" u="sng" kern="100">
                          <a:effectLst/>
                          <a:latin typeface="Lato" panose="020F0502020204030203" pitchFamily="34" charset="0"/>
                        </a:rPr>
                        <a:t>INPATIENT CARE</a:t>
                      </a:r>
                      <a:endParaRPr lang="en-GB" sz="1400" kern="100">
                        <a:effectLst/>
                        <a:latin typeface="Lato" panose="020F0502020204030203" pitchFamily="34" charset="0"/>
                      </a:endParaRPr>
                    </a:p>
                    <a:p>
                      <a:pPr marL="342900" lvl="0" indent="-342900">
                        <a:buSzPts val="1100"/>
                        <a:buFont typeface="+mj-lt"/>
                        <a:buAutoNum type="arabicPeriod"/>
                        <a:tabLst>
                          <a:tab pos="180340" algn="l"/>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a:effectLst/>
                          <a:latin typeface="Lato" panose="020F0502020204030203" pitchFamily="34" charset="0"/>
                        </a:rPr>
                        <a:t>Clinical care to achieve clinical stabilisation</a:t>
                      </a:r>
                    </a:p>
                    <a:p>
                      <a:pPr marL="342900" lvl="0" indent="-342900">
                        <a:buSzPts val="1100"/>
                        <a:buFont typeface="+mj-lt"/>
                        <a:buAutoNum type="arabicPeriod"/>
                        <a:tabLst>
                          <a:tab pos="180340" algn="l"/>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a:effectLst/>
                          <a:latin typeface="Lato" panose="020F0502020204030203" pitchFamily="34" charset="0"/>
                        </a:rPr>
                        <a:t>Provide treatment for congenital conditions affecting feeding, feeding support, and maternal mental health support</a:t>
                      </a:r>
                    </a:p>
                    <a:p>
                      <a:pPr marL="342900" lvl="0" indent="-342900">
                        <a:buSzPts val="1100"/>
                        <a:buFont typeface="+mj-lt"/>
                        <a:buAutoNum type="arabicPeriod"/>
                        <a:tabLst>
                          <a:tab pos="180340" algn="l"/>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a:effectLst/>
                          <a:latin typeface="Lato" panose="020F0502020204030203" pitchFamily="34" charset="0"/>
                        </a:rPr>
                        <a:t>Mental health services for mother, as required</a:t>
                      </a:r>
                      <a:endParaRPr lang="en-GB" sz="1400" kern="100">
                        <a:effectLst/>
                        <a:latin typeface="Lato" panose="020F0502020204030203" pitchFamily="34" charset="0"/>
                        <a:ea typeface="Times New Roman" panose="02020603050405020304" pitchFamily="18" charset="0"/>
                        <a:cs typeface="Calibri" panose="020F0502020204030204" pitchFamily="34" charset="0"/>
                      </a:endParaRPr>
                    </a:p>
                    <a:p>
                      <a:pPr marL="0" lvl="0" indent="0">
                        <a:buSzPts val="1100"/>
                        <a:buFont typeface="+mj-lt"/>
                        <a:buNone/>
                        <a:tabLst>
                          <a:tab pos="180340" algn="l"/>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a:solidFill>
                            <a:schemeClr val="tx2"/>
                          </a:solidFill>
                          <a:effectLst/>
                          <a:latin typeface="Lato" panose="020F0502020204030203" pitchFamily="34" charset="0"/>
                          <a:ea typeface="Times New Roman" panose="02020603050405020304" pitchFamily="18" charset="0"/>
                          <a:cs typeface="Calibri" panose="020F0502020204030204" pitchFamily="34" charset="0"/>
                        </a:rPr>
                        <a:t>Confirm what is available</a:t>
                      </a:r>
                    </a:p>
                  </a:txBody>
                  <a:tcPr marL="60523" marR="60523" marT="0" marB="0">
                    <a:solidFill>
                      <a:schemeClr val="bg1"/>
                    </a:solidFill>
                  </a:tcPr>
                </a:tc>
                <a:tc>
                  <a:txBody>
                    <a:bodyPr/>
                    <a:lstStyle/>
                    <a:p>
                      <a:pPr algn="ctr">
                        <a:lnSpc>
                          <a:spcPct val="107000"/>
                        </a:lnSpc>
                        <a:spcAft>
                          <a:spcPts val="800"/>
                        </a:spcAft>
                      </a:pPr>
                      <a:r>
                        <a:rPr lang="en-GB" sz="1400" u="sng" kern="100" dirty="0">
                          <a:effectLst/>
                          <a:latin typeface="Lato" panose="020F0502020204030203" pitchFamily="34" charset="0"/>
                        </a:rPr>
                        <a:t>OUTPATIENT CARE</a:t>
                      </a:r>
                      <a:endParaRPr lang="en-GB" sz="1400" kern="100" dirty="0">
                        <a:effectLst/>
                        <a:latin typeface="Lato" panose="020F0502020204030203" pitchFamily="34" charset="0"/>
                      </a:endParaRPr>
                    </a:p>
                    <a:p>
                      <a:pPr marL="342900" lvl="0" indent="-342900">
                        <a:buSzPts val="1100"/>
                        <a:buFont typeface="Times New Roman" panose="02020603050405020304" pitchFamily="18" charset="0"/>
                        <a:buAutoNum type="arabicPeriod"/>
                        <a:tabLst>
                          <a:tab pos="142240" algn="l"/>
                        </a:tabLst>
                      </a:pPr>
                      <a:r>
                        <a:rPr lang="en-GB" sz="1400" kern="100" dirty="0">
                          <a:effectLst/>
                          <a:latin typeface="Lato" panose="020F0502020204030203" pitchFamily="34" charset="0"/>
                        </a:rPr>
                        <a:t>Counselling on core topics for all enrolled pairs. </a:t>
                      </a:r>
                    </a:p>
                    <a:p>
                      <a:pPr marL="342900" lvl="0" indent="-342900">
                        <a:buSzPts val="1100"/>
                        <a:buFont typeface="Times New Roman" panose="02020603050405020304" pitchFamily="18" charset="0"/>
                        <a:buAutoNum type="arabicPeriod"/>
                        <a:tabLst>
                          <a:tab pos="142240" algn="l"/>
                        </a:tabLst>
                      </a:pPr>
                      <a:r>
                        <a:rPr lang="en-GB" sz="1400" kern="100" dirty="0">
                          <a:effectLst/>
                          <a:latin typeface="Lato" panose="020F0502020204030203" pitchFamily="34" charset="0"/>
                        </a:rPr>
                        <a:t>Tailored counselling and actions to address specific risk factors and problems as required: </a:t>
                      </a:r>
                    </a:p>
                    <a:p>
                      <a:pPr marL="628650" marR="36195" lvl="1" indent="-171450">
                        <a:spcAft>
                          <a:spcPts val="0"/>
                        </a:spcAft>
                        <a:buFont typeface="Arial" panose="020B0604020202020204" pitchFamily="34" charset="0"/>
                        <a:buChar char="•"/>
                        <a:tabLst>
                          <a:tab pos="252095" algn="l"/>
                          <a:tab pos="359410" algn="l"/>
                          <a:tab pos="719455" algn="l"/>
                          <a:tab pos="1079500" algn="l"/>
                          <a:tab pos="1439545" algn="l"/>
                          <a:tab pos="1799590" algn="l"/>
                          <a:tab pos="2159635" algn="l"/>
                          <a:tab pos="2485390" algn="l"/>
                          <a:tab pos="2879725" algn="l"/>
                          <a:tab pos="3239770" algn="l"/>
                          <a:tab pos="3599815" algn="l"/>
                          <a:tab pos="3959860" algn="l"/>
                          <a:tab pos="4319905" algn="l"/>
                        </a:tabLst>
                      </a:pPr>
                      <a:r>
                        <a:rPr lang="en-GB" sz="1400" kern="100" dirty="0">
                          <a:effectLst/>
                          <a:latin typeface="Lato" panose="020F0502020204030203" pitchFamily="34" charset="0"/>
                        </a:rPr>
                        <a:t>Clinical care </a:t>
                      </a:r>
                    </a:p>
                    <a:p>
                      <a:pPr marL="628650" marR="36195" lvl="1" indent="-171450">
                        <a:spcAft>
                          <a:spcPts val="0"/>
                        </a:spcAft>
                        <a:buFont typeface="Arial" panose="020B0604020202020204" pitchFamily="34" charset="0"/>
                        <a:buChar char="•"/>
                        <a:tabLst>
                          <a:tab pos="252095" algn="l"/>
                          <a:tab pos="359410" algn="l"/>
                          <a:tab pos="719455" algn="l"/>
                          <a:tab pos="1079500" algn="l"/>
                          <a:tab pos="1439545" algn="l"/>
                          <a:tab pos="1799590" algn="l"/>
                          <a:tab pos="2159635" algn="l"/>
                          <a:tab pos="2485390" algn="l"/>
                          <a:tab pos="2879725" algn="l"/>
                          <a:tab pos="3239770" algn="l"/>
                          <a:tab pos="3599815" algn="l"/>
                          <a:tab pos="3959860" algn="l"/>
                          <a:tab pos="4319905" algn="l"/>
                        </a:tabLst>
                      </a:pPr>
                      <a:r>
                        <a:rPr lang="en-GB" sz="1400" kern="100" dirty="0">
                          <a:effectLst/>
                          <a:latin typeface="Lato" panose="020F0502020204030203" pitchFamily="34" charset="0"/>
                        </a:rPr>
                        <a:t>Feeding counselling &amp; support </a:t>
                      </a:r>
                    </a:p>
                    <a:p>
                      <a:pPr marL="628650" marR="36195" lvl="1" indent="-171450">
                        <a:spcAft>
                          <a:spcPts val="0"/>
                        </a:spcAft>
                        <a:buFont typeface="Arial" panose="020B0604020202020204" pitchFamily="34" charset="0"/>
                        <a:buChar char="•"/>
                        <a:tabLst>
                          <a:tab pos="252095" algn="l"/>
                          <a:tab pos="359410" algn="l"/>
                          <a:tab pos="719455" algn="l"/>
                          <a:tab pos="1079500" algn="l"/>
                          <a:tab pos="1439545" algn="l"/>
                          <a:tab pos="1799590" algn="l"/>
                          <a:tab pos="2159635" algn="l"/>
                          <a:tab pos="2485390" algn="l"/>
                          <a:tab pos="2879725" algn="l"/>
                          <a:tab pos="3239770" algn="l"/>
                          <a:tab pos="3599815" algn="l"/>
                          <a:tab pos="3959860" algn="l"/>
                          <a:tab pos="4319905" algn="l"/>
                        </a:tabLst>
                      </a:pPr>
                      <a:r>
                        <a:rPr lang="en-GB" sz="1400" kern="100" dirty="0">
                          <a:effectLst/>
                          <a:latin typeface="Lato" panose="020F0502020204030203" pitchFamily="34" charset="0"/>
                        </a:rPr>
                        <a:t>Mental Health and Psychosocial Support (MHPSS) for mothers </a:t>
                      </a:r>
                    </a:p>
                    <a:p>
                      <a:pPr marL="342900" marR="36195" lvl="0" indent="-342900">
                        <a:spcAft>
                          <a:spcPts val="0"/>
                        </a:spcAft>
                        <a:buSzPts val="1100"/>
                        <a:buFont typeface="Times New Roman" panose="02020603050405020304" pitchFamily="18" charset="0"/>
                        <a:buAutoNum type="arabicPeriod"/>
                        <a:tabLst>
                          <a:tab pos="142240" algn="l"/>
                          <a:tab pos="359410" algn="l"/>
                          <a:tab pos="719455" algn="l"/>
                          <a:tab pos="1079500" algn="l"/>
                          <a:tab pos="1439545" algn="l"/>
                          <a:tab pos="1799590" algn="l"/>
                          <a:tab pos="2159635" algn="l"/>
                          <a:tab pos="2485390" algn="l"/>
                          <a:tab pos="2879725" algn="l"/>
                          <a:tab pos="3239770" algn="l"/>
                          <a:tab pos="3599815" algn="l"/>
                          <a:tab pos="3959860" algn="l"/>
                          <a:tab pos="4319905" algn="l"/>
                        </a:tabLst>
                      </a:pPr>
                      <a:r>
                        <a:rPr lang="en-GB" sz="1400" kern="100" dirty="0">
                          <a:effectLst/>
                          <a:latin typeface="Lato" panose="020F0502020204030203" pitchFamily="34" charset="0"/>
                        </a:rPr>
                        <a:t>Monitoring of progress of mother infant pairs and adjust follow up frequency as appropriate.</a:t>
                      </a:r>
                    </a:p>
                    <a:p>
                      <a:pPr marL="0" marR="36195" lvl="0" indent="0" algn="l" defTabSz="457200" rtl="0" eaLnBrk="1" fontAlgn="auto" latinLnBrk="0" hangingPunct="1">
                        <a:lnSpc>
                          <a:spcPct val="100000"/>
                        </a:lnSpc>
                        <a:spcBef>
                          <a:spcPts val="0"/>
                        </a:spcBef>
                        <a:spcAft>
                          <a:spcPts val="0"/>
                        </a:spcAft>
                        <a:buClrTx/>
                        <a:buSzPts val="1100"/>
                        <a:buFont typeface="Times New Roman" panose="02020603050405020304" pitchFamily="18" charset="0"/>
                        <a:buNone/>
                        <a:tabLst>
                          <a:tab pos="142240" algn="l"/>
                          <a:tab pos="359410" algn="l"/>
                          <a:tab pos="719455" algn="l"/>
                          <a:tab pos="1079500" algn="l"/>
                          <a:tab pos="1439545" algn="l"/>
                          <a:tab pos="1799590" algn="l"/>
                          <a:tab pos="2159635" algn="l"/>
                          <a:tab pos="2485390" algn="l"/>
                          <a:tab pos="2879725" algn="l"/>
                          <a:tab pos="3239770" algn="l"/>
                          <a:tab pos="3599815" algn="l"/>
                          <a:tab pos="3959860" algn="l"/>
                          <a:tab pos="4319905" algn="l"/>
                        </a:tabLst>
                        <a:defRPr/>
                      </a:pPr>
                      <a:r>
                        <a:rPr lang="en-GB" sz="1400" kern="100" noProof="0" dirty="0">
                          <a:solidFill>
                            <a:schemeClr val="tx2"/>
                          </a:solidFill>
                          <a:effectLst/>
                          <a:latin typeface="Lato" panose="020F0502020204030203" pitchFamily="34" charset="0"/>
                          <a:ea typeface="Times New Roman" panose="02020603050405020304" pitchFamily="18" charset="0"/>
                          <a:cs typeface="Calibri" panose="020F0502020204030204" pitchFamily="34" charset="0"/>
                        </a:rPr>
                        <a:t>Confirm that all will be included</a:t>
                      </a:r>
                    </a:p>
                  </a:txBody>
                  <a:tcPr marL="60523" marR="60523" marT="0" marB="0">
                    <a:solidFill>
                      <a:schemeClr val="bg1"/>
                    </a:solidFill>
                  </a:tcPr>
                </a:tc>
                <a:extLst>
                  <a:ext uri="{0D108BD9-81ED-4DB2-BD59-A6C34878D82A}">
                    <a16:rowId xmlns:a16="http://schemas.microsoft.com/office/drawing/2014/main" val="3442330182"/>
                  </a:ext>
                </a:extLst>
              </a:tr>
              <a:tr h="245530">
                <a:tc>
                  <a:txBody>
                    <a:bodyPr/>
                    <a:lstStyle/>
                    <a:p>
                      <a:pPr>
                        <a:lnSpc>
                          <a:spcPct val="107000"/>
                        </a:lnSpc>
                        <a:spcAft>
                          <a:spcPts val="800"/>
                        </a:spcAft>
                      </a:pPr>
                      <a:r>
                        <a:rPr lang="en-GB" sz="1400" b="1" kern="100">
                          <a:effectLst/>
                          <a:latin typeface="Lato" panose="020F0502020204030203" pitchFamily="34" charset="0"/>
                        </a:rPr>
                        <a:t>WHO?</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a:txBody>
                    <a:bodyPr/>
                    <a:lstStyle/>
                    <a:p>
                      <a:pPr>
                        <a:lnSpc>
                          <a:spcPct val="107000"/>
                        </a:lnSpc>
                        <a:spcAft>
                          <a:spcPts val="800"/>
                        </a:spcAft>
                      </a:pPr>
                      <a:r>
                        <a:rPr lang="en-GB" sz="1400" b="1" kern="100">
                          <a:effectLst/>
                          <a:latin typeface="Lato" panose="020F0502020204030203" pitchFamily="34" charset="0"/>
                        </a:rPr>
                        <a:t>WHO?</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a:txBody>
                    <a:bodyPr/>
                    <a:lstStyle/>
                    <a:p>
                      <a:pPr>
                        <a:lnSpc>
                          <a:spcPct val="107000"/>
                        </a:lnSpc>
                        <a:spcAft>
                          <a:spcPts val="800"/>
                        </a:spcAft>
                      </a:pPr>
                      <a:r>
                        <a:rPr lang="en-GB" sz="1400" b="1" kern="100">
                          <a:effectLst/>
                          <a:latin typeface="Lato" panose="020F0502020204030203" pitchFamily="34" charset="0"/>
                        </a:rPr>
                        <a:t>WHERE?</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tc>
                  <a:txBody>
                    <a:bodyPr/>
                    <a:lstStyle/>
                    <a:p>
                      <a:pPr>
                        <a:lnSpc>
                          <a:spcPct val="107000"/>
                        </a:lnSpc>
                        <a:spcAft>
                          <a:spcPts val="800"/>
                        </a:spcAft>
                      </a:pPr>
                      <a:r>
                        <a:rPr lang="en-GB" sz="1400" b="1" kern="100">
                          <a:effectLst/>
                          <a:latin typeface="Lato" panose="020F0502020204030203" pitchFamily="34" charset="0"/>
                        </a:rPr>
                        <a:t>WHERE &amp; BY WHO?</a:t>
                      </a:r>
                      <a:endParaRPr lang="en-GB" sz="1400" b="1"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accent4">
                        <a:lumMod val="20000"/>
                        <a:lumOff val="80000"/>
                      </a:schemeClr>
                    </a:solidFill>
                  </a:tcPr>
                </a:tc>
                <a:extLst>
                  <a:ext uri="{0D108BD9-81ED-4DB2-BD59-A6C34878D82A}">
                    <a16:rowId xmlns:a16="http://schemas.microsoft.com/office/drawing/2014/main" val="3764236151"/>
                  </a:ext>
                </a:extLst>
              </a:tr>
              <a:tr h="2474175">
                <a:tc>
                  <a:txBody>
                    <a:bodyPr/>
                    <a:lstStyle/>
                    <a:p>
                      <a:pPr>
                        <a:lnSpc>
                          <a:spcPct val="107000"/>
                        </a:lnSpc>
                        <a:spcAft>
                          <a:spcPts val="800"/>
                        </a:spcAft>
                      </a:pPr>
                      <a:r>
                        <a:rPr lang="en-GB" sz="1400" kern="100" dirty="0">
                          <a:effectLst/>
                          <a:latin typeface="Lato" panose="020F0502020204030203" pitchFamily="34" charset="0"/>
                        </a:rPr>
                        <a:t>FACILITY-LEVEL </a:t>
                      </a:r>
                    </a:p>
                    <a:p>
                      <a:pPr marL="171450" indent="-171450">
                        <a:lnSpc>
                          <a:spcPct val="100000"/>
                        </a:lnSpc>
                        <a:spcAft>
                          <a:spcPts val="0"/>
                        </a:spcAft>
                        <a:buFont typeface="Arial" panose="020B0604020202020204" pitchFamily="34" charset="0"/>
                        <a:buChar char="•"/>
                      </a:pPr>
                      <a:r>
                        <a:rPr lang="en-GB" sz="1400" b="0" kern="100" dirty="0">
                          <a:solidFill>
                            <a:schemeClr val="tx2"/>
                          </a:solidFill>
                          <a:effectLst/>
                          <a:latin typeface="Lato" panose="020F0502020204030203" pitchFamily="34" charset="0"/>
                        </a:rPr>
                        <a:t>X</a:t>
                      </a:r>
                    </a:p>
                    <a:p>
                      <a:pPr marL="171450" indent="-171450">
                        <a:lnSpc>
                          <a:spcPct val="100000"/>
                        </a:lnSpc>
                        <a:spcAft>
                          <a:spcPts val="0"/>
                        </a:spcAft>
                        <a:buFont typeface="Arial" panose="020B0604020202020204" pitchFamily="34" charset="0"/>
                        <a:buChar char="•"/>
                      </a:pPr>
                      <a:r>
                        <a:rPr lang="en-GB" sz="1400" b="0" kern="100" dirty="0">
                          <a:solidFill>
                            <a:schemeClr val="tx2"/>
                          </a:solidFill>
                          <a:effectLst/>
                          <a:latin typeface="Lato" panose="020F0502020204030203" pitchFamily="34" charset="0"/>
                        </a:rPr>
                        <a:t>Y</a:t>
                      </a:r>
                    </a:p>
                    <a:p>
                      <a:pPr marL="171450" indent="-171450">
                        <a:lnSpc>
                          <a:spcPct val="100000"/>
                        </a:lnSpc>
                        <a:spcAft>
                          <a:spcPts val="0"/>
                        </a:spcAft>
                        <a:buFont typeface="Arial" panose="020B0604020202020204" pitchFamily="34" charset="0"/>
                        <a:buChar char="•"/>
                      </a:pPr>
                      <a:r>
                        <a:rPr lang="en-GB" sz="1400" b="0" kern="100" dirty="0">
                          <a:solidFill>
                            <a:schemeClr val="tx2"/>
                          </a:solidFill>
                          <a:effectLst/>
                          <a:latin typeface="Lato" panose="020F0502020204030203" pitchFamily="34" charset="0"/>
                        </a:rPr>
                        <a:t>Z</a:t>
                      </a:r>
                    </a:p>
                    <a:p>
                      <a:pPr marL="0" lvl="0" indent="0">
                        <a:lnSpc>
                          <a:spcPct val="100000"/>
                        </a:lnSpc>
                        <a:buFont typeface="Arial" panose="020B0604020202020204" pitchFamily="34" charset="0"/>
                        <a:buNone/>
                      </a:pPr>
                      <a:endParaRPr lang="en-GB" sz="1400" kern="100" dirty="0">
                        <a:effectLst/>
                        <a:latin typeface="Lato" panose="020F0502020204030203" pitchFamily="34" charset="0"/>
                      </a:endParaRPr>
                    </a:p>
                    <a:p>
                      <a:pPr>
                        <a:lnSpc>
                          <a:spcPct val="107000"/>
                        </a:lnSpc>
                        <a:spcAft>
                          <a:spcPts val="800"/>
                        </a:spcAft>
                      </a:pPr>
                      <a:r>
                        <a:rPr lang="en-GB" sz="1400" kern="100" dirty="0">
                          <a:effectLst/>
                          <a:latin typeface="Lato" panose="020F0502020204030203" pitchFamily="34" charset="0"/>
                        </a:rPr>
                        <a:t>COMMUNITY-LEVEL</a:t>
                      </a:r>
                    </a:p>
                    <a:p>
                      <a:pPr marL="171450" lvl="0" indent="-171450">
                        <a:buFont typeface="Arial" panose="020B0604020202020204" pitchFamily="34" charset="0"/>
                        <a:buChar char="•"/>
                      </a:pPr>
                      <a:r>
                        <a:rPr lang="en-GB" sz="1400" b="0" kern="100" dirty="0">
                          <a:solidFill>
                            <a:schemeClr val="tx2"/>
                          </a:solidFill>
                          <a:effectLst/>
                          <a:latin typeface="Lato" panose="020F0502020204030203" pitchFamily="34" charset="0"/>
                        </a:rPr>
                        <a:t>X</a:t>
                      </a:r>
                    </a:p>
                    <a:p>
                      <a:pPr marL="171450" lvl="0" indent="-171450">
                        <a:buFont typeface="Arial" panose="020B0604020202020204" pitchFamily="34" charset="0"/>
                        <a:buChar char="•"/>
                      </a:pPr>
                      <a:r>
                        <a:rPr lang="en-GB" sz="1400" b="0" kern="100" dirty="0">
                          <a:solidFill>
                            <a:schemeClr val="tx2"/>
                          </a:solidFill>
                          <a:effectLst/>
                          <a:latin typeface="Lato" panose="020F0502020204030203" pitchFamily="34" charset="0"/>
                          <a:ea typeface="Times New Roman" panose="02020603050405020304" pitchFamily="18" charset="0"/>
                          <a:cs typeface="Times New Roman" panose="02020603050405020304" pitchFamily="18" charset="0"/>
                        </a:rPr>
                        <a:t>Y</a:t>
                      </a:r>
                    </a:p>
                    <a:p>
                      <a:pPr marL="171450" lvl="0" indent="-171450">
                        <a:buFont typeface="Arial" panose="020B0604020202020204" pitchFamily="34" charset="0"/>
                        <a:buChar char="•"/>
                      </a:pPr>
                      <a:r>
                        <a:rPr lang="en-GB" sz="1400" b="0" kern="100" dirty="0">
                          <a:solidFill>
                            <a:schemeClr val="tx2"/>
                          </a:solidFill>
                          <a:effectLst/>
                          <a:latin typeface="Lato" panose="020F0502020204030203" pitchFamily="34" charset="0"/>
                          <a:ea typeface="Times New Roman" panose="02020603050405020304" pitchFamily="18" charset="0"/>
                          <a:cs typeface="Times New Roman" panose="02020603050405020304" pitchFamily="18" charset="0"/>
                        </a:rPr>
                        <a:t>Z</a:t>
                      </a:r>
                    </a:p>
                  </a:txBody>
                  <a:tcPr marL="60523" marR="60523" marT="0" marB="0">
                    <a:solidFill>
                      <a:schemeClr val="bg1"/>
                    </a:solidFill>
                  </a:tcPr>
                </a:tc>
                <a:tc>
                  <a:txBody>
                    <a:bodyPr/>
                    <a:lstStyle/>
                    <a:p>
                      <a:pPr>
                        <a:lnSpc>
                          <a:spcPct val="107000"/>
                        </a:lnSpc>
                        <a:spcAft>
                          <a:spcPts val="800"/>
                        </a:spcAft>
                      </a:pPr>
                      <a:r>
                        <a:rPr lang="en-GB" sz="1400" b="1" kern="100">
                          <a:effectLst/>
                          <a:latin typeface="Lato" panose="020F0502020204030203" pitchFamily="34" charset="0"/>
                        </a:rPr>
                        <a:t>FACILITY-LEVEL</a:t>
                      </a:r>
                    </a:p>
                    <a:p>
                      <a:pPr marL="171450" lvl="0" indent="-171450">
                        <a:buFont typeface="Arial" panose="020B0604020202020204" pitchFamily="34" charset="0"/>
                        <a:buChar char="•"/>
                      </a:pPr>
                      <a:r>
                        <a:rPr lang="en-GB" sz="1400" kern="100">
                          <a:solidFill>
                            <a:schemeClr val="tx2"/>
                          </a:solidFill>
                          <a:effectLst/>
                          <a:latin typeface="Lato" panose="020F0502020204030203" pitchFamily="34" charset="0"/>
                        </a:rPr>
                        <a:t>X</a:t>
                      </a:r>
                    </a:p>
                    <a:p>
                      <a:pPr marL="228600"/>
                      <a:r>
                        <a:rPr lang="en-GB" sz="1400" kern="100">
                          <a:effectLst/>
                          <a:latin typeface="Lato" panose="020F0502020204030203" pitchFamily="34" charset="0"/>
                        </a:rPr>
                        <a:t> </a:t>
                      </a:r>
                    </a:p>
                    <a:p>
                      <a:pPr marL="228600"/>
                      <a:endParaRPr lang="en-GB" sz="1400" kern="100">
                        <a:effectLst/>
                        <a:latin typeface="Lato" panose="020F0502020204030203" pitchFamily="34" charset="0"/>
                      </a:endParaRPr>
                    </a:p>
                    <a:p>
                      <a:pPr>
                        <a:lnSpc>
                          <a:spcPct val="107000"/>
                        </a:lnSpc>
                        <a:spcAft>
                          <a:spcPts val="800"/>
                        </a:spcAft>
                      </a:pPr>
                      <a:r>
                        <a:rPr lang="en-GB" sz="1400" b="1" kern="100">
                          <a:effectLst/>
                          <a:latin typeface="Lato" panose="020F0502020204030203" pitchFamily="34" charset="0"/>
                        </a:rPr>
                        <a:t>COMMUNITY-LEVEL (optional)</a:t>
                      </a:r>
                    </a:p>
                    <a:p>
                      <a:pPr marL="171450" lvl="0" indent="-171450">
                        <a:buFont typeface="Arial" panose="020B0604020202020204" pitchFamily="34" charset="0"/>
                        <a:buChar char="•"/>
                      </a:pPr>
                      <a:r>
                        <a:rPr lang="en-GB" sz="1400" kern="100">
                          <a:solidFill>
                            <a:schemeClr val="tx2"/>
                          </a:solidFill>
                          <a:effectLst/>
                          <a:latin typeface="Lato" panose="020F0502020204030203" pitchFamily="34" charset="0"/>
                        </a:rPr>
                        <a:t>X</a:t>
                      </a:r>
                      <a:endParaRPr lang="en-GB" sz="1400" kern="100">
                        <a:solidFill>
                          <a:schemeClr val="tx2"/>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0523" marR="60523" marT="0" marB="0">
                    <a:solidFill>
                      <a:schemeClr val="bg1"/>
                    </a:solidFill>
                  </a:tcPr>
                </a:tc>
                <a:tc>
                  <a:txBody>
                    <a:bodyPr/>
                    <a:lstStyle/>
                    <a:p>
                      <a:pPr algn="ctr">
                        <a:lnSpc>
                          <a:spcPct val="107000"/>
                        </a:lnSpc>
                        <a:spcAft>
                          <a:spcPts val="800"/>
                        </a:spcAft>
                      </a:pPr>
                      <a:r>
                        <a:rPr lang="en-GB" sz="1400" kern="100">
                          <a:effectLst/>
                          <a:latin typeface="Lato" panose="020F0502020204030203" pitchFamily="34" charset="0"/>
                        </a:rPr>
                        <a:t> </a:t>
                      </a:r>
                    </a:p>
                    <a:p>
                      <a:pPr algn="ctr">
                        <a:lnSpc>
                          <a:spcPct val="107000"/>
                        </a:lnSpc>
                        <a:spcAft>
                          <a:spcPts val="800"/>
                        </a:spcAft>
                      </a:pPr>
                      <a:r>
                        <a:rPr lang="en-GB" sz="1400" kern="100">
                          <a:effectLst/>
                          <a:latin typeface="Lato" panose="020F0502020204030203" pitchFamily="34" charset="0"/>
                        </a:rPr>
                        <a:t>Infant has danger sign </a:t>
                      </a:r>
                      <a:r>
                        <a:rPr lang="en-GB" sz="1400" kern="100">
                          <a:effectLst/>
                          <a:latin typeface="Lato" panose="020F0502020204030203" pitchFamily="34" charset="0"/>
                          <a:sym typeface="Wingdings" panose="05000000000000000000" pitchFamily="2" charset="2"/>
                        </a:rPr>
                        <a:t></a:t>
                      </a:r>
                      <a:r>
                        <a:rPr lang="en-GB" sz="1400" kern="100">
                          <a:effectLst/>
                          <a:latin typeface="Lato" panose="020F0502020204030203" pitchFamily="34" charset="0"/>
                        </a:rPr>
                        <a:t> referral to </a:t>
                      </a:r>
                      <a:r>
                        <a:rPr lang="en-GB" sz="1400" kern="100">
                          <a:solidFill>
                            <a:schemeClr val="tx2"/>
                          </a:solidFill>
                          <a:effectLst/>
                          <a:latin typeface="Lato" panose="020F0502020204030203" pitchFamily="34" charset="0"/>
                        </a:rPr>
                        <a:t>XYZ</a:t>
                      </a:r>
                    </a:p>
                    <a:p>
                      <a:pPr algn="ctr">
                        <a:lnSpc>
                          <a:spcPct val="107000"/>
                        </a:lnSpc>
                        <a:spcAft>
                          <a:spcPts val="800"/>
                        </a:spcAft>
                      </a:pPr>
                      <a:r>
                        <a:rPr lang="en-GB" sz="1400" kern="100">
                          <a:effectLst/>
                          <a:latin typeface="Lato" panose="020F0502020204030203" pitchFamily="34" charset="0"/>
                        </a:rPr>
                        <a:t> </a:t>
                      </a:r>
                    </a:p>
                    <a:p>
                      <a:pPr algn="ctr">
                        <a:lnSpc>
                          <a:spcPct val="107000"/>
                        </a:lnSpc>
                        <a:spcAft>
                          <a:spcPts val="800"/>
                        </a:spcAft>
                      </a:pPr>
                      <a:r>
                        <a:rPr lang="en-GB" sz="1400" kern="100">
                          <a:effectLst/>
                          <a:latin typeface="Lato" panose="020F0502020204030203" pitchFamily="34" charset="0"/>
                        </a:rPr>
                        <a:t>Mother has severe mental health illness </a:t>
                      </a:r>
                      <a:r>
                        <a:rPr lang="en-GB" sz="1400" kern="100">
                          <a:effectLst/>
                          <a:latin typeface="Lato" panose="020F0502020204030203" pitchFamily="34" charset="0"/>
                          <a:sym typeface="Wingdings" panose="05000000000000000000" pitchFamily="2" charset="2"/>
                        </a:rPr>
                        <a:t></a:t>
                      </a:r>
                      <a:r>
                        <a:rPr lang="en-GB" sz="1400" kern="100">
                          <a:effectLst/>
                          <a:latin typeface="Lato" panose="020F0502020204030203" pitchFamily="34" charset="0"/>
                        </a:rPr>
                        <a:t> referral to </a:t>
                      </a:r>
                      <a:r>
                        <a:rPr lang="en-GB" sz="1400" kern="100">
                          <a:solidFill>
                            <a:schemeClr val="tx2"/>
                          </a:solidFill>
                          <a:effectLst/>
                          <a:latin typeface="Lato" panose="020F0502020204030203" pitchFamily="34" charset="0"/>
                        </a:rPr>
                        <a:t>XYZ</a:t>
                      </a:r>
                      <a:r>
                        <a:rPr lang="en-GB" sz="1400" kern="100">
                          <a:effectLst/>
                          <a:latin typeface="Lato" panose="020F0502020204030203" pitchFamily="34" charset="0"/>
                        </a:rPr>
                        <a:t> </a:t>
                      </a:r>
                    </a:p>
                    <a:p>
                      <a:pPr>
                        <a:lnSpc>
                          <a:spcPct val="107000"/>
                        </a:lnSpc>
                        <a:spcAft>
                          <a:spcPts val="800"/>
                        </a:spcAft>
                      </a:pPr>
                      <a:r>
                        <a:rPr lang="en-GB" sz="1400" kern="100">
                          <a:effectLst/>
                          <a:latin typeface="Lato" panose="020F0502020204030203" pitchFamily="34" charset="0"/>
                        </a:rPr>
                        <a:t> </a:t>
                      </a:r>
                      <a:endParaRPr lang="en-GB" sz="1400" kern="100">
                        <a:effectLst/>
                        <a:latin typeface="Lato" panose="020F0502020204030203" pitchFamily="34" charset="0"/>
                        <a:ea typeface="Calibri" panose="020F0502020204030204" pitchFamily="34" charset="0"/>
                        <a:cs typeface="Times New Roman" panose="02020603050405020304" pitchFamily="18" charset="0"/>
                      </a:endParaRPr>
                    </a:p>
                  </a:txBody>
                  <a:tcPr marL="60523" marR="60523" marT="0" marB="0">
                    <a:solidFill>
                      <a:schemeClr val="bg1"/>
                    </a:solidFill>
                  </a:tcPr>
                </a:tc>
                <a:tc>
                  <a:txBody>
                    <a:bodyPr/>
                    <a:lstStyle/>
                    <a:p>
                      <a:pPr marL="342900" lvl="0" indent="-342900">
                        <a:spcAft>
                          <a:spcPts val="0"/>
                        </a:spcAft>
                        <a:buFont typeface="Symbol" panose="05050102010706020507" pitchFamily="18" charset="2"/>
                        <a:buChar char=""/>
                        <a:tabLst>
                          <a:tab pos="71755" algn="l"/>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effectLst/>
                          <a:latin typeface="Lato" panose="020F0502020204030203" pitchFamily="34" charset="0"/>
                        </a:rPr>
                        <a:t>Clinical care: </a:t>
                      </a:r>
                    </a:p>
                    <a:p>
                      <a:pPr marL="742950" lvl="1" indent="-285750">
                        <a:spcAft>
                          <a:spcPts val="0"/>
                        </a:spcAft>
                        <a:buFont typeface="Courier New" panose="02070309020205020404" pitchFamily="49" charset="0"/>
                        <a:buChar char="o"/>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solidFill>
                            <a:schemeClr val="tx2"/>
                          </a:solidFill>
                          <a:effectLst/>
                          <a:latin typeface="Lato" panose="020F0502020204030203" pitchFamily="34" charset="0"/>
                        </a:rPr>
                        <a:t>X at XYZ</a:t>
                      </a:r>
                    </a:p>
                    <a:p>
                      <a:pPr marL="71755">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effectLst/>
                          <a:latin typeface="Lato" panose="020F0502020204030203" pitchFamily="34" charset="0"/>
                        </a:rPr>
                        <a:t> </a:t>
                      </a:r>
                    </a:p>
                    <a:p>
                      <a:pPr marL="342900" lvl="0" indent="-342900">
                        <a:spcAft>
                          <a:spcPts val="0"/>
                        </a:spcAft>
                        <a:buFont typeface="Symbol" panose="05050102010706020507" pitchFamily="18" charset="2"/>
                        <a:buChar char=""/>
                        <a:tabLst>
                          <a:tab pos="71755" algn="l"/>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effectLst/>
                          <a:latin typeface="Lato" panose="020F0502020204030203" pitchFamily="34" charset="0"/>
                        </a:rPr>
                        <a:t>Feeding counselling &amp; support: </a:t>
                      </a:r>
                    </a:p>
                    <a:p>
                      <a:pPr marL="742950" lvl="1" indent="-285750">
                        <a:spcAft>
                          <a:spcPts val="0"/>
                        </a:spcAft>
                        <a:buFont typeface="Courier New" panose="02070309020205020404" pitchFamily="49" charset="0"/>
                        <a:buChar char="o"/>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solidFill>
                            <a:schemeClr val="tx2"/>
                          </a:solidFill>
                          <a:effectLst/>
                          <a:latin typeface="Lato" panose="020F0502020204030203" pitchFamily="34" charset="0"/>
                        </a:rPr>
                        <a:t>X at XYZ</a:t>
                      </a:r>
                    </a:p>
                    <a:p>
                      <a:pPr marL="678180">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effectLst/>
                          <a:latin typeface="Lato" panose="020F0502020204030203" pitchFamily="34" charset="0"/>
                        </a:rPr>
                        <a:t> </a:t>
                      </a:r>
                    </a:p>
                    <a:p>
                      <a:pPr marL="342900" lvl="0" indent="-342900">
                        <a:spcAft>
                          <a:spcPts val="0"/>
                        </a:spcAft>
                        <a:buFont typeface="Symbol" panose="05050102010706020507" pitchFamily="18" charset="2"/>
                        <a:buChar char=""/>
                        <a:tabLst>
                          <a:tab pos="71755" algn="l"/>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effectLst/>
                          <a:latin typeface="Lato" panose="020F0502020204030203" pitchFamily="34" charset="0"/>
                        </a:rPr>
                        <a:t>MHPSS for mothers: </a:t>
                      </a:r>
                    </a:p>
                    <a:p>
                      <a:pPr marL="742950" lvl="1" indent="-285750">
                        <a:spcAft>
                          <a:spcPts val="0"/>
                        </a:spcAft>
                        <a:buFont typeface="Courier New" panose="02070309020205020404" pitchFamily="49" charset="0"/>
                        <a:buChar char="o"/>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solidFill>
                            <a:schemeClr val="tx2"/>
                          </a:solidFill>
                          <a:effectLst/>
                          <a:latin typeface="Lato" panose="020F0502020204030203" pitchFamily="34" charset="0"/>
                        </a:rPr>
                        <a:t>X at XYZ</a:t>
                      </a:r>
                    </a:p>
                    <a:p>
                      <a:pPr marL="71755">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effectLst/>
                          <a:latin typeface="Lato" panose="020F0502020204030203" pitchFamily="34" charset="0"/>
                        </a:rPr>
                        <a:t> </a:t>
                      </a:r>
                    </a:p>
                    <a:p>
                      <a:pPr marL="342900" lvl="0" indent="-342900">
                        <a:spcAft>
                          <a:spcPts val="0"/>
                        </a:spcAft>
                        <a:buFont typeface="Symbol" panose="05050102010706020507" pitchFamily="18" charset="2"/>
                        <a:buChar char=""/>
                        <a:tabLst>
                          <a:tab pos="71755" algn="l"/>
                        </a:tabLst>
                      </a:pPr>
                      <a:r>
                        <a:rPr lang="en-GB" sz="1400" kern="100" dirty="0">
                          <a:effectLst/>
                          <a:latin typeface="Lato" panose="020F0502020204030203" pitchFamily="34" charset="0"/>
                        </a:rPr>
                        <a:t>Monitoring of progress/ follow-up visits:</a:t>
                      </a:r>
                    </a:p>
                    <a:p>
                      <a:pPr marL="742950" lvl="1" indent="-285750">
                        <a:spcAft>
                          <a:spcPts val="0"/>
                        </a:spcAft>
                        <a:buFont typeface="Courier New" panose="02070309020205020404" pitchFamily="49" charset="0"/>
                        <a:buChar char="o"/>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100" dirty="0">
                          <a:solidFill>
                            <a:schemeClr val="tx2"/>
                          </a:solidFill>
                          <a:effectLst/>
                          <a:latin typeface="Lato" panose="020F0502020204030203" pitchFamily="34" charset="0"/>
                        </a:rPr>
                        <a:t>X at XYZ</a:t>
                      </a:r>
                      <a:endParaRPr lang="en-GB" sz="1400" kern="100" dirty="0">
                        <a:solidFill>
                          <a:schemeClr val="tx2"/>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0523" marR="60523" marT="0" marB="0">
                    <a:solidFill>
                      <a:schemeClr val="bg1"/>
                    </a:solidFill>
                  </a:tcPr>
                </a:tc>
                <a:extLst>
                  <a:ext uri="{0D108BD9-81ED-4DB2-BD59-A6C34878D82A}">
                    <a16:rowId xmlns:a16="http://schemas.microsoft.com/office/drawing/2014/main" val="458839242"/>
                  </a:ext>
                </a:extLst>
              </a:tr>
            </a:tbl>
          </a:graphicData>
        </a:graphic>
      </p:graphicFrame>
    </p:spTree>
    <p:extLst>
      <p:ext uri="{BB962C8B-B14F-4D97-AF65-F5344CB8AC3E}">
        <p14:creationId xmlns:p14="http://schemas.microsoft.com/office/powerpoint/2010/main" val="333113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BA4C2-FCB7-E22B-E1B1-1D80C45C1DC3}"/>
              </a:ext>
            </a:extLst>
          </p:cNvPr>
          <p:cNvPicPr>
            <a:picLocks noChangeAspect="1"/>
          </p:cNvPicPr>
          <p:nvPr/>
        </p:nvPicPr>
        <p:blipFill rotWithShape="1">
          <a:blip r:embed="rId2">
            <a:extLst>
              <a:ext uri="{28A0092B-C50C-407E-A947-70E740481C1C}">
                <a14:useLocalDpi xmlns:a14="http://schemas.microsoft.com/office/drawing/2010/main" val="0"/>
              </a:ext>
            </a:extLst>
          </a:blip>
          <a:srcRect t="4029" b="4029"/>
          <a:stretch/>
        </p:blipFill>
        <p:spPr>
          <a:xfrm>
            <a:off x="0" y="-38451"/>
            <a:ext cx="6238242" cy="6926356"/>
          </a:xfrm>
          <a:prstGeom prst="rect">
            <a:avLst/>
          </a:prstGeom>
        </p:spPr>
      </p:pic>
      <p:sp>
        <p:nvSpPr>
          <p:cNvPr id="7" name="Rounded Rectangle 6">
            <a:extLst>
              <a:ext uri="{FF2B5EF4-FFF2-40B4-BE49-F238E27FC236}">
                <a16:creationId xmlns:a16="http://schemas.microsoft.com/office/drawing/2014/main" id="{CC0B20DB-0C57-4D13-AC1C-B08287C89388}"/>
              </a:ext>
            </a:extLst>
          </p:cNvPr>
          <p:cNvSpPr/>
          <p:nvPr/>
        </p:nvSpPr>
        <p:spPr>
          <a:xfrm>
            <a:off x="7324388" y="1062790"/>
            <a:ext cx="4155133" cy="473242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MEAL for the MAMI Care Pathway</a:t>
            </a:r>
            <a:endParaRPr kumimoji="0" lang="en-GB" sz="5000" b="0" i="0" u="none" strike="noStrike" kern="1200" cap="none" spc="0" normalizeH="0" baseline="0" noProof="0" dirty="0">
              <a:ln>
                <a:noFill/>
              </a:ln>
              <a:solidFill>
                <a:srgbClr val="000000"/>
              </a:solidFill>
              <a:effectLst/>
              <a:uLnTx/>
              <a:uFillTx/>
              <a:latin typeface="Oswald Medium"/>
              <a:ea typeface="+mn-ea"/>
              <a:cs typeface="+mn-cs"/>
            </a:endParaRPr>
          </a:p>
        </p:txBody>
      </p:sp>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423" y="0"/>
            <a:ext cx="6238242" cy="6359868"/>
          </a:xfrm>
          <a:prstGeom prst="rect">
            <a:avLst/>
          </a:prstGeom>
        </p:spPr>
      </p:pic>
      <p:sp>
        <p:nvSpPr>
          <p:cNvPr id="9" name="TextBox 8">
            <a:extLst>
              <a:ext uri="{FF2B5EF4-FFF2-40B4-BE49-F238E27FC236}">
                <a16:creationId xmlns:a16="http://schemas.microsoft.com/office/drawing/2014/main" id="{983D9214-A401-A7DD-9580-929C1E1F29E0}"/>
              </a:ext>
            </a:extLst>
          </p:cNvPr>
          <p:cNvSpPr txBox="1"/>
          <p:nvPr/>
        </p:nvSpPr>
        <p:spPr>
          <a:xfrm>
            <a:off x="267423" y="6489611"/>
            <a:ext cx="3944429" cy="3982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FFFFFF"/>
                </a:solidFill>
                <a:effectLst/>
                <a:uLnTx/>
                <a:uFillTx/>
                <a:latin typeface="Lato"/>
                <a:ea typeface="+mn-ea"/>
                <a:cs typeface="Gill Sans Infant Std"/>
              </a:rPr>
              <a:t>Save the Children, </a:t>
            </a:r>
          </a:p>
        </p:txBody>
      </p:sp>
    </p:spTree>
    <p:extLst>
      <p:ext uri="{BB962C8B-B14F-4D97-AF65-F5344CB8AC3E}">
        <p14:creationId xmlns:p14="http://schemas.microsoft.com/office/powerpoint/2010/main" val="155695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Calibri Light" panose="020F0302020204030204" pitchFamily="34" charset="0"/>
              </a:rPr>
              <a:t>MEAL for the MAMI Care Pathway</a:t>
            </a:r>
            <a:br>
              <a:rPr lang="en-US" sz="4000" dirty="0">
                <a:cs typeface="Calibri Light" panose="020F0302020204030204" pitchFamily="34" charset="0"/>
              </a:rPr>
            </a:br>
            <a:r>
              <a:rPr lang="en-US" sz="4000" dirty="0">
                <a:solidFill>
                  <a:schemeClr val="accent1"/>
                </a:solidFill>
                <a:cs typeface="Calibri Light" panose="020F0302020204030204" pitchFamily="34" charset="0"/>
              </a:rPr>
              <a:t>Screening Tally</a:t>
            </a:r>
          </a:p>
        </p:txBody>
      </p:sp>
      <p:sp>
        <p:nvSpPr>
          <p:cNvPr id="4" name="Date Placeholder 3"/>
          <p:cNvSpPr>
            <a:spLocks noGrp="1"/>
          </p:cNvSpPr>
          <p:nvPr>
            <p:ph type="dt" sz="half" idx="4294967295"/>
          </p:nvPr>
        </p:nvSpPr>
        <p:spPr>
          <a:xfrm>
            <a:off x="10082213" y="6440488"/>
            <a:ext cx="2109787" cy="365125"/>
          </a:xfrm>
        </p:spPr>
        <p:txBody>
          <a:bodyPr/>
          <a:lstStyle/>
          <a:p>
            <a:fld id="{0F53B357-8998-44E0-A8EA-59B78F3D713B}" type="datetime3">
              <a:rPr lang="en-US" smtClean="0"/>
              <a:t>11 October 2023</a:t>
            </a:fld>
            <a:endParaRPr lang="en-US"/>
          </a:p>
        </p:txBody>
      </p:sp>
      <p:sp>
        <p:nvSpPr>
          <p:cNvPr id="5" name="Footer Placeholder 4"/>
          <p:cNvSpPr>
            <a:spLocks noGrp="1"/>
          </p:cNvSpPr>
          <p:nvPr>
            <p:ph type="ftr" sz="quarter" idx="4294967295"/>
          </p:nvPr>
        </p:nvSpPr>
        <p:spPr>
          <a:xfrm>
            <a:off x="0" y="6440488"/>
            <a:ext cx="5099050" cy="365125"/>
          </a:xfrm>
        </p:spPr>
        <p:txBody>
          <a:bodyPr/>
          <a:lstStyle/>
          <a:p>
            <a:r>
              <a:rPr lang="en-US"/>
              <a:t>MAMI Care Pathway - Contextualization Workshop</a:t>
            </a:r>
          </a:p>
        </p:txBody>
      </p:sp>
      <p:sp>
        <p:nvSpPr>
          <p:cNvPr id="3" name="Slide Number Placeholder 2">
            <a:extLst>
              <a:ext uri="{FF2B5EF4-FFF2-40B4-BE49-F238E27FC236}">
                <a16:creationId xmlns:a16="http://schemas.microsoft.com/office/drawing/2014/main" id="{87EA18F3-2E7A-5167-4727-497ECDF9676A}"/>
              </a:ext>
            </a:extLst>
          </p:cNvPr>
          <p:cNvSpPr>
            <a:spLocks noGrp="1"/>
          </p:cNvSpPr>
          <p:nvPr>
            <p:ph type="sldNum" sz="quarter" idx="4294967295"/>
          </p:nvPr>
        </p:nvSpPr>
        <p:spPr>
          <a:xfrm>
            <a:off x="11161713" y="6440488"/>
            <a:ext cx="1030287" cy="365125"/>
          </a:xfrm>
        </p:spPr>
        <p:txBody>
          <a:bodyPr/>
          <a:lstStyle/>
          <a:p>
            <a:fld id="{C3FDE51E-0052-334C-A4B2-C567FE9F326F}" type="slidenum">
              <a:rPr lang="en-US" smtClean="0"/>
              <a:pPr/>
              <a:t>25</a:t>
            </a:fld>
            <a:endParaRPr lang="en-US"/>
          </a:p>
        </p:txBody>
      </p:sp>
      <p:pic>
        <p:nvPicPr>
          <p:cNvPr id="10" name="Picture 9">
            <a:extLst>
              <a:ext uri="{FF2B5EF4-FFF2-40B4-BE49-F238E27FC236}">
                <a16:creationId xmlns:a16="http://schemas.microsoft.com/office/drawing/2014/main" id="{8656AF51-651E-1EF4-2771-7DB75D968F06}"/>
              </a:ext>
            </a:extLst>
          </p:cNvPr>
          <p:cNvPicPr>
            <a:picLocks noChangeAspect="1"/>
          </p:cNvPicPr>
          <p:nvPr/>
        </p:nvPicPr>
        <p:blipFill>
          <a:blip r:embed="rId3"/>
          <a:stretch>
            <a:fillRect/>
          </a:stretch>
        </p:blipFill>
        <p:spPr>
          <a:xfrm>
            <a:off x="4681759" y="1234395"/>
            <a:ext cx="5817745" cy="5255079"/>
          </a:xfrm>
          <a:prstGeom prst="rect">
            <a:avLst/>
          </a:prstGeom>
          <a:solidFill>
            <a:schemeClr val="bg1"/>
          </a:solidFill>
          <a:ln>
            <a:noFill/>
          </a:ln>
        </p:spPr>
      </p:pic>
    </p:spTree>
    <p:extLst>
      <p:ext uri="{BB962C8B-B14F-4D97-AF65-F5344CB8AC3E}">
        <p14:creationId xmlns:p14="http://schemas.microsoft.com/office/powerpoint/2010/main" val="16566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Calibri Light" panose="020F0302020204030204" pitchFamily="34" charset="0"/>
              </a:rPr>
              <a:t>MEAL for the MAMI Care Pathway</a:t>
            </a:r>
            <a:br>
              <a:rPr lang="en-US" sz="4000" dirty="0">
                <a:cs typeface="Calibri Light" panose="020F0302020204030204" pitchFamily="34" charset="0"/>
              </a:rPr>
            </a:br>
            <a:r>
              <a:rPr lang="en-US" sz="4000" dirty="0">
                <a:solidFill>
                  <a:schemeClr val="accent1"/>
                </a:solidFill>
                <a:cs typeface="Calibri Light" panose="020F0302020204030204" pitchFamily="34" charset="0"/>
              </a:rPr>
              <a:t>Outpatient MAMI register</a:t>
            </a:r>
          </a:p>
        </p:txBody>
      </p:sp>
      <p:sp>
        <p:nvSpPr>
          <p:cNvPr id="4" name="Date Placeholder 3"/>
          <p:cNvSpPr>
            <a:spLocks noGrp="1"/>
          </p:cNvSpPr>
          <p:nvPr>
            <p:ph type="dt" sz="half" idx="4294967295"/>
          </p:nvPr>
        </p:nvSpPr>
        <p:spPr>
          <a:xfrm>
            <a:off x="10082213" y="6440488"/>
            <a:ext cx="2109787" cy="365125"/>
          </a:xfrm>
        </p:spPr>
        <p:txBody>
          <a:bodyPr/>
          <a:lstStyle/>
          <a:p>
            <a:fld id="{19E9CD1C-1FED-48D0-BBDC-FBA0EA852B75}" type="datetime3">
              <a:rPr lang="en-US" smtClean="0"/>
              <a:t>11 October 2023</a:t>
            </a:fld>
            <a:endParaRPr lang="en-US"/>
          </a:p>
        </p:txBody>
      </p:sp>
      <p:sp>
        <p:nvSpPr>
          <p:cNvPr id="5" name="Footer Placeholder 4"/>
          <p:cNvSpPr>
            <a:spLocks noGrp="1"/>
          </p:cNvSpPr>
          <p:nvPr>
            <p:ph type="ftr" sz="quarter" idx="4294967295"/>
          </p:nvPr>
        </p:nvSpPr>
        <p:spPr>
          <a:xfrm>
            <a:off x="0" y="6440488"/>
            <a:ext cx="5099050" cy="365125"/>
          </a:xfrm>
        </p:spPr>
        <p:txBody>
          <a:bodyPr/>
          <a:lstStyle/>
          <a:p>
            <a:r>
              <a:rPr lang="en-US"/>
              <a:t>MAMI Care Pathway - Contextualization Workshop</a:t>
            </a:r>
          </a:p>
        </p:txBody>
      </p:sp>
      <p:sp>
        <p:nvSpPr>
          <p:cNvPr id="3" name="Slide Number Placeholder 2">
            <a:extLst>
              <a:ext uri="{FF2B5EF4-FFF2-40B4-BE49-F238E27FC236}">
                <a16:creationId xmlns:a16="http://schemas.microsoft.com/office/drawing/2014/main" id="{552BB62E-9DCA-6B57-5CD3-47BC106A7895}"/>
              </a:ext>
            </a:extLst>
          </p:cNvPr>
          <p:cNvSpPr>
            <a:spLocks noGrp="1"/>
          </p:cNvSpPr>
          <p:nvPr>
            <p:ph type="sldNum" sz="quarter" idx="4294967295"/>
          </p:nvPr>
        </p:nvSpPr>
        <p:spPr>
          <a:xfrm>
            <a:off x="11161713" y="6440488"/>
            <a:ext cx="1030287" cy="365125"/>
          </a:xfrm>
        </p:spPr>
        <p:txBody>
          <a:bodyPr/>
          <a:lstStyle/>
          <a:p>
            <a:fld id="{C3FDE51E-0052-334C-A4B2-C567FE9F326F}" type="slidenum">
              <a:rPr lang="en-US" smtClean="0"/>
              <a:pPr/>
              <a:t>26</a:t>
            </a:fld>
            <a:endParaRPr lang="en-US"/>
          </a:p>
        </p:txBody>
      </p:sp>
      <p:pic>
        <p:nvPicPr>
          <p:cNvPr id="6" name="Picture 5">
            <a:extLst>
              <a:ext uri="{FF2B5EF4-FFF2-40B4-BE49-F238E27FC236}">
                <a16:creationId xmlns:a16="http://schemas.microsoft.com/office/drawing/2014/main" id="{66265EFD-5202-8DE3-18B0-7ADB50D08ECE}"/>
              </a:ext>
            </a:extLst>
          </p:cNvPr>
          <p:cNvPicPr>
            <a:picLocks noChangeAspect="1"/>
          </p:cNvPicPr>
          <p:nvPr/>
        </p:nvPicPr>
        <p:blipFill>
          <a:blip r:embed="rId3"/>
          <a:stretch>
            <a:fillRect/>
          </a:stretch>
        </p:blipFill>
        <p:spPr>
          <a:xfrm>
            <a:off x="1961711" y="1670566"/>
            <a:ext cx="8398441" cy="4644796"/>
          </a:xfrm>
          <a:prstGeom prst="rect">
            <a:avLst/>
          </a:prstGeom>
          <a:solidFill>
            <a:schemeClr val="bg1"/>
          </a:solidFill>
          <a:ln>
            <a:solidFill>
              <a:schemeClr val="tx1"/>
            </a:solidFill>
          </a:ln>
        </p:spPr>
      </p:pic>
    </p:spTree>
    <p:extLst>
      <p:ext uri="{BB962C8B-B14F-4D97-AF65-F5344CB8AC3E}">
        <p14:creationId xmlns:p14="http://schemas.microsoft.com/office/powerpoint/2010/main" val="322547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Calibri Light" panose="020F0302020204030204" pitchFamily="34" charset="0"/>
              </a:rPr>
              <a:t>MEAL for the MAMI Care Pathway</a:t>
            </a:r>
            <a:br>
              <a:rPr lang="en-US" sz="4000" dirty="0">
                <a:cs typeface="Calibri Light" panose="020F0302020204030204" pitchFamily="34" charset="0"/>
              </a:rPr>
            </a:br>
            <a:r>
              <a:rPr lang="en-US" sz="4000" dirty="0">
                <a:solidFill>
                  <a:schemeClr val="accent1"/>
                </a:solidFill>
                <a:cs typeface="Calibri Light" panose="020F0302020204030204" pitchFamily="34" charset="0"/>
              </a:rPr>
              <a:t>Facility/ site reporting form</a:t>
            </a:r>
          </a:p>
        </p:txBody>
      </p:sp>
      <p:sp>
        <p:nvSpPr>
          <p:cNvPr id="4" name="Date Placeholder 3"/>
          <p:cNvSpPr>
            <a:spLocks noGrp="1"/>
          </p:cNvSpPr>
          <p:nvPr>
            <p:ph type="dt" sz="half" idx="4294967295"/>
          </p:nvPr>
        </p:nvSpPr>
        <p:spPr>
          <a:xfrm>
            <a:off x="10082213" y="6440488"/>
            <a:ext cx="2109787" cy="365125"/>
          </a:xfrm>
        </p:spPr>
        <p:txBody>
          <a:bodyPr/>
          <a:lstStyle/>
          <a:p>
            <a:fld id="{5E2B5AF0-4276-4C03-8392-B762B1A3519B}" type="datetime3">
              <a:rPr lang="en-US" smtClean="0"/>
              <a:t>11 October 2023</a:t>
            </a:fld>
            <a:endParaRPr lang="en-US"/>
          </a:p>
        </p:txBody>
      </p:sp>
      <p:sp>
        <p:nvSpPr>
          <p:cNvPr id="5" name="Footer Placeholder 4"/>
          <p:cNvSpPr>
            <a:spLocks noGrp="1"/>
          </p:cNvSpPr>
          <p:nvPr>
            <p:ph type="ftr" sz="quarter" idx="4294967295"/>
          </p:nvPr>
        </p:nvSpPr>
        <p:spPr>
          <a:xfrm>
            <a:off x="0" y="6440488"/>
            <a:ext cx="5099050" cy="365125"/>
          </a:xfrm>
        </p:spPr>
        <p:txBody>
          <a:bodyPr/>
          <a:lstStyle/>
          <a:p>
            <a:r>
              <a:rPr lang="en-US"/>
              <a:t>MAMI Care Pathway - Contextualization Workshop</a:t>
            </a:r>
          </a:p>
        </p:txBody>
      </p:sp>
      <p:sp>
        <p:nvSpPr>
          <p:cNvPr id="6" name="Slide Number Placeholder 5">
            <a:extLst>
              <a:ext uri="{FF2B5EF4-FFF2-40B4-BE49-F238E27FC236}">
                <a16:creationId xmlns:a16="http://schemas.microsoft.com/office/drawing/2014/main" id="{9DCD3255-AB17-BA97-F00C-9E6A387C469A}"/>
              </a:ext>
            </a:extLst>
          </p:cNvPr>
          <p:cNvSpPr>
            <a:spLocks noGrp="1"/>
          </p:cNvSpPr>
          <p:nvPr>
            <p:ph type="sldNum" sz="quarter" idx="4294967295"/>
          </p:nvPr>
        </p:nvSpPr>
        <p:spPr>
          <a:xfrm>
            <a:off x="11161713" y="6440488"/>
            <a:ext cx="1030287" cy="365125"/>
          </a:xfrm>
        </p:spPr>
        <p:txBody>
          <a:bodyPr/>
          <a:lstStyle/>
          <a:p>
            <a:fld id="{C3FDE51E-0052-334C-A4B2-C567FE9F326F}" type="slidenum">
              <a:rPr lang="en-US" smtClean="0"/>
              <a:pPr/>
              <a:t>27</a:t>
            </a:fld>
            <a:endParaRPr lang="en-US"/>
          </a:p>
        </p:txBody>
      </p:sp>
      <p:sp>
        <p:nvSpPr>
          <p:cNvPr id="3" name="Right Arrow 2"/>
          <p:cNvSpPr/>
          <p:nvPr/>
        </p:nvSpPr>
        <p:spPr>
          <a:xfrm>
            <a:off x="7035748" y="3374850"/>
            <a:ext cx="718335" cy="407624"/>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Infant Std"/>
              <a:cs typeface="Gill Sans Infant Std"/>
            </a:endParaRPr>
          </a:p>
        </p:txBody>
      </p:sp>
      <p:sp>
        <p:nvSpPr>
          <p:cNvPr id="7" name="Rectangle 6"/>
          <p:cNvSpPr/>
          <p:nvPr/>
        </p:nvSpPr>
        <p:spPr>
          <a:xfrm>
            <a:off x="7963824" y="2455277"/>
            <a:ext cx="4054003" cy="2246769"/>
          </a:xfrm>
          <a:prstGeom prst="rect">
            <a:avLst/>
          </a:prstGeom>
        </p:spPr>
        <p:txBody>
          <a:bodyPr wrap="square">
            <a:spAutoFit/>
          </a:bodyPr>
          <a:lstStyle/>
          <a:p>
            <a:r>
              <a:rPr lang="en-US" sz="2800">
                <a:solidFill>
                  <a:srgbClr val="000000"/>
                </a:solidFill>
                <a:latin typeface="Lato" panose="020F0502020204030203" pitchFamily="34" charset="0"/>
                <a:ea typeface="Calibri" panose="020F0502020204030204" pitchFamily="34" charset="0"/>
              </a:rPr>
              <a:t># screened</a:t>
            </a:r>
          </a:p>
          <a:p>
            <a:r>
              <a:rPr lang="en-US" sz="2800">
                <a:solidFill>
                  <a:srgbClr val="000000"/>
                </a:solidFill>
                <a:latin typeface="Lato" panose="020F0502020204030203" pitchFamily="34" charset="0"/>
                <a:ea typeface="Calibri" panose="020F0502020204030204" pitchFamily="34" charset="0"/>
              </a:rPr>
              <a:t># enrolled</a:t>
            </a:r>
          </a:p>
          <a:p>
            <a:r>
              <a:rPr lang="en-US" sz="2800">
                <a:latin typeface="Lato" panose="020F0502020204030203" pitchFamily="34" charset="0"/>
                <a:ea typeface="Calibri" panose="020F0502020204030204" pitchFamily="34" charset="0"/>
              </a:rPr>
              <a:t># enrolments per criteria</a:t>
            </a:r>
          </a:p>
          <a:p>
            <a:r>
              <a:rPr lang="en-US" sz="2800">
                <a:latin typeface="Lato" panose="020F0502020204030203" pitchFamily="34" charset="0"/>
                <a:ea typeface="Calibri" panose="020F0502020204030204" pitchFamily="34" charset="0"/>
              </a:rPr>
              <a:t># Exits</a:t>
            </a:r>
          </a:p>
          <a:p>
            <a:r>
              <a:rPr lang="en-US" sz="2800">
                <a:latin typeface="Lato" panose="020F0502020204030203" pitchFamily="34" charset="0"/>
                <a:ea typeface="Calibri" panose="020F0502020204030204" pitchFamily="34" charset="0"/>
              </a:rPr>
              <a:t># Exits by status</a:t>
            </a:r>
          </a:p>
        </p:txBody>
      </p:sp>
      <p:pic>
        <p:nvPicPr>
          <p:cNvPr id="11" name="Picture 10">
            <a:extLst>
              <a:ext uri="{FF2B5EF4-FFF2-40B4-BE49-F238E27FC236}">
                <a16:creationId xmlns:a16="http://schemas.microsoft.com/office/drawing/2014/main" id="{40F72542-BDA0-5E5C-AB4A-6BC2B078C719}"/>
              </a:ext>
            </a:extLst>
          </p:cNvPr>
          <p:cNvPicPr>
            <a:picLocks noChangeAspect="1"/>
          </p:cNvPicPr>
          <p:nvPr/>
        </p:nvPicPr>
        <p:blipFill>
          <a:blip r:embed="rId3"/>
          <a:stretch>
            <a:fillRect/>
          </a:stretch>
        </p:blipFill>
        <p:spPr>
          <a:xfrm>
            <a:off x="1140417" y="1702825"/>
            <a:ext cx="5099050" cy="4634489"/>
          </a:xfrm>
          <a:prstGeom prst="rect">
            <a:avLst/>
          </a:prstGeom>
          <a:solidFill>
            <a:schemeClr val="bg1"/>
          </a:solidFill>
          <a:ln>
            <a:solidFill>
              <a:schemeClr val="tx1"/>
            </a:solidFill>
          </a:ln>
        </p:spPr>
      </p:pic>
    </p:spTree>
    <p:extLst>
      <p:ext uri="{BB962C8B-B14F-4D97-AF65-F5344CB8AC3E}">
        <p14:creationId xmlns:p14="http://schemas.microsoft.com/office/powerpoint/2010/main" val="442158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Calibri Light" panose="020F0302020204030204" pitchFamily="34" charset="0"/>
              </a:rPr>
              <a:t>MEAL for the MAMI Care Pathway</a:t>
            </a:r>
            <a:br>
              <a:rPr lang="en-US" sz="4000" dirty="0">
                <a:cs typeface="Calibri Light" panose="020F0302020204030204" pitchFamily="34" charset="0"/>
              </a:rPr>
            </a:br>
            <a:r>
              <a:rPr lang="en-US" sz="4000" dirty="0">
                <a:solidFill>
                  <a:schemeClr val="accent1"/>
                </a:solidFill>
                <a:cs typeface="Calibri Light" panose="020F0302020204030204" pitchFamily="34" charset="0"/>
              </a:rPr>
              <a:t>Other MEAL resources</a:t>
            </a:r>
          </a:p>
        </p:txBody>
      </p:sp>
      <p:sp>
        <p:nvSpPr>
          <p:cNvPr id="4" name="Date Placeholder 3"/>
          <p:cNvSpPr>
            <a:spLocks noGrp="1"/>
          </p:cNvSpPr>
          <p:nvPr>
            <p:ph type="dt" sz="half" idx="4294967295"/>
          </p:nvPr>
        </p:nvSpPr>
        <p:spPr>
          <a:xfrm>
            <a:off x="10082213" y="6440488"/>
            <a:ext cx="2109787" cy="365125"/>
          </a:xfrm>
        </p:spPr>
        <p:txBody>
          <a:bodyPr/>
          <a:lstStyle/>
          <a:p>
            <a:fld id="{83660C64-2993-4302-A69B-6172CD17D064}" type="datetime3">
              <a:rPr lang="en-US" smtClean="0"/>
              <a:t>11 October 2023</a:t>
            </a:fld>
            <a:endParaRPr lang="en-US"/>
          </a:p>
        </p:txBody>
      </p:sp>
      <p:sp>
        <p:nvSpPr>
          <p:cNvPr id="5" name="Footer Placeholder 4"/>
          <p:cNvSpPr>
            <a:spLocks noGrp="1"/>
          </p:cNvSpPr>
          <p:nvPr>
            <p:ph type="ftr" sz="quarter" idx="4294967295"/>
          </p:nvPr>
        </p:nvSpPr>
        <p:spPr>
          <a:xfrm>
            <a:off x="0" y="6440488"/>
            <a:ext cx="5099050" cy="365125"/>
          </a:xfrm>
        </p:spPr>
        <p:txBody>
          <a:bodyPr/>
          <a:lstStyle/>
          <a:p>
            <a:r>
              <a:rPr lang="en-US"/>
              <a:t>MAMI Care Pathway - Contextualization Workshop</a:t>
            </a:r>
          </a:p>
        </p:txBody>
      </p:sp>
      <p:sp>
        <p:nvSpPr>
          <p:cNvPr id="6" name="Slide Number Placeholder 5">
            <a:extLst>
              <a:ext uri="{FF2B5EF4-FFF2-40B4-BE49-F238E27FC236}">
                <a16:creationId xmlns:a16="http://schemas.microsoft.com/office/drawing/2014/main" id="{A11E390F-0E33-4B8D-625E-5973502EDE90}"/>
              </a:ext>
            </a:extLst>
          </p:cNvPr>
          <p:cNvSpPr>
            <a:spLocks noGrp="1"/>
          </p:cNvSpPr>
          <p:nvPr>
            <p:ph type="sldNum" sz="quarter" idx="4294967295"/>
          </p:nvPr>
        </p:nvSpPr>
        <p:spPr>
          <a:xfrm>
            <a:off x="11161713" y="6440488"/>
            <a:ext cx="1030287" cy="365125"/>
          </a:xfrm>
        </p:spPr>
        <p:txBody>
          <a:bodyPr/>
          <a:lstStyle/>
          <a:p>
            <a:fld id="{C3FDE51E-0052-334C-A4B2-C567FE9F326F}" type="slidenum">
              <a:rPr lang="en-US" smtClean="0"/>
              <a:pPr/>
              <a:t>28</a:t>
            </a:fld>
            <a:endParaRPr lang="en-US"/>
          </a:p>
        </p:txBody>
      </p:sp>
      <p:sp>
        <p:nvSpPr>
          <p:cNvPr id="3" name="Rectangle 2"/>
          <p:cNvSpPr/>
          <p:nvPr/>
        </p:nvSpPr>
        <p:spPr>
          <a:xfrm>
            <a:off x="832104" y="1730806"/>
            <a:ext cx="11043520" cy="4524315"/>
          </a:xfrm>
          <a:prstGeom prst="rect">
            <a:avLst/>
          </a:prstGeom>
        </p:spPr>
        <p:txBody>
          <a:bodyPr wrap="square">
            <a:spAutoFit/>
          </a:bodyPr>
          <a:lstStyle/>
          <a:p>
            <a:r>
              <a:rPr lang="en-US" dirty="0">
                <a:solidFill>
                  <a:srgbClr val="000000"/>
                </a:solidFill>
                <a:latin typeface="Lato" panose="020F0502020204030203" pitchFamily="34" charset="0"/>
                <a:ea typeface="Calibri" panose="020F0502020204030204" pitchFamily="34" charset="0"/>
              </a:rPr>
              <a:t>Save the Children’s Monitoring, Evaluation, Accountability &amp; Learning Tools + Guidance Note, includes:</a:t>
            </a:r>
          </a:p>
          <a:p>
            <a:pPr marL="457200" indent="-457200">
              <a:buFont typeface="Arial" panose="020B0604020202020204" pitchFamily="34" charset="0"/>
              <a:buChar char="•"/>
            </a:pPr>
            <a:r>
              <a:rPr lang="en-US" dirty="0">
                <a:solidFill>
                  <a:srgbClr val="000000"/>
                </a:solidFill>
                <a:latin typeface="Lato" panose="020F0502020204030203" pitchFamily="34" charset="0"/>
                <a:ea typeface="Calibri" panose="020F0502020204030204" pitchFamily="34" charset="0"/>
              </a:rPr>
              <a:t>Forms</a:t>
            </a:r>
          </a:p>
          <a:p>
            <a:pPr marL="914400" lvl="1" indent="-457200">
              <a:buFont typeface="Arial" panose="020B0604020202020204" pitchFamily="34" charset="0"/>
              <a:buChar char="•"/>
            </a:pPr>
            <a:r>
              <a:rPr lang="en-US" dirty="0">
                <a:solidFill>
                  <a:srgbClr val="00B050"/>
                </a:solidFill>
                <a:latin typeface="Lato" panose="020F0502020204030203" pitchFamily="34" charset="0"/>
                <a:ea typeface="Calibri" panose="020F0502020204030204" pitchFamily="34" charset="0"/>
              </a:rPr>
              <a:t>Screening Tally Form		√</a:t>
            </a:r>
          </a:p>
          <a:p>
            <a:pPr marL="914400" lvl="1" indent="-457200">
              <a:buFont typeface="Arial" panose="020B0604020202020204" pitchFamily="34" charset="0"/>
              <a:buChar char="•"/>
            </a:pPr>
            <a:r>
              <a:rPr lang="en-US" dirty="0">
                <a:solidFill>
                  <a:srgbClr val="00B050"/>
                </a:solidFill>
                <a:latin typeface="Lato" panose="020F0502020204030203" pitchFamily="34" charset="0"/>
                <a:ea typeface="Calibri" panose="020F0502020204030204" pitchFamily="34" charset="0"/>
              </a:rPr>
              <a:t>MAMI Outpatient Register		 √</a:t>
            </a:r>
          </a:p>
          <a:p>
            <a:pPr marL="914400" lvl="1" indent="-457200">
              <a:buFont typeface="Arial" panose="020B0604020202020204" pitchFamily="34" charset="0"/>
              <a:buChar char="•"/>
            </a:pPr>
            <a:r>
              <a:rPr lang="en-US" dirty="0">
                <a:solidFill>
                  <a:srgbClr val="00B050"/>
                </a:solidFill>
                <a:latin typeface="Lato" panose="020F0502020204030203" pitchFamily="34" charset="0"/>
                <a:ea typeface="Calibri" panose="020F0502020204030204" pitchFamily="34" charset="0"/>
              </a:rPr>
              <a:t>Facility Reporting Form for MAMI</a:t>
            </a:r>
            <a:r>
              <a:rPr lang="en-US" dirty="0">
                <a:solidFill>
                  <a:srgbClr val="000000"/>
                </a:solidFill>
                <a:latin typeface="Lato" panose="020F0502020204030203" pitchFamily="34" charset="0"/>
                <a:ea typeface="Calibri" panose="020F0502020204030204" pitchFamily="34" charset="0"/>
              </a:rPr>
              <a:t>	</a:t>
            </a:r>
            <a:r>
              <a:rPr lang="en-US" dirty="0">
                <a:solidFill>
                  <a:srgbClr val="00B050"/>
                </a:solidFill>
                <a:latin typeface="Lato" panose="020F0502020204030203" pitchFamily="34" charset="0"/>
                <a:ea typeface="Calibri" panose="020F0502020204030204" pitchFamily="34" charset="0"/>
              </a:rPr>
              <a:t> √</a:t>
            </a:r>
            <a:endParaRPr lang="en-US" dirty="0">
              <a:solidFill>
                <a:srgbClr val="000000"/>
              </a:solidFill>
              <a:latin typeface="Lato" panose="020F0502020204030203" pitchFamily="34" charset="0"/>
              <a:ea typeface="Calibri" panose="020F0502020204030204" pitchFamily="34" charset="0"/>
            </a:endParaRPr>
          </a:p>
          <a:p>
            <a:pPr marL="914400" lvl="1" indent="-457200">
              <a:buFont typeface="Arial" panose="020B0604020202020204" pitchFamily="34" charset="0"/>
              <a:buChar char="•"/>
            </a:pPr>
            <a:r>
              <a:rPr lang="en-US" dirty="0">
                <a:solidFill>
                  <a:srgbClr val="000000"/>
                </a:solidFill>
                <a:latin typeface="Lato" panose="020F0502020204030203" pitchFamily="34" charset="0"/>
                <a:ea typeface="Calibri" panose="020F0502020204030204" pitchFamily="34" charset="0"/>
              </a:rPr>
              <a:t>Supervision Checklist</a:t>
            </a:r>
          </a:p>
          <a:p>
            <a:pPr marL="914400" lvl="1" indent="-457200">
              <a:buFont typeface="Arial" panose="020B0604020202020204" pitchFamily="34" charset="0"/>
              <a:buChar char="•"/>
            </a:pPr>
            <a:r>
              <a:rPr lang="en-US" dirty="0">
                <a:solidFill>
                  <a:srgbClr val="000000"/>
                </a:solidFill>
                <a:latin typeface="Lato" panose="020F0502020204030203" pitchFamily="34" charset="0"/>
                <a:ea typeface="Calibri" panose="020F0502020204030204" pitchFamily="34" charset="0"/>
              </a:rPr>
              <a:t>Quality Benchmark</a:t>
            </a:r>
          </a:p>
          <a:p>
            <a:pPr marL="457200" indent="-457200">
              <a:buFont typeface="Arial" panose="020B0604020202020204" pitchFamily="34" charset="0"/>
              <a:buChar char="•"/>
            </a:pPr>
            <a:r>
              <a:rPr lang="en-US" dirty="0">
                <a:solidFill>
                  <a:srgbClr val="000000"/>
                </a:solidFill>
                <a:latin typeface="Lato" panose="020F0502020204030203" pitchFamily="34" charset="0"/>
                <a:ea typeface="Calibri" panose="020F0502020204030204" pitchFamily="34" charset="0"/>
              </a:rPr>
              <a:t>Electronic Database Template</a:t>
            </a:r>
          </a:p>
          <a:p>
            <a:pPr marL="457200" indent="-457200">
              <a:buFont typeface="Arial" panose="020B0604020202020204" pitchFamily="34" charset="0"/>
              <a:buChar char="•"/>
            </a:pPr>
            <a:r>
              <a:rPr lang="en-US" dirty="0" err="1">
                <a:solidFill>
                  <a:srgbClr val="000000"/>
                </a:solidFill>
                <a:latin typeface="Lato" panose="020F0502020204030203" pitchFamily="34" charset="0"/>
                <a:ea typeface="Calibri" panose="020F0502020204030204" pitchFamily="34" charset="0"/>
              </a:rPr>
              <a:t>Programme</a:t>
            </a:r>
            <a:r>
              <a:rPr lang="en-US" dirty="0">
                <a:solidFill>
                  <a:srgbClr val="000000"/>
                </a:solidFill>
                <a:latin typeface="Lato" panose="020F0502020204030203" pitchFamily="34" charset="0"/>
                <a:ea typeface="Calibri" panose="020F0502020204030204" pitchFamily="34" charset="0"/>
              </a:rPr>
              <a:t> Outcome and Process Indicator suggestions</a:t>
            </a:r>
          </a:p>
          <a:p>
            <a:pPr marL="457200" indent="-457200">
              <a:buFont typeface="Arial" panose="020B0604020202020204" pitchFamily="34" charset="0"/>
              <a:buChar char="•"/>
            </a:pPr>
            <a:r>
              <a:rPr lang="en-US" dirty="0">
                <a:solidFill>
                  <a:srgbClr val="000000"/>
                </a:solidFill>
                <a:latin typeface="Lato" panose="020F0502020204030203" pitchFamily="34" charset="0"/>
                <a:ea typeface="Calibri" panose="020F0502020204030204" pitchFamily="34" charset="0"/>
              </a:rPr>
              <a:t>Extended Analysis suggestions</a:t>
            </a:r>
          </a:p>
          <a:p>
            <a:pPr marL="457200" indent="-457200">
              <a:buFont typeface="Arial" panose="020B0604020202020204" pitchFamily="34" charset="0"/>
              <a:buChar char="•"/>
            </a:pPr>
            <a:r>
              <a:rPr lang="en-US" dirty="0">
                <a:solidFill>
                  <a:srgbClr val="000000"/>
                </a:solidFill>
                <a:latin typeface="Lato" panose="020F0502020204030203" pitchFamily="34" charset="0"/>
                <a:ea typeface="Calibri" panose="020F0502020204030204" pitchFamily="34" charset="0"/>
              </a:rPr>
              <a:t>Accountability Mechanisms</a:t>
            </a:r>
          </a:p>
          <a:p>
            <a:pPr marL="457200" indent="-457200">
              <a:buFont typeface="Arial" panose="020B0604020202020204" pitchFamily="34" charset="0"/>
              <a:buChar char="•"/>
            </a:pPr>
            <a:r>
              <a:rPr lang="en-US" dirty="0">
                <a:solidFill>
                  <a:srgbClr val="000000"/>
                </a:solidFill>
                <a:latin typeface="Lato" panose="020F0502020204030203" pitchFamily="34" charset="0"/>
                <a:ea typeface="Calibri" panose="020F0502020204030204" pitchFamily="34" charset="0"/>
              </a:rPr>
              <a:t>Learning Agenda</a:t>
            </a:r>
          </a:p>
          <a:p>
            <a:endParaRPr lang="en-US" dirty="0">
              <a:latin typeface="Lato" panose="020F0502020204030203" pitchFamily="34" charset="0"/>
              <a:ea typeface="Calibri" panose="020F0502020204030204" pitchFamily="34" charset="0"/>
            </a:endParaRPr>
          </a:p>
          <a:p>
            <a:r>
              <a:rPr lang="en-US" dirty="0">
                <a:latin typeface="Lato" panose="020F0502020204030203" pitchFamily="34" charset="0"/>
                <a:ea typeface="Calibri" panose="020F0502020204030204" pitchFamily="34" charset="0"/>
              </a:rPr>
              <a:t>LINK:</a:t>
            </a:r>
          </a:p>
          <a:p>
            <a:r>
              <a:rPr lang="en-US" dirty="0">
                <a:latin typeface="Lato" panose="020F0502020204030203" pitchFamily="34" charset="0"/>
                <a:hlinkClick r:id="rId3"/>
              </a:rPr>
              <a:t>Guidance Note on Save the Children’s Monitoring, Evaluation, Accountability &amp; Learning Tools for MAMI implementation | Save the Children’s Resource Centre</a:t>
            </a:r>
            <a:endParaRPr lang="en-US" dirty="0">
              <a:latin typeface="Lato" panose="020F0502020204030203" pitchFamily="34" charset="0"/>
              <a:ea typeface="Calibri" panose="020F0502020204030204" pitchFamily="34" charset="0"/>
            </a:endParaRPr>
          </a:p>
        </p:txBody>
      </p:sp>
    </p:spTree>
    <p:extLst>
      <p:ext uri="{BB962C8B-B14F-4D97-AF65-F5344CB8AC3E}">
        <p14:creationId xmlns:p14="http://schemas.microsoft.com/office/powerpoint/2010/main" val="3781463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BA4C2-FCB7-E22B-E1B1-1D80C45C1DC3}"/>
              </a:ext>
            </a:extLst>
          </p:cNvPr>
          <p:cNvPicPr>
            <a:picLocks noChangeAspect="1"/>
          </p:cNvPicPr>
          <p:nvPr/>
        </p:nvPicPr>
        <p:blipFill rotWithShape="1">
          <a:blip r:embed="rId3">
            <a:extLst>
              <a:ext uri="{28A0092B-C50C-407E-A947-70E740481C1C}">
                <a14:useLocalDpi xmlns:a14="http://schemas.microsoft.com/office/drawing/2010/main" val="0"/>
              </a:ext>
            </a:extLst>
          </a:blip>
          <a:srcRect l="9548" r="9548"/>
          <a:stretch/>
        </p:blipFill>
        <p:spPr>
          <a:xfrm>
            <a:off x="0" y="-38451"/>
            <a:ext cx="6238242" cy="6926356"/>
          </a:xfrm>
          <a:prstGeom prst="rect">
            <a:avLst/>
          </a:prstGeom>
        </p:spPr>
      </p:pic>
      <p:sp>
        <p:nvSpPr>
          <p:cNvPr id="7" name="Rounded Rectangle 6">
            <a:extLst>
              <a:ext uri="{FF2B5EF4-FFF2-40B4-BE49-F238E27FC236}">
                <a16:creationId xmlns:a16="http://schemas.microsoft.com/office/drawing/2014/main" id="{CC0B20DB-0C57-4D13-AC1C-B08287C89388}"/>
              </a:ext>
            </a:extLst>
          </p:cNvPr>
          <p:cNvSpPr/>
          <p:nvPr/>
        </p:nvSpPr>
        <p:spPr>
          <a:xfrm>
            <a:off x="7324388" y="1062790"/>
            <a:ext cx="4155133" cy="473242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Workshop wrap up</a:t>
            </a:r>
            <a:endParaRPr kumimoji="0" lang="en-GB" sz="5000" b="0" i="0" u="none" strike="noStrike" kern="1200" cap="none" spc="0" normalizeH="0" baseline="0" noProof="0" dirty="0">
              <a:ln>
                <a:noFill/>
              </a:ln>
              <a:solidFill>
                <a:srgbClr val="000000"/>
              </a:solidFill>
              <a:effectLst/>
              <a:uLnTx/>
              <a:uFillTx/>
              <a:latin typeface="Oswald Medium"/>
              <a:ea typeface="+mn-ea"/>
              <a:cs typeface="+mn-cs"/>
            </a:endParaRPr>
          </a:p>
        </p:txBody>
      </p:sp>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3044" y="-261257"/>
            <a:ext cx="6238242" cy="6359868"/>
          </a:xfrm>
          <a:prstGeom prst="rect">
            <a:avLst/>
          </a:prstGeom>
        </p:spPr>
      </p:pic>
      <p:sp>
        <p:nvSpPr>
          <p:cNvPr id="9" name="TextBox 8">
            <a:extLst>
              <a:ext uri="{FF2B5EF4-FFF2-40B4-BE49-F238E27FC236}">
                <a16:creationId xmlns:a16="http://schemas.microsoft.com/office/drawing/2014/main" id="{983D9214-A401-A7DD-9580-929C1E1F29E0}"/>
              </a:ext>
            </a:extLst>
          </p:cNvPr>
          <p:cNvSpPr txBox="1"/>
          <p:nvPr/>
        </p:nvSpPr>
        <p:spPr>
          <a:xfrm>
            <a:off x="267423" y="6489611"/>
            <a:ext cx="3944429" cy="3982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FFFFFF"/>
                </a:solidFill>
                <a:effectLst/>
                <a:uLnTx/>
                <a:uFillTx/>
                <a:latin typeface="Lato"/>
                <a:ea typeface="+mn-ea"/>
                <a:cs typeface="Gill Sans Infant Std"/>
              </a:rPr>
              <a:t>Save the Children, </a:t>
            </a:r>
          </a:p>
        </p:txBody>
      </p:sp>
    </p:spTree>
    <p:extLst>
      <p:ext uri="{BB962C8B-B14F-4D97-AF65-F5344CB8AC3E}">
        <p14:creationId xmlns:p14="http://schemas.microsoft.com/office/powerpoint/2010/main" val="158473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aphicFrame>
        <p:nvGraphicFramePr>
          <p:cNvPr id="9" name="Table 8">
            <a:extLst>
              <a:ext uri="{FF2B5EF4-FFF2-40B4-BE49-F238E27FC236}">
                <a16:creationId xmlns:a16="http://schemas.microsoft.com/office/drawing/2014/main" id="{2090639D-BED6-34C9-ED5B-1FC95D941FA1}"/>
              </a:ext>
            </a:extLst>
          </p:cNvPr>
          <p:cNvGraphicFramePr>
            <a:graphicFrameLocks noGrp="1"/>
          </p:cNvGraphicFramePr>
          <p:nvPr>
            <p:extLst>
              <p:ext uri="{D42A27DB-BD31-4B8C-83A1-F6EECF244321}">
                <p14:modId xmlns:p14="http://schemas.microsoft.com/office/powerpoint/2010/main" val="967557684"/>
              </p:ext>
            </p:extLst>
          </p:nvPr>
        </p:nvGraphicFramePr>
        <p:xfrm>
          <a:off x="2135742" y="1545440"/>
          <a:ext cx="7914030" cy="4328242"/>
        </p:xfrm>
        <a:graphic>
          <a:graphicData uri="http://schemas.openxmlformats.org/drawingml/2006/table">
            <a:tbl>
              <a:tblPr firstRow="1" firstCol="1" bandRow="1">
                <a:tableStyleId>{5202B0CA-FC54-4496-8BCA-5EF66A818D29}</a:tableStyleId>
              </a:tblPr>
              <a:tblGrid>
                <a:gridCol w="2303047">
                  <a:extLst>
                    <a:ext uri="{9D8B030D-6E8A-4147-A177-3AD203B41FA5}">
                      <a16:colId xmlns:a16="http://schemas.microsoft.com/office/drawing/2014/main" val="3433200156"/>
                    </a:ext>
                  </a:extLst>
                </a:gridCol>
                <a:gridCol w="5610983">
                  <a:extLst>
                    <a:ext uri="{9D8B030D-6E8A-4147-A177-3AD203B41FA5}">
                      <a16:colId xmlns:a16="http://schemas.microsoft.com/office/drawing/2014/main" val="668890169"/>
                    </a:ext>
                  </a:extLst>
                </a:gridCol>
              </a:tblGrid>
              <a:tr h="517226">
                <a:tc>
                  <a:txBody>
                    <a:bodyPr/>
                    <a:lstStyle/>
                    <a:p>
                      <a:pPr marL="0" marR="0" algn="ctr">
                        <a:lnSpc>
                          <a:spcPct val="150000"/>
                        </a:lnSpc>
                        <a:spcBef>
                          <a:spcPts val="0"/>
                        </a:spcBef>
                        <a:spcAft>
                          <a:spcPts val="0"/>
                        </a:spcAft>
                      </a:pPr>
                      <a:r>
                        <a:rPr lang="en-US" sz="1600" dirty="0">
                          <a:effectLst/>
                          <a:latin typeface="+mn-lt"/>
                          <a:ea typeface="Lato" panose="020F0502020204030203" pitchFamily="34" charset="0"/>
                          <a:cs typeface="Lato" panose="020F0502020204030203" pitchFamily="34" charset="0"/>
                        </a:rPr>
                        <a:t>Time</a:t>
                      </a:r>
                    </a:p>
                  </a:txBody>
                  <a:tcPr marL="68580" marR="68580" marT="0" marB="0" anchor="ctr">
                    <a:solidFill>
                      <a:schemeClr val="accent1"/>
                    </a:solidFill>
                  </a:tcPr>
                </a:tc>
                <a:tc>
                  <a:txBody>
                    <a:bodyPr/>
                    <a:lstStyle/>
                    <a:p>
                      <a:pPr marL="0" marR="0">
                        <a:lnSpc>
                          <a:spcPct val="150000"/>
                        </a:lnSpc>
                        <a:spcBef>
                          <a:spcPts val="0"/>
                        </a:spcBef>
                        <a:spcAft>
                          <a:spcPts val="0"/>
                        </a:spcAft>
                      </a:pPr>
                      <a:r>
                        <a:rPr lang="en-US" sz="1600" dirty="0">
                          <a:effectLst/>
                          <a:latin typeface="+mn-lt"/>
                          <a:ea typeface="Lato" panose="020F0502020204030203" pitchFamily="34" charset="0"/>
                          <a:cs typeface="Lato" panose="020F0502020204030203" pitchFamily="34" charset="0"/>
                        </a:rPr>
                        <a:t>Session</a:t>
                      </a:r>
                    </a:p>
                  </a:txBody>
                  <a:tcPr marL="68580" marR="68580" marT="0" marB="0" anchor="ctr">
                    <a:solidFill>
                      <a:schemeClr val="accent1"/>
                    </a:solidFill>
                  </a:tcPr>
                </a:tc>
                <a:extLst>
                  <a:ext uri="{0D108BD9-81ED-4DB2-BD59-A6C34878D82A}">
                    <a16:rowId xmlns:a16="http://schemas.microsoft.com/office/drawing/2014/main" val="570380207"/>
                  </a:ext>
                </a:extLst>
              </a:tr>
              <a:tr h="228561">
                <a:tc>
                  <a:txBody>
                    <a:bodyPr/>
                    <a:lstStyle/>
                    <a:p>
                      <a:pPr marL="0" marR="0" algn="ctr">
                        <a:lnSpc>
                          <a:spcPct val="150000"/>
                        </a:lnSpc>
                        <a:spcBef>
                          <a:spcPts val="0"/>
                        </a:spcBef>
                        <a:spcAft>
                          <a:spcPts val="0"/>
                        </a:spcAft>
                      </a:pPr>
                      <a:r>
                        <a:rPr lang="en-US" sz="2400" dirty="0">
                          <a:effectLst/>
                          <a:latin typeface="Lato"/>
                          <a:ea typeface="Calibri" panose="020F0502020204030204" pitchFamily="34" charset="0"/>
                          <a:cs typeface="Times New Roman"/>
                        </a:rPr>
                        <a:t>5 minutes</a:t>
                      </a:r>
                    </a:p>
                  </a:txBody>
                  <a:tcPr marL="68580" marR="68580" marT="0" marB="0"/>
                </a:tc>
                <a:tc>
                  <a:txBody>
                    <a:bodyPr/>
                    <a:lstStyle/>
                    <a:p>
                      <a:pPr marL="0" marR="0">
                        <a:lnSpc>
                          <a:spcPct val="150000"/>
                        </a:lnSpc>
                        <a:spcBef>
                          <a:spcPts val="0"/>
                        </a:spcBef>
                        <a:spcAft>
                          <a:spcPts val="0"/>
                        </a:spcAft>
                      </a:pPr>
                      <a:r>
                        <a:rPr lang="en-US" sz="2400" b="0" dirty="0">
                          <a:effectLst/>
                          <a:latin typeface="Lato" panose="020F0502020204030203" pitchFamily="34" charset="0"/>
                          <a:ea typeface="Calibri" panose="020F0502020204030204" pitchFamily="34" charset="0"/>
                          <a:cs typeface="Times New Roman" panose="02020603050405020304" pitchFamily="18" charset="0"/>
                        </a:rPr>
                        <a:t>Welcome</a:t>
                      </a:r>
                      <a:r>
                        <a:rPr lang="en-US" sz="2400" b="0" baseline="0" dirty="0">
                          <a:effectLst/>
                          <a:latin typeface="Lato" panose="020F0502020204030203" pitchFamily="34" charset="0"/>
                          <a:ea typeface="Calibri" panose="020F0502020204030204" pitchFamily="34" charset="0"/>
                          <a:cs typeface="Times New Roman" panose="02020603050405020304" pitchFamily="18" charset="0"/>
                        </a:rPr>
                        <a:t> &amp; Objectives</a:t>
                      </a:r>
                      <a:endParaRPr lang="en-US" sz="24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6112032"/>
                  </a:ext>
                </a:extLst>
              </a:tr>
              <a:tr h="288032">
                <a:tc>
                  <a:txBody>
                    <a:bodyPr/>
                    <a:lstStyle/>
                    <a:p>
                      <a:pPr marL="0" marR="0" algn="ctr">
                        <a:lnSpc>
                          <a:spcPct val="150000"/>
                        </a:lnSpc>
                        <a:spcBef>
                          <a:spcPts val="0"/>
                        </a:spcBef>
                        <a:spcAft>
                          <a:spcPts val="0"/>
                        </a:spcAft>
                      </a:pPr>
                      <a:r>
                        <a:rPr lang="en-GB" sz="2400" dirty="0">
                          <a:effectLst/>
                          <a:latin typeface="Lato"/>
                        </a:rPr>
                        <a:t>45 minutes</a:t>
                      </a:r>
                    </a:p>
                  </a:txBody>
                  <a:tcPr marL="68580" marR="68580" marT="0" marB="0"/>
                </a:tc>
                <a:tc>
                  <a:txBody>
                    <a:bodyPr/>
                    <a:lstStyle/>
                    <a:p>
                      <a:pPr marL="0" marR="0">
                        <a:lnSpc>
                          <a:spcPct val="150000"/>
                        </a:lnSpc>
                        <a:spcBef>
                          <a:spcPts val="0"/>
                        </a:spcBef>
                        <a:spcAft>
                          <a:spcPts val="0"/>
                        </a:spcAft>
                      </a:pPr>
                      <a:r>
                        <a:rPr lang="en-GB" sz="2400" b="0" dirty="0">
                          <a:effectLst/>
                          <a:latin typeface="Lato" panose="020F0502020204030203" pitchFamily="34" charset="0"/>
                        </a:rPr>
                        <a:t>Recap</a:t>
                      </a:r>
                      <a:endParaRPr lang="en-US" sz="24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8938432"/>
                  </a:ext>
                </a:extLst>
              </a:tr>
              <a:tr h="264771">
                <a:tc>
                  <a:txBody>
                    <a:bodyPr/>
                    <a:lstStyle/>
                    <a:p>
                      <a:pPr marL="0" marR="0" algn="ctr">
                        <a:lnSpc>
                          <a:spcPct val="150000"/>
                        </a:lnSpc>
                        <a:spcBef>
                          <a:spcPts val="0"/>
                        </a:spcBef>
                        <a:spcAft>
                          <a:spcPts val="0"/>
                        </a:spcAft>
                      </a:pPr>
                      <a:r>
                        <a:rPr lang="en-US" sz="2400" dirty="0">
                          <a:effectLst/>
                          <a:latin typeface="Lato"/>
                          <a:ea typeface="Calibri" panose="020F0502020204030204" pitchFamily="34" charset="0"/>
                          <a:cs typeface="Times New Roman"/>
                        </a:rPr>
                        <a:t>60 minutes</a:t>
                      </a:r>
                    </a:p>
                  </a:txBody>
                  <a:tcPr marL="68580" marR="68580" marT="0" marB="0"/>
                </a:tc>
                <a:tc>
                  <a:txBody>
                    <a:bodyPr/>
                    <a:lstStyle/>
                    <a:p>
                      <a:pPr marL="0" marR="0">
                        <a:lnSpc>
                          <a:spcPct val="150000"/>
                        </a:lnSpc>
                        <a:spcBef>
                          <a:spcPts val="0"/>
                        </a:spcBef>
                        <a:spcAft>
                          <a:spcPts val="0"/>
                        </a:spcAft>
                      </a:pPr>
                      <a:r>
                        <a:rPr lang="en-US" sz="2400" b="0" dirty="0">
                          <a:effectLst/>
                          <a:latin typeface="Lato" panose="020F0502020204030203" pitchFamily="34" charset="0"/>
                          <a:ea typeface="Calibri" panose="020F0502020204030204" pitchFamily="34" charset="0"/>
                          <a:cs typeface="Times New Roman" panose="02020603050405020304" pitchFamily="18" charset="0"/>
                        </a:rPr>
                        <a:t>Contextualizing the MAMI Assessment</a:t>
                      </a:r>
                    </a:p>
                  </a:txBody>
                  <a:tcPr marL="68580" marR="68580" marT="0" marB="0"/>
                </a:tc>
                <a:extLst>
                  <a:ext uri="{0D108BD9-81ED-4DB2-BD59-A6C34878D82A}">
                    <a16:rowId xmlns:a16="http://schemas.microsoft.com/office/drawing/2014/main" val="3181412828"/>
                  </a:ext>
                </a:extLst>
              </a:tr>
              <a:tr h="264771">
                <a:tc>
                  <a:txBody>
                    <a:bodyPr/>
                    <a:lstStyle/>
                    <a:p>
                      <a:pPr marL="0" marR="0" algn="ctr">
                        <a:lnSpc>
                          <a:spcPct val="150000"/>
                        </a:lnSpc>
                        <a:spcBef>
                          <a:spcPts val="0"/>
                        </a:spcBef>
                        <a:spcAft>
                          <a:spcPts val="0"/>
                        </a:spcAft>
                      </a:pPr>
                      <a:r>
                        <a:rPr lang="en-US" sz="2400" i="1" dirty="0">
                          <a:effectLst/>
                          <a:latin typeface="Lato"/>
                          <a:ea typeface="Calibri" panose="020F0502020204030204" pitchFamily="34" charset="0"/>
                          <a:cs typeface="Times New Roman"/>
                        </a:rPr>
                        <a:t>20 minutes</a:t>
                      </a:r>
                    </a:p>
                  </a:txBody>
                  <a:tcPr marL="68580" marR="68580" marT="0" marB="0"/>
                </a:tc>
                <a:tc>
                  <a:txBody>
                    <a:bodyPr/>
                    <a:lstStyle/>
                    <a:p>
                      <a:pPr marL="0" marR="0">
                        <a:lnSpc>
                          <a:spcPct val="150000"/>
                        </a:lnSpc>
                        <a:spcBef>
                          <a:spcPts val="0"/>
                        </a:spcBef>
                        <a:spcAft>
                          <a:spcPts val="0"/>
                        </a:spcAft>
                      </a:pPr>
                      <a:r>
                        <a:rPr lang="en-US" sz="2400" b="0" i="1" dirty="0">
                          <a:effectLst/>
                          <a:latin typeface="Lato" panose="020F0502020204030203" pitchFamily="34" charset="0"/>
                          <a:ea typeface="Calibri" panose="020F0502020204030204" pitchFamily="34" charset="0"/>
                          <a:cs typeface="Times New Roman" panose="02020603050405020304" pitchFamily="18" charset="0"/>
                        </a:rPr>
                        <a:t>Break</a:t>
                      </a:r>
                    </a:p>
                  </a:txBody>
                  <a:tcPr marL="68580" marR="68580" marT="0" marB="0"/>
                </a:tc>
                <a:extLst>
                  <a:ext uri="{0D108BD9-81ED-4DB2-BD59-A6C34878D82A}">
                    <a16:rowId xmlns:a16="http://schemas.microsoft.com/office/drawing/2014/main" val="2794816408"/>
                  </a:ext>
                </a:extLst>
              </a:tr>
              <a:tr h="285807">
                <a:tc>
                  <a:txBody>
                    <a:bodyPr/>
                    <a:lstStyle/>
                    <a:p>
                      <a:pPr marL="0" marR="0" algn="ctr">
                        <a:lnSpc>
                          <a:spcPct val="150000"/>
                        </a:lnSpc>
                        <a:spcBef>
                          <a:spcPts val="0"/>
                        </a:spcBef>
                        <a:spcAft>
                          <a:spcPts val="0"/>
                        </a:spcAft>
                      </a:pPr>
                      <a:r>
                        <a:rPr lang="en-US" sz="2400" dirty="0">
                          <a:effectLst/>
                          <a:latin typeface="Lato"/>
                          <a:ea typeface="Calibri" panose="020F0502020204030204" pitchFamily="34" charset="0"/>
                          <a:cs typeface="Times New Roman"/>
                        </a:rPr>
                        <a:t>60 minutes</a:t>
                      </a:r>
                    </a:p>
                  </a:txBody>
                  <a:tcPr marL="68580" marR="68580" marT="0" marB="0"/>
                </a:tc>
                <a:tc>
                  <a:txBody>
                    <a:bodyPr/>
                    <a:lstStyle/>
                    <a:p>
                      <a:pPr marL="0" marR="0">
                        <a:lnSpc>
                          <a:spcPct val="150000"/>
                        </a:lnSpc>
                        <a:spcBef>
                          <a:spcPts val="0"/>
                        </a:spcBef>
                        <a:spcAft>
                          <a:spcPts val="0"/>
                        </a:spcAft>
                      </a:pPr>
                      <a:r>
                        <a:rPr lang="en-US" sz="2400" b="0" dirty="0">
                          <a:effectLst/>
                          <a:latin typeface="Lato" panose="020F0502020204030203" pitchFamily="34" charset="0"/>
                          <a:ea typeface="Calibri" panose="020F0502020204030204" pitchFamily="34" charset="0"/>
                          <a:cs typeface="Times New Roman" panose="02020603050405020304" pitchFamily="18" charset="0"/>
                        </a:rPr>
                        <a:t>Who, What, Where</a:t>
                      </a:r>
                    </a:p>
                  </a:txBody>
                  <a:tcPr marL="68580" marR="68580" marT="0" marB="0"/>
                </a:tc>
                <a:extLst>
                  <a:ext uri="{0D108BD9-81ED-4DB2-BD59-A6C34878D82A}">
                    <a16:rowId xmlns:a16="http://schemas.microsoft.com/office/drawing/2014/main" val="1193684473"/>
                  </a:ext>
                </a:extLst>
              </a:tr>
              <a:tr h="288032">
                <a:tc>
                  <a:txBody>
                    <a:bodyPr/>
                    <a:lstStyle/>
                    <a:p>
                      <a:pPr marL="0" marR="0" algn="ctr">
                        <a:lnSpc>
                          <a:spcPct val="150000"/>
                        </a:lnSpc>
                        <a:spcBef>
                          <a:spcPts val="0"/>
                        </a:spcBef>
                        <a:spcAft>
                          <a:spcPts val="0"/>
                        </a:spcAft>
                      </a:pPr>
                      <a:r>
                        <a:rPr lang="en-US" sz="2400" dirty="0">
                          <a:effectLst/>
                          <a:latin typeface="Lato"/>
                          <a:ea typeface="Calibri" panose="020F0502020204030204" pitchFamily="34" charset="0"/>
                          <a:cs typeface="Times New Roman"/>
                        </a:rPr>
                        <a:t>45 minutes</a:t>
                      </a:r>
                    </a:p>
                  </a:txBody>
                  <a:tcPr marL="68580" marR="68580" marT="0" marB="0"/>
                </a:tc>
                <a:tc>
                  <a:txBody>
                    <a:bodyPr/>
                    <a:lstStyle/>
                    <a:p>
                      <a:pPr marL="0" marR="0">
                        <a:lnSpc>
                          <a:spcPct val="150000"/>
                        </a:lnSpc>
                        <a:spcBef>
                          <a:spcPts val="0"/>
                        </a:spcBef>
                        <a:spcAft>
                          <a:spcPts val="0"/>
                        </a:spcAft>
                      </a:pPr>
                      <a:r>
                        <a:rPr lang="en-US" sz="2400" b="0" dirty="0">
                          <a:effectLst/>
                          <a:latin typeface="Lato"/>
                          <a:ea typeface="Calibri" panose="020F0502020204030204" pitchFamily="34" charset="0"/>
                          <a:cs typeface="Times New Roman"/>
                        </a:rPr>
                        <a:t>Monitoring, Evaluation and Learning</a:t>
                      </a:r>
                    </a:p>
                  </a:txBody>
                  <a:tcPr marL="68580" marR="68580" marT="0" marB="0"/>
                </a:tc>
                <a:extLst>
                  <a:ext uri="{0D108BD9-81ED-4DB2-BD59-A6C34878D82A}">
                    <a16:rowId xmlns:a16="http://schemas.microsoft.com/office/drawing/2014/main" val="4145789526"/>
                  </a:ext>
                </a:extLst>
              </a:tr>
              <a:tr h="288032">
                <a:tc>
                  <a:txBody>
                    <a:bodyPr/>
                    <a:lstStyle/>
                    <a:p>
                      <a:pPr marL="0" marR="0" algn="ctr">
                        <a:lnSpc>
                          <a:spcPct val="150000"/>
                        </a:lnSpc>
                        <a:spcBef>
                          <a:spcPts val="0"/>
                        </a:spcBef>
                        <a:spcAft>
                          <a:spcPts val="0"/>
                        </a:spcAft>
                      </a:pPr>
                      <a:r>
                        <a:rPr lang="en-GB" sz="2400" dirty="0">
                          <a:effectLst/>
                          <a:latin typeface="Lato"/>
                        </a:rPr>
                        <a:t>15 minutes</a:t>
                      </a:r>
                    </a:p>
                  </a:txBody>
                  <a:tcPr marL="68580" marR="68580" marT="0" marB="0"/>
                </a:tc>
                <a:tc>
                  <a:txBody>
                    <a:bodyPr/>
                    <a:lstStyle/>
                    <a:p>
                      <a:pPr marL="0" marR="0">
                        <a:lnSpc>
                          <a:spcPct val="150000"/>
                        </a:lnSpc>
                        <a:spcBef>
                          <a:spcPts val="0"/>
                        </a:spcBef>
                        <a:spcAft>
                          <a:spcPts val="0"/>
                        </a:spcAft>
                      </a:pPr>
                      <a:r>
                        <a:rPr lang="en-GB" sz="2400" b="0" dirty="0">
                          <a:effectLst/>
                          <a:latin typeface="Lato" panose="020F0502020204030203" pitchFamily="34" charset="0"/>
                        </a:rPr>
                        <a:t>Q &amp; A</a:t>
                      </a:r>
                      <a:endParaRPr lang="en-US" sz="24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899912"/>
                  </a:ext>
                </a:extLst>
              </a:tr>
              <a:tr h="288032">
                <a:tc>
                  <a:txBody>
                    <a:bodyPr/>
                    <a:lstStyle/>
                    <a:p>
                      <a:pPr marL="0" marR="0" algn="ctr">
                        <a:lnSpc>
                          <a:spcPct val="150000"/>
                        </a:lnSpc>
                        <a:spcBef>
                          <a:spcPts val="0"/>
                        </a:spcBef>
                        <a:spcAft>
                          <a:spcPts val="0"/>
                        </a:spcAft>
                      </a:pPr>
                      <a:r>
                        <a:rPr lang="en-US" sz="2400" dirty="0">
                          <a:effectLst/>
                          <a:latin typeface="Lato"/>
                        </a:rPr>
                        <a:t>4 hours</a:t>
                      </a:r>
                      <a:endParaRPr lang="en-GB" sz="2400" dirty="0">
                        <a:effectLst/>
                        <a:latin typeface="Lato"/>
                      </a:endParaRPr>
                    </a:p>
                  </a:txBody>
                  <a:tcPr marL="68580" marR="68580" marT="0" marB="0"/>
                </a:tc>
                <a:tc>
                  <a:txBody>
                    <a:bodyPr/>
                    <a:lstStyle/>
                    <a:p>
                      <a:pPr marL="0" marR="0">
                        <a:lnSpc>
                          <a:spcPct val="150000"/>
                        </a:lnSpc>
                        <a:spcBef>
                          <a:spcPts val="0"/>
                        </a:spcBef>
                        <a:spcAft>
                          <a:spcPts val="0"/>
                        </a:spcAft>
                      </a:pPr>
                      <a:endParaRPr lang="en-US" sz="24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8952210"/>
                  </a:ext>
                </a:extLst>
              </a:tr>
            </a:tbl>
          </a:graphicData>
        </a:graphic>
      </p:graphicFrame>
      <p:sp>
        <p:nvSpPr>
          <p:cNvPr id="2" name="Title 1">
            <a:extLst>
              <a:ext uri="{FF2B5EF4-FFF2-40B4-BE49-F238E27FC236}">
                <a16:creationId xmlns:a16="http://schemas.microsoft.com/office/drawing/2014/main" id="{4E67853E-7A8D-46AC-24DD-519C5F0A9442}"/>
              </a:ext>
            </a:extLst>
          </p:cNvPr>
          <p:cNvSpPr>
            <a:spLocks noGrp="1"/>
          </p:cNvSpPr>
          <p:nvPr>
            <p:ph type="title"/>
          </p:nvPr>
        </p:nvSpPr>
        <p:spPr/>
        <p:txBody>
          <a:bodyPr/>
          <a:lstStyle/>
          <a:p>
            <a:r>
              <a:rPr lang="en-US" dirty="0"/>
              <a:t>AGENDA</a:t>
            </a:r>
            <a:endParaRPr lang="en-GB" dirty="0"/>
          </a:p>
        </p:txBody>
      </p:sp>
    </p:spTree>
    <p:extLst>
      <p:ext uri="{BB962C8B-B14F-4D97-AF65-F5344CB8AC3E}">
        <p14:creationId xmlns:p14="http://schemas.microsoft.com/office/powerpoint/2010/main" val="115065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C861D-9A55-B7D7-1817-90EC1C465087}"/>
              </a:ext>
            </a:extLst>
          </p:cNvPr>
          <p:cNvSpPr>
            <a:spLocks noGrp="1"/>
          </p:cNvSpPr>
          <p:nvPr>
            <p:ph idx="1"/>
          </p:nvPr>
        </p:nvSpPr>
        <p:spPr/>
        <p:txBody>
          <a:bodyPr>
            <a:normAutofit lnSpcReduction="10000"/>
          </a:bodyPr>
          <a:lstStyle/>
          <a:p>
            <a:pPr marL="257175" indent="-257175">
              <a:lnSpc>
                <a:spcPct val="150000"/>
              </a:lnSpc>
              <a:buFont typeface="+mj-lt"/>
              <a:buAutoNum type="arabicPeriod"/>
            </a:pPr>
            <a:r>
              <a:rPr lang="en-US" sz="1600" err="1">
                <a:solidFill>
                  <a:srgbClr val="222221"/>
                </a:solidFill>
                <a:latin typeface="Lato" panose="020F0502020204030203" pitchFamily="34" charset="0"/>
              </a:rPr>
              <a:t>Familiarise</a:t>
            </a:r>
            <a:r>
              <a:rPr lang="en-US" sz="1600">
                <a:solidFill>
                  <a:srgbClr val="222221"/>
                </a:solidFill>
                <a:latin typeface="Lato" panose="020F0502020204030203" pitchFamily="34" charset="0"/>
              </a:rPr>
              <a:t> yourself with the MAMI Care Pathway Package: </a:t>
            </a:r>
            <a:r>
              <a:rPr lang="en-US" sz="1600">
                <a:solidFill>
                  <a:srgbClr val="222221"/>
                </a:solidFill>
                <a:latin typeface="Lato" panose="020F0502020204030203" pitchFamily="34" charset="0"/>
                <a:hlinkClick r:id="rId2"/>
              </a:rPr>
              <a:t>https://www.ennonline.net/mamicarepathway</a:t>
            </a:r>
            <a:r>
              <a:rPr lang="en-US" sz="1600">
                <a:solidFill>
                  <a:srgbClr val="222221"/>
                </a:solidFill>
                <a:latin typeface="Lato" panose="020F0502020204030203" pitchFamily="34" charset="0"/>
              </a:rPr>
              <a:t>  </a:t>
            </a:r>
          </a:p>
          <a:p>
            <a:pPr marL="257175" indent="-257175">
              <a:lnSpc>
                <a:spcPct val="150000"/>
              </a:lnSpc>
              <a:buFont typeface="+mj-lt"/>
              <a:buAutoNum type="arabicPeriod"/>
            </a:pPr>
            <a:r>
              <a:rPr lang="en-US" sz="1600">
                <a:solidFill>
                  <a:srgbClr val="222221"/>
                </a:solidFill>
                <a:latin typeface="Lato" panose="020F0502020204030203" pitchFamily="34" charset="0"/>
              </a:rPr>
              <a:t>Preparation of tools for your context</a:t>
            </a:r>
          </a:p>
          <a:p>
            <a:pPr marL="742950" lvl="1" indent="-285750">
              <a:lnSpc>
                <a:spcPct val="150000"/>
              </a:lnSpc>
              <a:buFont typeface="Arial" panose="020B0604020202020204" pitchFamily="34" charset="0"/>
              <a:buChar char="•"/>
            </a:pPr>
            <a:r>
              <a:rPr lang="en-US" sz="1400">
                <a:solidFill>
                  <a:srgbClr val="222221"/>
                </a:solidFill>
                <a:latin typeface="Lato" panose="020F0502020204030203" pitchFamily="34" charset="0"/>
              </a:rPr>
              <a:t>Review and </a:t>
            </a:r>
            <a:r>
              <a:rPr lang="en-US" sz="1400" err="1">
                <a:solidFill>
                  <a:srgbClr val="222221"/>
                </a:solidFill>
                <a:latin typeface="Lato" panose="020F0502020204030203" pitchFamily="34" charset="0"/>
              </a:rPr>
              <a:t>contextualise</a:t>
            </a:r>
            <a:r>
              <a:rPr lang="en-US" sz="1400">
                <a:solidFill>
                  <a:srgbClr val="222221"/>
                </a:solidFill>
                <a:latin typeface="Lato" panose="020F0502020204030203" pitchFamily="34" charset="0"/>
              </a:rPr>
              <a:t> the MAMI Assessment Forms</a:t>
            </a:r>
          </a:p>
          <a:p>
            <a:pPr marL="742950" lvl="1" indent="-285750">
              <a:lnSpc>
                <a:spcPct val="150000"/>
              </a:lnSpc>
              <a:buFont typeface="Arial" panose="020B0604020202020204" pitchFamily="34" charset="0"/>
              <a:buChar char="•"/>
            </a:pPr>
            <a:r>
              <a:rPr lang="en-US" sz="1400">
                <a:solidFill>
                  <a:srgbClr val="222221"/>
                </a:solidFill>
                <a:latin typeface="Lato" panose="020F0502020204030203" pitchFamily="34" charset="0"/>
              </a:rPr>
              <a:t>Review and </a:t>
            </a:r>
            <a:r>
              <a:rPr lang="en-US" sz="1400" err="1">
                <a:solidFill>
                  <a:srgbClr val="222221"/>
                </a:solidFill>
                <a:latin typeface="Lato" panose="020F0502020204030203" pitchFamily="34" charset="0"/>
              </a:rPr>
              <a:t>contextualise</a:t>
            </a:r>
            <a:r>
              <a:rPr lang="en-US" sz="1400">
                <a:solidFill>
                  <a:srgbClr val="222221"/>
                </a:solidFill>
                <a:latin typeface="Lato" panose="020F0502020204030203" pitchFamily="34" charset="0"/>
              </a:rPr>
              <a:t> the MAMI Enrolment and Follow-up Form</a:t>
            </a:r>
          </a:p>
          <a:p>
            <a:pPr marL="257175" indent="-257175">
              <a:lnSpc>
                <a:spcPct val="150000"/>
              </a:lnSpc>
              <a:buFont typeface="+mj-lt"/>
              <a:buAutoNum type="arabicPeriod"/>
            </a:pPr>
            <a:r>
              <a:rPr lang="en-US" sz="1600">
                <a:solidFill>
                  <a:srgbClr val="222221"/>
                </a:solidFill>
                <a:latin typeface="Lato" panose="020F0502020204030203" pitchFamily="34" charset="0"/>
              </a:rPr>
              <a:t>Recruitment, procurement and preparation for implementation</a:t>
            </a:r>
          </a:p>
          <a:p>
            <a:pPr marL="257175" indent="-257175">
              <a:lnSpc>
                <a:spcPct val="150000"/>
              </a:lnSpc>
              <a:buFont typeface="+mj-lt"/>
              <a:buAutoNum type="arabicPeriod"/>
            </a:pPr>
            <a:r>
              <a:rPr lang="en-US" sz="1600">
                <a:solidFill>
                  <a:srgbClr val="222221"/>
                </a:solidFill>
                <a:latin typeface="Lato" panose="020F0502020204030203" pitchFamily="34" charset="0"/>
              </a:rPr>
              <a:t>Establish MEAL System for MAMI Care Pathway</a:t>
            </a:r>
          </a:p>
          <a:p>
            <a:pPr marL="742950" lvl="1" indent="-285750">
              <a:lnSpc>
                <a:spcPct val="150000"/>
              </a:lnSpc>
              <a:buFont typeface="Arial" panose="020B0604020202020204" pitchFamily="34" charset="0"/>
              <a:buChar char="•"/>
            </a:pPr>
            <a:r>
              <a:rPr lang="en-US" sz="1400">
                <a:solidFill>
                  <a:srgbClr val="222221"/>
                </a:solidFill>
                <a:latin typeface="Lato" panose="020F0502020204030203" pitchFamily="34" charset="0"/>
              </a:rPr>
              <a:t>Review, select and </a:t>
            </a:r>
            <a:r>
              <a:rPr lang="en-US" sz="1400" err="1">
                <a:solidFill>
                  <a:srgbClr val="222221"/>
                </a:solidFill>
                <a:latin typeface="Lato" panose="020F0502020204030203" pitchFamily="34" charset="0"/>
              </a:rPr>
              <a:t>contextualise</a:t>
            </a:r>
            <a:r>
              <a:rPr lang="en-US" sz="1400">
                <a:solidFill>
                  <a:srgbClr val="222221"/>
                </a:solidFill>
                <a:latin typeface="Lato" panose="020F0502020204030203" pitchFamily="34" charset="0"/>
              </a:rPr>
              <a:t> Tools from the MAMI MEAL Package (Register, Reporting Forms, Supervision Tool, Quality Benchmark, Database)</a:t>
            </a:r>
          </a:p>
          <a:p>
            <a:pPr marL="742950" lvl="1" indent="-285750">
              <a:lnSpc>
                <a:spcPct val="150000"/>
              </a:lnSpc>
              <a:buFont typeface="Arial" panose="020B0604020202020204" pitchFamily="34" charset="0"/>
              <a:buChar char="•"/>
            </a:pPr>
            <a:r>
              <a:rPr lang="en-US" sz="1400">
                <a:solidFill>
                  <a:srgbClr val="222221"/>
                </a:solidFill>
                <a:latin typeface="Lato" panose="020F0502020204030203" pitchFamily="34" charset="0"/>
              </a:rPr>
              <a:t>Assign responsibilities for </a:t>
            </a:r>
            <a:r>
              <a:rPr lang="en-US" sz="1400" err="1">
                <a:solidFill>
                  <a:srgbClr val="222221"/>
                </a:solidFill>
                <a:latin typeface="Lato" panose="020F0502020204030203" pitchFamily="34" charset="0"/>
              </a:rPr>
              <a:t>eporting</a:t>
            </a:r>
            <a:r>
              <a:rPr lang="en-US" sz="1400">
                <a:solidFill>
                  <a:srgbClr val="222221"/>
                </a:solidFill>
                <a:latin typeface="Lato" panose="020F0502020204030203" pitchFamily="34" charset="0"/>
              </a:rPr>
              <a:t> and monitoring activities</a:t>
            </a:r>
          </a:p>
          <a:p>
            <a:pPr marL="257175" indent="-257175">
              <a:lnSpc>
                <a:spcPct val="150000"/>
              </a:lnSpc>
              <a:buFont typeface="+mj-lt"/>
              <a:buAutoNum type="arabicPeriod"/>
            </a:pPr>
            <a:r>
              <a:rPr lang="en-US" sz="1600">
                <a:solidFill>
                  <a:srgbClr val="222221"/>
                </a:solidFill>
                <a:latin typeface="Lato" panose="020F0502020204030203" pitchFamily="34" charset="0"/>
              </a:rPr>
              <a:t>Training on the MAMI Care Pathway for frontline health workers </a:t>
            </a:r>
          </a:p>
          <a:p>
            <a:pPr marL="257175" indent="-257175">
              <a:lnSpc>
                <a:spcPct val="150000"/>
              </a:lnSpc>
              <a:buFont typeface="+mj-lt"/>
              <a:buAutoNum type="arabicPeriod"/>
            </a:pPr>
            <a:r>
              <a:rPr lang="en-US" sz="1600">
                <a:solidFill>
                  <a:srgbClr val="222221"/>
                </a:solidFill>
                <a:latin typeface="Lato" panose="020F0502020204030203" pitchFamily="34" charset="0"/>
              </a:rPr>
              <a:t>Begin implementation pilot</a:t>
            </a:r>
          </a:p>
        </p:txBody>
      </p:sp>
      <p:sp>
        <p:nvSpPr>
          <p:cNvPr id="2" name="Title 1"/>
          <p:cNvSpPr>
            <a:spLocks noGrp="1"/>
          </p:cNvSpPr>
          <p:nvPr>
            <p:ph type="title"/>
          </p:nvPr>
        </p:nvSpPr>
        <p:spPr/>
        <p:txBody>
          <a:bodyPr>
            <a:noAutofit/>
          </a:bodyPr>
          <a:lstStyle/>
          <a:p>
            <a:r>
              <a:rPr lang="en-US" sz="4000" dirty="0">
                <a:cs typeface="Calibri Light" panose="020F0302020204030204" pitchFamily="34" charset="0"/>
              </a:rPr>
              <a:t>Next Steps…</a:t>
            </a:r>
          </a:p>
        </p:txBody>
      </p:sp>
      <p:sp>
        <p:nvSpPr>
          <p:cNvPr id="4" name="Date Placeholder 3"/>
          <p:cNvSpPr>
            <a:spLocks noGrp="1"/>
          </p:cNvSpPr>
          <p:nvPr>
            <p:ph type="dt" sz="half" idx="4294967295"/>
          </p:nvPr>
        </p:nvSpPr>
        <p:spPr>
          <a:xfrm>
            <a:off x="10082213" y="6440488"/>
            <a:ext cx="2109787" cy="365125"/>
          </a:xfrm>
        </p:spPr>
        <p:txBody>
          <a:bodyPr/>
          <a:lstStyle/>
          <a:p>
            <a:fld id="{DC9933FA-E376-4157-AF51-A5BD8F23D7D5}" type="datetime3">
              <a:rPr lang="en-US" smtClean="0">
                <a:solidFill>
                  <a:srgbClr val="222221"/>
                </a:solidFill>
              </a:rPr>
              <a:t>11 October 2023</a:t>
            </a:fld>
            <a:endParaRPr lang="en-US">
              <a:solidFill>
                <a:srgbClr val="222221"/>
              </a:solidFill>
            </a:endParaRPr>
          </a:p>
        </p:txBody>
      </p:sp>
      <p:sp>
        <p:nvSpPr>
          <p:cNvPr id="5" name="Footer Placeholder 4"/>
          <p:cNvSpPr>
            <a:spLocks noGrp="1"/>
          </p:cNvSpPr>
          <p:nvPr>
            <p:ph type="ftr" sz="quarter" idx="4294967295"/>
          </p:nvPr>
        </p:nvSpPr>
        <p:spPr>
          <a:xfrm>
            <a:off x="0" y="6440488"/>
            <a:ext cx="5099050" cy="365125"/>
          </a:xfrm>
        </p:spPr>
        <p:txBody>
          <a:bodyPr/>
          <a:lstStyle/>
          <a:p>
            <a:r>
              <a:rPr lang="en-US">
                <a:solidFill>
                  <a:srgbClr val="222221"/>
                </a:solidFill>
              </a:rPr>
              <a:t>MAMI Care Pathway - Contextualization Workshop</a:t>
            </a:r>
          </a:p>
        </p:txBody>
      </p:sp>
      <p:sp>
        <p:nvSpPr>
          <p:cNvPr id="8" name="Slide Number Placeholder 7">
            <a:extLst>
              <a:ext uri="{FF2B5EF4-FFF2-40B4-BE49-F238E27FC236}">
                <a16:creationId xmlns:a16="http://schemas.microsoft.com/office/drawing/2014/main" id="{F893F8E6-AE47-CC8E-1B55-CBC23CA0E0D1}"/>
              </a:ext>
            </a:extLst>
          </p:cNvPr>
          <p:cNvSpPr>
            <a:spLocks noGrp="1"/>
          </p:cNvSpPr>
          <p:nvPr>
            <p:ph type="sldNum" sz="quarter" idx="4294967295"/>
          </p:nvPr>
        </p:nvSpPr>
        <p:spPr>
          <a:xfrm>
            <a:off x="11161713" y="6440488"/>
            <a:ext cx="1030287" cy="365125"/>
          </a:xfrm>
        </p:spPr>
        <p:txBody>
          <a:bodyPr/>
          <a:lstStyle/>
          <a:p>
            <a:fld id="{6269C16A-F1A3-204E-B629-27D5C172EE1D}" type="slidenum">
              <a:rPr lang="en-US" smtClean="0"/>
              <a:t>30</a:t>
            </a:fld>
            <a:endParaRPr lang="en-US"/>
          </a:p>
        </p:txBody>
      </p:sp>
    </p:spTree>
    <p:extLst>
      <p:ext uri="{BB962C8B-B14F-4D97-AF65-F5344CB8AC3E}">
        <p14:creationId xmlns:p14="http://schemas.microsoft.com/office/powerpoint/2010/main" val="165511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342900" indent="-342900">
              <a:buFont typeface="Arial" panose="020B0604020202020204" pitchFamily="34" charset="0"/>
              <a:buChar char="•"/>
            </a:pPr>
            <a:r>
              <a:rPr lang="en-US" sz="2000" b="0">
                <a:solidFill>
                  <a:schemeClr val="tx1"/>
                </a:solidFill>
                <a:latin typeface="Lato" panose="020F0502020204030203" pitchFamily="34" charset="0"/>
              </a:rPr>
              <a:t>MAMI Care Pathway Package: </a:t>
            </a:r>
            <a:r>
              <a:rPr lang="en-GB" sz="2000" b="0">
                <a:latin typeface="Lato" panose="020F0502020204030203" pitchFamily="34" charset="0"/>
                <a:hlinkClick r:id="rId3"/>
              </a:rPr>
              <a:t>MAMI Care Pathway Package, Version 3 (2021) | ENN (ennonline.net)</a:t>
            </a:r>
            <a:endParaRPr lang="en-GB" sz="2000" b="0">
              <a:latin typeface="Lato" panose="020F0502020204030203" pitchFamily="34" charset="0"/>
            </a:endParaRPr>
          </a:p>
          <a:p>
            <a:endParaRPr lang="en-US" sz="2000" b="0">
              <a:solidFill>
                <a:schemeClr val="tx1"/>
              </a:solidFill>
              <a:latin typeface="Lato" panose="020F0502020204030203" pitchFamily="34" charset="0"/>
            </a:endParaRPr>
          </a:p>
          <a:p>
            <a:pPr marL="342900" indent="-342900">
              <a:buFont typeface="Arial" panose="020B0604020202020204" pitchFamily="34" charset="0"/>
              <a:buChar char="•"/>
            </a:pPr>
            <a:r>
              <a:rPr lang="en-US" sz="2000" b="0">
                <a:solidFill>
                  <a:schemeClr val="tx1"/>
                </a:solidFill>
                <a:latin typeface="Lato" panose="020F0502020204030203" pitchFamily="34" charset="0"/>
              </a:rPr>
              <a:t>Save the Children’s Resource Centre MAMI Page:</a:t>
            </a:r>
            <a:endParaRPr lang="en-US" sz="2000" b="0">
              <a:solidFill>
                <a:schemeClr val="tx1"/>
              </a:solidFill>
              <a:latin typeface="Lato" panose="020F0502020204030203" pitchFamily="34" charset="0"/>
              <a:hlinkClick r:id="rId4"/>
            </a:endParaRPr>
          </a:p>
          <a:p>
            <a:r>
              <a:rPr lang="en-US" sz="2000" b="0">
                <a:latin typeface="Lato" panose="020F0502020204030203" pitchFamily="34" charset="0"/>
                <a:hlinkClick r:id="rId4"/>
              </a:rPr>
              <a:t>https://resourcecentre.savethechildren.net/spotlight/mami</a:t>
            </a:r>
            <a:endParaRPr lang="en-US" sz="2000" b="0">
              <a:latin typeface="Lato" panose="020F0502020204030203" pitchFamily="34" charset="0"/>
            </a:endParaRPr>
          </a:p>
          <a:p>
            <a:endParaRPr lang="en-US" sz="2000" b="0">
              <a:latin typeface="Lato" panose="020F0502020204030203" pitchFamily="34" charset="0"/>
            </a:endParaRPr>
          </a:p>
          <a:p>
            <a:pPr marL="342900" indent="-342900">
              <a:buFont typeface="Arial" panose="020B0604020202020204" pitchFamily="34" charset="0"/>
              <a:buChar char="•"/>
            </a:pPr>
            <a:r>
              <a:rPr lang="en-US" sz="2000" b="0">
                <a:solidFill>
                  <a:schemeClr val="tx1"/>
                </a:solidFill>
                <a:latin typeface="Lato" panose="020F0502020204030203" pitchFamily="34" charset="0"/>
              </a:rPr>
              <a:t>MAMI Global Network Page, hosted on ENN </a:t>
            </a:r>
            <a:r>
              <a:rPr lang="en-US" sz="2000" b="0">
                <a:latin typeface="Lato" panose="020F0502020204030203" pitchFamily="34" charset="0"/>
                <a:hlinkClick r:id="rId5"/>
              </a:rPr>
              <a:t>https://www.ennonline.net/ourwork/research/mami</a:t>
            </a:r>
            <a:r>
              <a:rPr lang="en-US" sz="2000" b="0">
                <a:latin typeface="Lato" panose="020F0502020204030203" pitchFamily="34" charset="0"/>
              </a:rPr>
              <a:t> </a:t>
            </a:r>
          </a:p>
          <a:p>
            <a:endParaRPr lang="en-US" sz="2000" b="0">
              <a:latin typeface="Lato" panose="020F0502020204030203" pitchFamily="34" charset="0"/>
            </a:endParaRPr>
          </a:p>
          <a:p>
            <a:pPr marL="342900" indent="-342900">
              <a:buFont typeface="Arial" panose="020B0604020202020204" pitchFamily="34" charset="0"/>
              <a:buChar char="•"/>
            </a:pPr>
            <a:r>
              <a:rPr lang="en-US" sz="2000" b="0">
                <a:solidFill>
                  <a:schemeClr val="tx1"/>
                </a:solidFill>
                <a:latin typeface="Lato" panose="020F0502020204030203" pitchFamily="34" charset="0"/>
              </a:rPr>
              <a:t>MAMI MEAL Package and Guidance: </a:t>
            </a:r>
          </a:p>
          <a:p>
            <a:r>
              <a:rPr lang="en-US" sz="2000" b="0">
                <a:latin typeface="Lato" panose="020F0502020204030203" pitchFamily="34" charset="0"/>
                <a:hlinkClick r:id="rId6"/>
              </a:rPr>
              <a:t>Guidance Note on Save the Children’s Monitoring, Evaluation, Accountability &amp; Learning Tools for MAMI implementation | Save the Children’s Resource Centre</a:t>
            </a:r>
            <a:r>
              <a:rPr lang="en-US" sz="2000" b="0">
                <a:latin typeface="Lato" panose="020F0502020204030203" pitchFamily="34" charset="0"/>
              </a:rPr>
              <a:t> </a:t>
            </a:r>
            <a:endParaRPr lang="en-US" sz="2000" b="0">
              <a:solidFill>
                <a:schemeClr val="tx1"/>
              </a:solidFill>
              <a:latin typeface="Lato" panose="020F0502020204030203" pitchFamily="34" charset="0"/>
            </a:endParaRPr>
          </a:p>
        </p:txBody>
      </p:sp>
      <p:sp>
        <p:nvSpPr>
          <p:cNvPr id="2" name="Title 1"/>
          <p:cNvSpPr>
            <a:spLocks noGrp="1"/>
          </p:cNvSpPr>
          <p:nvPr>
            <p:ph type="title"/>
          </p:nvPr>
        </p:nvSpPr>
        <p:spPr/>
        <p:txBody>
          <a:bodyPr>
            <a:normAutofit/>
          </a:bodyPr>
          <a:lstStyle/>
          <a:p>
            <a:r>
              <a:rPr lang="en-US" sz="4000" dirty="0"/>
              <a:t>MAMI Resources</a:t>
            </a:r>
          </a:p>
        </p:txBody>
      </p:sp>
      <p:sp>
        <p:nvSpPr>
          <p:cNvPr id="6" name="Date Placeholder 5"/>
          <p:cNvSpPr>
            <a:spLocks noGrp="1"/>
          </p:cNvSpPr>
          <p:nvPr>
            <p:ph type="dt" sz="half" idx="4294967295"/>
          </p:nvPr>
        </p:nvSpPr>
        <p:spPr>
          <a:xfrm>
            <a:off x="10082213" y="6440488"/>
            <a:ext cx="210978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33D1C8-12B8-427B-964B-5F7CD4712983}" type="datetime3">
              <a:rPr kumimoji="0" lang="en-US" sz="1000" b="0" i="0" u="none" strike="noStrike" kern="1200" cap="none" spc="0" normalizeH="0" baseline="0" noProof="0" smtClean="0">
                <a:ln>
                  <a:noFill/>
                </a:ln>
                <a:solidFill>
                  <a:srgbClr val="222221"/>
                </a:solidFill>
                <a:effectLst/>
                <a:uLnTx/>
                <a:uFillTx/>
                <a:latin typeface="Gill Sans Infant Std"/>
                <a:ea typeface="+mn-ea"/>
              </a:rPr>
              <a:t>11 October 2023</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4" name="Footer Placeholder 3"/>
          <p:cNvSpPr>
            <a:spLocks noGrp="1"/>
          </p:cNvSpPr>
          <p:nvPr>
            <p:ph type="ftr" sz="quarter" idx="4294967295"/>
          </p:nvPr>
        </p:nvSpPr>
        <p:spPr>
          <a:xfrm>
            <a:off x="0" y="6440488"/>
            <a:ext cx="50990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22221"/>
                </a:solidFill>
                <a:effectLst/>
                <a:uLnTx/>
                <a:uFillTx/>
                <a:latin typeface="Gill Sans Infant Std"/>
                <a:ea typeface="+mn-ea"/>
              </a:rPr>
              <a:t>MAMI Care Pathway - Contextualization Workshop</a:t>
            </a:r>
          </a:p>
        </p:txBody>
      </p:sp>
      <p:sp>
        <p:nvSpPr>
          <p:cNvPr id="5" name="Slide Number Placeholder 4">
            <a:extLst>
              <a:ext uri="{FF2B5EF4-FFF2-40B4-BE49-F238E27FC236}">
                <a16:creationId xmlns:a16="http://schemas.microsoft.com/office/drawing/2014/main" id="{717FFD3F-3B77-50C7-9342-269DE3360DE0}"/>
              </a:ext>
            </a:extLst>
          </p:cNvPr>
          <p:cNvSpPr>
            <a:spLocks noGrp="1"/>
          </p:cNvSpPr>
          <p:nvPr>
            <p:ph type="sldNum" sz="quarter" idx="4294967295"/>
          </p:nvPr>
        </p:nvSpPr>
        <p:spPr>
          <a:xfrm>
            <a:off x="11161713" y="6440488"/>
            <a:ext cx="1030287" cy="365125"/>
          </a:xfrm>
        </p:spPr>
        <p:txBody>
          <a:bodyPr/>
          <a:lstStyle/>
          <a:p>
            <a:fld id="{C3FDE51E-0052-334C-A4B2-C567FE9F326F}" type="slidenum">
              <a:rPr lang="en-US" smtClean="0"/>
              <a:pPr/>
              <a:t>31</a:t>
            </a:fld>
            <a:endParaRPr lang="en-US"/>
          </a:p>
        </p:txBody>
      </p:sp>
    </p:spTree>
    <p:extLst>
      <p:ext uri="{BB962C8B-B14F-4D97-AF65-F5344CB8AC3E}">
        <p14:creationId xmlns:p14="http://schemas.microsoft.com/office/powerpoint/2010/main" val="2813200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itting on a couch&#10;&#10;Description automatically generated with low confidence">
            <a:extLst>
              <a:ext uri="{FF2B5EF4-FFF2-40B4-BE49-F238E27FC236}">
                <a16:creationId xmlns:a16="http://schemas.microsoft.com/office/drawing/2014/main" id="{C90676C3-DCBC-44BE-9CA9-95F8C44A11E7}"/>
              </a:ext>
            </a:extLst>
          </p:cNvPr>
          <p:cNvPicPr>
            <a:picLocks noChangeAspect="1"/>
          </p:cNvPicPr>
          <p:nvPr/>
        </p:nvPicPr>
        <p:blipFill>
          <a:blip r:embed="rId2"/>
          <a:stretch>
            <a:fillRect/>
          </a:stretch>
        </p:blipFill>
        <p:spPr>
          <a:xfrm>
            <a:off x="15569" y="-97431"/>
            <a:ext cx="12233888" cy="6876288"/>
          </a:xfrm>
          <a:prstGeom prst="rect">
            <a:avLst/>
          </a:prstGeom>
        </p:spPr>
      </p:pic>
      <p:sp>
        <p:nvSpPr>
          <p:cNvPr id="5" name="Rounded Rectangle 6">
            <a:extLst>
              <a:ext uri="{FF2B5EF4-FFF2-40B4-BE49-F238E27FC236}">
                <a16:creationId xmlns:a16="http://schemas.microsoft.com/office/drawing/2014/main" id="{F9F3784F-A304-4728-AA25-95A909C7C0C4}"/>
              </a:ext>
            </a:extLst>
          </p:cNvPr>
          <p:cNvSpPr/>
          <p:nvPr/>
        </p:nvSpPr>
        <p:spPr>
          <a:xfrm>
            <a:off x="429334" y="215763"/>
            <a:ext cx="7071396" cy="158400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11000" b="0" i="0" u="none" strike="noStrike" kern="1200" cap="all" spc="0" normalizeH="0" baseline="0" noProof="0" dirty="0">
                <a:ln>
                  <a:noFill/>
                </a:ln>
                <a:solidFill>
                  <a:srgbClr val="000000"/>
                </a:solidFill>
                <a:effectLst/>
                <a:uLnTx/>
                <a:uFillTx/>
                <a:latin typeface="Oswald Medium"/>
                <a:ea typeface="+mn-ea"/>
                <a:cs typeface="+mn-cs"/>
              </a:rPr>
              <a:t>QUESTIONS?</a:t>
            </a:r>
            <a:endParaRPr kumimoji="0" lang="en-UK" sz="11000" b="0" i="0" u="none" strike="noStrike" kern="1200" cap="all" spc="0" normalizeH="0" baseline="0" noProof="0" dirty="0">
              <a:ln>
                <a:noFill/>
              </a:ln>
              <a:solidFill>
                <a:srgbClr val="000000"/>
              </a:solidFill>
              <a:effectLst/>
              <a:uLnTx/>
              <a:uFillTx/>
              <a:latin typeface="Oswald Medium"/>
              <a:ea typeface="+mn-ea"/>
              <a:cs typeface="+mn-cs"/>
            </a:endParaRPr>
          </a:p>
        </p:txBody>
      </p:sp>
    </p:spTree>
    <p:extLst>
      <p:ext uri="{BB962C8B-B14F-4D97-AF65-F5344CB8AC3E}">
        <p14:creationId xmlns:p14="http://schemas.microsoft.com/office/powerpoint/2010/main" val="555135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CF79C-0315-4F41-9628-15A8B1D3C11D}"/>
              </a:ext>
            </a:extLst>
          </p:cNvPr>
          <p:cNvPicPr>
            <a:picLocks/>
          </p:cNvPicPr>
          <p:nvPr/>
        </p:nvPicPr>
        <p:blipFill>
          <a:blip r:embed="rId3"/>
          <a:srcRect/>
          <a:stretch/>
        </p:blipFill>
        <p:spPr>
          <a:xfrm>
            <a:off x="-9144" y="-9144"/>
            <a:ext cx="12207240" cy="6876288"/>
          </a:xfrm>
          <a:prstGeom prst="rect">
            <a:avLst/>
          </a:prstGeom>
        </p:spPr>
      </p:pic>
      <p:sp>
        <p:nvSpPr>
          <p:cNvPr id="5" name="TextBox 4">
            <a:extLst>
              <a:ext uri="{FF2B5EF4-FFF2-40B4-BE49-F238E27FC236}">
                <a16:creationId xmlns:a16="http://schemas.microsoft.com/office/drawing/2014/main" id="{6042FD98-203F-4A4C-8155-22F5DEFD4528}"/>
              </a:ext>
            </a:extLst>
          </p:cNvPr>
          <p:cNvSpPr txBox="1"/>
          <p:nvPr/>
        </p:nvSpPr>
        <p:spPr>
          <a:xfrm>
            <a:off x="0" y="6552508"/>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CH1575085</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Rounded Rectangle 6">
            <a:extLst>
              <a:ext uri="{FF2B5EF4-FFF2-40B4-BE49-F238E27FC236}">
                <a16:creationId xmlns:a16="http://schemas.microsoft.com/office/drawing/2014/main" id="{3F80ECB7-F548-428E-B2B0-4C222FC49134}"/>
              </a:ext>
            </a:extLst>
          </p:cNvPr>
          <p:cNvSpPr/>
          <p:nvPr/>
        </p:nvSpPr>
        <p:spPr>
          <a:xfrm>
            <a:off x="4335214" y="4462598"/>
            <a:ext cx="6952344" cy="1584000"/>
          </a:xfrm>
          <a:prstGeom prst="roundRect">
            <a:avLst>
              <a:gd name="adj" fmla="val 501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11000" b="0" i="0" u="none" strike="noStrike" kern="1200" cap="all" spc="0" normalizeH="0" baseline="0" noProof="0" dirty="0">
                <a:ln>
                  <a:noFill/>
                </a:ln>
                <a:solidFill>
                  <a:srgbClr val="000000"/>
                </a:solidFill>
                <a:effectLst/>
                <a:uLnTx/>
                <a:uFillTx/>
                <a:latin typeface="Oswald Medium"/>
                <a:ea typeface="+mn-ea"/>
                <a:cs typeface="+mn-cs"/>
              </a:rPr>
              <a:t>Thank You</a:t>
            </a:r>
            <a:endParaRPr kumimoji="0" lang="en-UK" sz="11000" b="0" i="0" u="none" strike="noStrike" kern="1200" cap="all" spc="0" normalizeH="0" baseline="0" noProof="0" dirty="0">
              <a:ln>
                <a:noFill/>
              </a:ln>
              <a:solidFill>
                <a:srgbClr val="000000"/>
              </a:solidFill>
              <a:effectLst/>
              <a:uLnTx/>
              <a:uFillTx/>
              <a:latin typeface="Oswald Medium"/>
              <a:ea typeface="+mn-ea"/>
              <a:cs typeface="+mn-cs"/>
            </a:endParaRPr>
          </a:p>
        </p:txBody>
      </p:sp>
    </p:spTree>
    <p:extLst>
      <p:ext uri="{BB962C8B-B14F-4D97-AF65-F5344CB8AC3E}">
        <p14:creationId xmlns:p14="http://schemas.microsoft.com/office/powerpoint/2010/main" val="386271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Activity</a:t>
            </a:r>
            <a:br>
              <a:rPr lang="en-US" sz="4000" dirty="0"/>
            </a:br>
            <a:r>
              <a:rPr lang="en-US" sz="4000" dirty="0">
                <a:solidFill>
                  <a:schemeClr val="accent1"/>
                </a:solidFill>
              </a:rPr>
              <a:t>Applying the MAMI Care Pathway</a:t>
            </a:r>
          </a:p>
        </p:txBody>
      </p:sp>
      <p:sp>
        <p:nvSpPr>
          <p:cNvPr id="36" name="Date Placeholder 35"/>
          <p:cNvSpPr>
            <a:spLocks noGrp="1"/>
          </p:cNvSpPr>
          <p:nvPr>
            <p:ph type="dt" sz="half" idx="4294967295"/>
          </p:nvPr>
        </p:nvSpPr>
        <p:spPr>
          <a:xfrm>
            <a:off x="10082213" y="6440488"/>
            <a:ext cx="2109787" cy="365125"/>
          </a:xfrm>
        </p:spPr>
        <p:txBody>
          <a:bodyPr/>
          <a:lstStyle/>
          <a:p>
            <a:pPr defTabSz="685800">
              <a:defRPr/>
            </a:pPr>
            <a:fld id="{DE4E9F45-3294-497D-9FCB-F6E3618CFB43}" type="datetime3">
              <a:rPr lang="en-US" sz="750" smtClean="0">
                <a:solidFill>
                  <a:srgbClr val="222221"/>
                </a:solidFill>
              </a:rPr>
              <a:t>11 October 2023</a:t>
            </a:fld>
            <a:endParaRPr lang="en-US" sz="750">
              <a:solidFill>
                <a:srgbClr val="222221"/>
              </a:solidFill>
            </a:endParaRPr>
          </a:p>
        </p:txBody>
      </p:sp>
      <p:sp>
        <p:nvSpPr>
          <p:cNvPr id="37" name="Footer Placeholder 36"/>
          <p:cNvSpPr>
            <a:spLocks noGrp="1"/>
          </p:cNvSpPr>
          <p:nvPr>
            <p:ph type="ftr" sz="quarter" idx="4294967295"/>
          </p:nvPr>
        </p:nvSpPr>
        <p:spPr>
          <a:xfrm>
            <a:off x="0" y="6440488"/>
            <a:ext cx="5099050" cy="365125"/>
          </a:xfrm>
        </p:spPr>
        <p:txBody>
          <a:bodyPr/>
          <a:lstStyle/>
          <a:p>
            <a:pPr defTabSz="685800">
              <a:defRPr/>
            </a:pPr>
            <a:r>
              <a:rPr lang="en-US" sz="750">
                <a:solidFill>
                  <a:srgbClr val="222221"/>
                </a:solidFill>
              </a:rPr>
              <a:t>MAMI Care Pathway - Contextualization Workshop</a:t>
            </a:r>
          </a:p>
        </p:txBody>
      </p:sp>
      <p:sp>
        <p:nvSpPr>
          <p:cNvPr id="5" name="Slide Number Placeholder 4">
            <a:extLst>
              <a:ext uri="{FF2B5EF4-FFF2-40B4-BE49-F238E27FC236}">
                <a16:creationId xmlns:a16="http://schemas.microsoft.com/office/drawing/2014/main" id="{C8DC23B6-5C5A-3B07-863C-262BFC368C88}"/>
              </a:ext>
            </a:extLst>
          </p:cNvPr>
          <p:cNvSpPr>
            <a:spLocks noGrp="1"/>
          </p:cNvSpPr>
          <p:nvPr>
            <p:ph type="sldNum" sz="quarter" idx="4294967295"/>
          </p:nvPr>
        </p:nvSpPr>
        <p:spPr>
          <a:xfrm>
            <a:off x="11161713" y="6440488"/>
            <a:ext cx="1030287" cy="365125"/>
          </a:xfrm>
        </p:spPr>
        <p:txBody>
          <a:bodyPr/>
          <a:lstStyle/>
          <a:p>
            <a:fld id="{C3FDE51E-0052-334C-A4B2-C567FE9F326F}" type="slidenum">
              <a:rPr lang="en-US" smtClean="0"/>
              <a:pPr/>
              <a:t>4</a:t>
            </a:fld>
            <a:endParaRPr lang="en-US"/>
          </a:p>
        </p:txBody>
      </p:sp>
      <p:sp>
        <p:nvSpPr>
          <p:cNvPr id="35" name="TextBox 34"/>
          <p:cNvSpPr txBox="1"/>
          <p:nvPr/>
        </p:nvSpPr>
        <p:spPr>
          <a:xfrm>
            <a:off x="9948667" y="1253461"/>
            <a:ext cx="1253869" cy="369332"/>
          </a:xfrm>
          <a:prstGeom prst="rect">
            <a:avLst/>
          </a:prstGeom>
          <a:noFill/>
        </p:spPr>
        <p:txBody>
          <a:bodyPr wrap="none" rtlCol="0">
            <a:spAutoFit/>
          </a:bodyPr>
          <a:lstStyle/>
          <a:p>
            <a:pPr defTabSz="685800">
              <a:defRPr/>
            </a:pPr>
            <a:r>
              <a:rPr lang="en-US" i="1">
                <a:solidFill>
                  <a:srgbClr val="222221"/>
                </a:solidFill>
                <a:latin typeface="Lato" panose="020F0502020204030203" pitchFamily="34" charset="0"/>
              </a:rPr>
              <a:t>15 minutes</a:t>
            </a:r>
          </a:p>
        </p:txBody>
      </p:sp>
      <p:pic>
        <p:nvPicPr>
          <p:cNvPr id="39" name="Picture 2" descr="C:\Users\Alison\Documents\Regional Coordination\IYCF-E training\population-clipart-group-m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0593320" y="200990"/>
            <a:ext cx="1031631" cy="994681"/>
          </a:xfrm>
          <a:prstGeom prst="rect">
            <a:avLst/>
          </a:prstGeom>
        </p:spPr>
      </p:pic>
      <p:sp>
        <p:nvSpPr>
          <p:cNvPr id="6" name="Content Placeholder 5">
            <a:extLst>
              <a:ext uri="{FF2B5EF4-FFF2-40B4-BE49-F238E27FC236}">
                <a16:creationId xmlns:a16="http://schemas.microsoft.com/office/drawing/2014/main" id="{FA4B6192-0853-4911-9BC6-13FC668B5C1A}"/>
              </a:ext>
            </a:extLst>
          </p:cNvPr>
          <p:cNvSpPr>
            <a:spLocks noGrp="1"/>
          </p:cNvSpPr>
          <p:nvPr>
            <p:ph idx="1"/>
          </p:nvPr>
        </p:nvSpPr>
        <p:spPr>
          <a:xfrm>
            <a:off x="944481" y="1789012"/>
            <a:ext cx="9523556" cy="4476750"/>
          </a:xfrm>
        </p:spPr>
        <p:txBody>
          <a:bodyPr>
            <a:normAutofit fontScale="92500" lnSpcReduction="10000"/>
          </a:bodyPr>
          <a:lstStyle/>
          <a:p>
            <a:pPr defTabSz="685800">
              <a:lnSpc>
                <a:spcPct val="107000"/>
              </a:lnSpc>
              <a:defRPr/>
            </a:pPr>
            <a:r>
              <a:rPr lang="en-GB" b="1" dirty="0">
                <a:solidFill>
                  <a:srgbClr val="222221"/>
                </a:solidFill>
                <a:latin typeface="Lato" panose="020F0502020204030203" pitchFamily="34" charset="0"/>
                <a:ea typeface="Calibri" panose="020F0502020204030204" pitchFamily="34" charset="0"/>
                <a:cs typeface="Times New Roman" panose="02020603050405020304" pitchFamily="18" charset="0"/>
              </a:rPr>
              <a:t>Using the following scenario:</a:t>
            </a: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1: </a:t>
            </a:r>
            <a:r>
              <a:rPr lang="en-GB" dirty="0">
                <a:solidFill>
                  <a:srgbClr val="7030A0"/>
                </a:solidFill>
                <a:latin typeface="Lato" panose="020F0502020204030203" pitchFamily="34" charset="0"/>
                <a:ea typeface="Calibri" panose="020F0502020204030204" pitchFamily="34" charset="0"/>
                <a:cs typeface="Times New Roman" panose="02020603050405020304" pitchFamily="18" charset="0"/>
              </a:rPr>
              <a:t>Scenario A</a:t>
            </a: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2: </a:t>
            </a:r>
            <a:r>
              <a:rPr lang="en-US" dirty="0">
                <a:solidFill>
                  <a:srgbClr val="E80EAF"/>
                </a:solidFill>
                <a:latin typeface="Lato" panose="020F0502020204030203" pitchFamily="34" charset="0"/>
                <a:ea typeface="Calibri" panose="020F0502020204030204" pitchFamily="34" charset="0"/>
                <a:cs typeface="Times New Roman" panose="02020603050405020304" pitchFamily="18" charset="0"/>
              </a:rPr>
              <a:t>Scenario B</a:t>
            </a: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3: </a:t>
            </a:r>
            <a:r>
              <a:rPr lang="en-US" dirty="0">
                <a:solidFill>
                  <a:srgbClr val="00B0F0"/>
                </a:solidFill>
                <a:latin typeface="Lato" panose="020F0502020204030203" pitchFamily="34" charset="0"/>
                <a:ea typeface="Calibri" panose="020F0502020204030204" pitchFamily="34" charset="0"/>
                <a:cs typeface="Times New Roman" panose="02020603050405020304" pitchFamily="18" charset="0"/>
              </a:rPr>
              <a:t>Scenario C</a:t>
            </a: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4: </a:t>
            </a:r>
            <a:r>
              <a:rPr lang="en-US" dirty="0">
                <a:solidFill>
                  <a:srgbClr val="F2A900"/>
                </a:solidFill>
                <a:latin typeface="Lato" panose="020F0502020204030203" pitchFamily="34" charset="0"/>
                <a:ea typeface="Calibri" panose="020F0502020204030204" pitchFamily="34" charset="0"/>
                <a:cs typeface="Times New Roman" panose="02020603050405020304" pitchFamily="18" charset="0"/>
              </a:rPr>
              <a:t>Scenario D</a:t>
            </a:r>
            <a:endPar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endParaRPr>
          </a:p>
          <a:p>
            <a:pPr>
              <a:lnSpc>
                <a:spcPct val="107000"/>
              </a:lnSpc>
            </a:pPr>
            <a:endParaRPr lang="en-US" b="1" dirty="0">
              <a:solidFill>
                <a:srgbClr val="222221"/>
              </a:solidFill>
              <a:latin typeface="Lato" panose="020F0502020204030203"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222221"/>
                </a:solidFill>
                <a:latin typeface="Lato" panose="020F0502020204030203" pitchFamily="34" charset="0"/>
                <a:ea typeface="Calibri" panose="020F0502020204030204" pitchFamily="34" charset="0"/>
                <a:cs typeface="Times New Roman" panose="02020603050405020304" pitchFamily="18" charset="0"/>
              </a:rPr>
              <a:t>Apply the MAMI materials to the cases and discuss the following:</a:t>
            </a:r>
          </a:p>
          <a:p>
            <a:pPr marL="800100" lvl="1" indent="-342900">
              <a:lnSpc>
                <a:spcPct val="107000"/>
              </a:lnSpc>
              <a:buFont typeface="+mj-lt"/>
              <a:buAutoNum type="arabicPeriod"/>
            </a:pPr>
            <a:r>
              <a:rPr lang="en-US" b="1" dirty="0">
                <a:solidFill>
                  <a:srgbClr val="222221"/>
                </a:solidFill>
                <a:latin typeface="Lato" panose="020F0502020204030203" pitchFamily="34" charset="0"/>
                <a:ea typeface="Calibri" panose="020F0502020204030204" pitchFamily="34" charset="0"/>
                <a:cs typeface="Times New Roman" panose="02020603050405020304" pitchFamily="18" charset="0"/>
              </a:rPr>
              <a:t>What is the management plan?</a:t>
            </a:r>
          </a:p>
          <a:p>
            <a:pPr marL="800100" lvl="1" indent="-342900">
              <a:lnSpc>
                <a:spcPct val="107000"/>
              </a:lnSpc>
              <a:buFont typeface="+mj-lt"/>
              <a:buAutoNum type="arabicPeriod"/>
            </a:pPr>
            <a:r>
              <a:rPr lang="en-US" b="1" dirty="0">
                <a:solidFill>
                  <a:srgbClr val="222221"/>
                </a:solidFill>
                <a:latin typeface="Lato" panose="020F0502020204030203" pitchFamily="34" charset="0"/>
                <a:ea typeface="Calibri" panose="020F0502020204030204" pitchFamily="34" charset="0"/>
                <a:cs typeface="Times New Roman" panose="02020603050405020304" pitchFamily="18" charset="0"/>
              </a:rPr>
              <a:t>Did the materials and pathway help?  </a:t>
            </a:r>
          </a:p>
          <a:p>
            <a:pPr marL="800100" lvl="1" indent="-342900">
              <a:lnSpc>
                <a:spcPct val="107000"/>
              </a:lnSpc>
              <a:buFont typeface="+mj-lt"/>
              <a:buAutoNum type="arabicPeriod"/>
            </a:pPr>
            <a:r>
              <a:rPr lang="en-US" b="1" dirty="0">
                <a:solidFill>
                  <a:srgbClr val="222221"/>
                </a:solidFill>
                <a:latin typeface="Lato" panose="020F0502020204030203" pitchFamily="34" charset="0"/>
                <a:ea typeface="Calibri" panose="020F0502020204030204" pitchFamily="34" charset="0"/>
                <a:cs typeface="Times New Roman" panose="02020603050405020304" pitchFamily="18" charset="0"/>
              </a:rPr>
              <a:t>Is there any overlap between these materials and what you currently use?  Any additional content in these materials that are not in your current materials? </a:t>
            </a:r>
          </a:p>
          <a:p>
            <a:endParaRPr lang="en-GB" dirty="0"/>
          </a:p>
        </p:txBody>
      </p:sp>
    </p:spTree>
    <p:extLst>
      <p:ext uri="{BB962C8B-B14F-4D97-AF65-F5344CB8AC3E}">
        <p14:creationId xmlns:p14="http://schemas.microsoft.com/office/powerpoint/2010/main" val="370725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6210D-724A-8E4E-4987-2020E8EE7974}"/>
              </a:ext>
            </a:extLst>
          </p:cNvPr>
          <p:cNvSpPr>
            <a:spLocks noGrp="1"/>
          </p:cNvSpPr>
          <p:nvPr>
            <p:ph idx="1"/>
          </p:nvPr>
        </p:nvSpPr>
        <p:spPr/>
        <p:txBody>
          <a:bodyPr/>
          <a:lstStyle/>
          <a:p>
            <a:pPr marR="0" lvl="0" algn="l" defTabSz="914400" rtl="0" eaLnBrk="1" fontAlgn="auto" latinLnBrk="0" hangingPunct="1">
              <a:lnSpc>
                <a:spcPct val="150000"/>
              </a:lnSpc>
              <a:spcBef>
                <a:spcPts val="0"/>
              </a:spcBef>
              <a:spcAft>
                <a:spcPts val="0"/>
              </a:spcAft>
              <a:buClrTx/>
              <a:buSzTx/>
              <a:tabLst/>
              <a:defRPr/>
            </a:pPr>
            <a:r>
              <a:rPr lang="en-US" sz="2000" b="1">
                <a:latin typeface="Lato" panose="020F0502020204030203" pitchFamily="34" charset="0"/>
                <a:ea typeface="Calibri" panose="020F0502020204030204" pitchFamily="34" charset="0"/>
                <a:cs typeface="Times New Roman" panose="02020603050405020304" pitchFamily="18" charset="0"/>
              </a:rPr>
              <a:t>QUICK QUIZ!</a:t>
            </a:r>
          </a:p>
          <a:p>
            <a:pPr marR="0" lvl="0" algn="l" defTabSz="914400" rtl="0" eaLnBrk="1" fontAlgn="auto" latinLnBrk="0" hangingPunct="1">
              <a:lnSpc>
                <a:spcPct val="150000"/>
              </a:lnSpc>
              <a:spcBef>
                <a:spcPts val="0"/>
              </a:spcBef>
              <a:spcAft>
                <a:spcPts val="0"/>
              </a:spcAft>
              <a:buClrTx/>
              <a:buSzTx/>
              <a:tabLst/>
              <a:defRPr/>
            </a:pPr>
            <a:endParaRPr lang="en-US" sz="2000" b="1">
              <a:latin typeface="Lato" panose="020F0502020204030203" pitchFamily="34" charset="0"/>
              <a:ea typeface="Calibri" panose="020F0502020204030204" pitchFamily="34" charset="0"/>
              <a:cs typeface="Times New Roman" panose="02020603050405020304" pitchFamily="18" charset="0"/>
            </a:endParaRPr>
          </a:p>
          <a:p>
            <a:pPr marL="571500" marR="0" lvl="0" indent="-5715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schemeClr val="tx1"/>
                </a:solidFill>
                <a:effectLst/>
                <a:uLnTx/>
                <a:uFillTx/>
                <a:latin typeface="Lato" panose="020F0502020204030203" pitchFamily="34" charset="0"/>
                <a:ea typeface="Calibri" panose="020F0502020204030204" pitchFamily="34" charset="0"/>
                <a:cs typeface="Times New Roman" panose="02020603050405020304" pitchFamily="18" charset="0"/>
              </a:rPr>
              <a:t>Who is the focus on for MAMI?</a:t>
            </a:r>
          </a:p>
          <a:p>
            <a:pPr marL="571500" marR="0" lvl="0" indent="-571500" algn="l" defTabSz="914400" rtl="0" eaLnBrk="1" fontAlgn="auto" latinLnBrk="0" hangingPunct="1">
              <a:lnSpc>
                <a:spcPct val="150000"/>
              </a:lnSpc>
              <a:spcBef>
                <a:spcPts val="0"/>
              </a:spcBef>
              <a:spcAft>
                <a:spcPts val="0"/>
              </a:spcAft>
              <a:buClrTx/>
              <a:buSzTx/>
              <a:buFont typeface="+mj-lt"/>
              <a:buAutoNum type="arabicPeriod"/>
              <a:tabLst/>
              <a:defRPr/>
            </a:pPr>
            <a:r>
              <a:rPr lang="en-US" sz="2000" b="0">
                <a:solidFill>
                  <a:schemeClr val="tx1"/>
                </a:solidFill>
                <a:latin typeface="Lato" panose="020F0502020204030203" pitchFamily="34" charset="0"/>
                <a:ea typeface="Calibri" panose="020F0502020204030204" pitchFamily="34" charset="0"/>
                <a:cs typeface="Times New Roman" panose="02020603050405020304" pitchFamily="18" charset="0"/>
              </a:rPr>
              <a:t>What factors are assessed and supported during the MAMI Care Pathway?</a:t>
            </a:r>
            <a:endParaRPr kumimoji="0" lang="en-GB" sz="2000" b="0" i="0" u="none" strike="noStrike" kern="1200" cap="none" spc="0" normalizeH="0" baseline="0" noProof="0">
              <a:ln>
                <a:noFill/>
              </a:ln>
              <a:solidFill>
                <a:schemeClr val="tx1"/>
              </a:solidFill>
              <a:effectLst/>
              <a:uLnTx/>
              <a:uFillTx/>
              <a:latin typeface="Lato" panose="020F0502020204030203" pitchFamily="34" charset="0"/>
              <a:ea typeface="Calibri" panose="020F0502020204030204" pitchFamily="34" charset="0"/>
              <a:cs typeface="Times New Roman" panose="02020603050405020304" pitchFamily="18" charset="0"/>
            </a:endParaRPr>
          </a:p>
          <a:p>
            <a:endParaRPr lang="en-GB"/>
          </a:p>
        </p:txBody>
      </p:sp>
      <p:sp>
        <p:nvSpPr>
          <p:cNvPr id="2" name="Title 1"/>
          <p:cNvSpPr>
            <a:spLocks noGrp="1"/>
          </p:cNvSpPr>
          <p:nvPr>
            <p:ph type="title"/>
          </p:nvPr>
        </p:nvSpPr>
        <p:spPr/>
        <p:txBody>
          <a:bodyPr>
            <a:normAutofit/>
          </a:bodyPr>
          <a:lstStyle/>
          <a:p>
            <a:r>
              <a:rPr lang="en-US" sz="4000" dirty="0"/>
              <a:t>Recap</a:t>
            </a:r>
          </a:p>
        </p:txBody>
      </p:sp>
      <p:sp>
        <p:nvSpPr>
          <p:cNvPr id="36" name="Date Placeholder 35"/>
          <p:cNvSpPr>
            <a:spLocks noGrp="1"/>
          </p:cNvSpPr>
          <p:nvPr>
            <p:ph type="dt" sz="half" idx="4294967295"/>
          </p:nvPr>
        </p:nvSpPr>
        <p:spPr>
          <a:xfrm>
            <a:off x="10082213" y="6440488"/>
            <a:ext cx="210978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36093B-CF1F-4B02-9726-A46926F847C6}" type="datetime3">
              <a:rPr kumimoji="0" lang="en-US" sz="1000" b="0" i="0" u="none" strike="noStrike" kern="1200" cap="none" spc="0" normalizeH="0" baseline="0" noProof="0" smtClean="0">
                <a:ln>
                  <a:noFill/>
                </a:ln>
                <a:solidFill>
                  <a:srgbClr val="222221"/>
                </a:solidFill>
                <a:effectLst/>
                <a:uLnTx/>
                <a:uFillTx/>
                <a:latin typeface="Gill Sans Infant Std"/>
                <a:ea typeface="+mn-ea"/>
              </a:rPr>
              <a:t>11 October 2023</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37" name="Footer Placeholder 36"/>
          <p:cNvSpPr>
            <a:spLocks noGrp="1"/>
          </p:cNvSpPr>
          <p:nvPr>
            <p:ph type="ftr" sz="quarter" idx="4294967295"/>
          </p:nvPr>
        </p:nvSpPr>
        <p:spPr>
          <a:xfrm>
            <a:off x="0" y="6440488"/>
            <a:ext cx="50990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22221"/>
                </a:solidFill>
                <a:effectLst/>
                <a:uLnTx/>
                <a:uFillTx/>
                <a:latin typeface="Gill Sans Infant Std"/>
                <a:ea typeface="+mn-ea"/>
              </a:rPr>
              <a:t>MAMI Care Pathway - Contextualization Workshop</a:t>
            </a:r>
          </a:p>
        </p:txBody>
      </p:sp>
      <p:sp>
        <p:nvSpPr>
          <p:cNvPr id="7" name="Slide Number Placeholder 6">
            <a:extLst>
              <a:ext uri="{FF2B5EF4-FFF2-40B4-BE49-F238E27FC236}">
                <a16:creationId xmlns:a16="http://schemas.microsoft.com/office/drawing/2014/main" id="{E882B8A8-8C7D-B6DB-6522-8C7D2823DB86}"/>
              </a:ext>
            </a:extLst>
          </p:cNvPr>
          <p:cNvSpPr>
            <a:spLocks noGrp="1"/>
          </p:cNvSpPr>
          <p:nvPr>
            <p:ph type="sldNum" sz="quarter" idx="4294967295"/>
          </p:nvPr>
        </p:nvSpPr>
        <p:spPr>
          <a:xfrm>
            <a:off x="11161713" y="6440488"/>
            <a:ext cx="1030287" cy="365125"/>
          </a:xfrm>
        </p:spPr>
        <p:txBody>
          <a:bodyPr/>
          <a:lstStyle/>
          <a:p>
            <a:fld id="{6269C16A-F1A3-204E-B629-27D5C172EE1D}" type="slidenum">
              <a:rPr lang="en-US" smtClean="0"/>
              <a:t>5</a:t>
            </a:fld>
            <a:endParaRPr lang="en-US"/>
          </a:p>
        </p:txBody>
      </p:sp>
    </p:spTree>
    <p:extLst>
      <p:ext uri="{BB962C8B-B14F-4D97-AF65-F5344CB8AC3E}">
        <p14:creationId xmlns:p14="http://schemas.microsoft.com/office/powerpoint/2010/main" val="28522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C0B20DB-0C57-4D13-AC1C-B08287C89388}"/>
              </a:ext>
            </a:extLst>
          </p:cNvPr>
          <p:cNvSpPr/>
          <p:nvPr/>
        </p:nvSpPr>
        <p:spPr>
          <a:xfrm>
            <a:off x="7268240" y="1217492"/>
            <a:ext cx="4155133" cy="3659307"/>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lang="en-US" sz="4800" b="1" dirty="0">
                <a:solidFill>
                  <a:schemeClr val="accent1"/>
                </a:solidFill>
                <a:latin typeface="Trade Gothic LT Com Cn"/>
              </a:rPr>
              <a:t>THE MAMI CARE PATHWAY IN </a:t>
            </a:r>
            <a:r>
              <a:rPr lang="en-US" sz="4800" b="1" dirty="0">
                <a:solidFill>
                  <a:schemeClr val="accent1"/>
                </a:solidFill>
                <a:highlight>
                  <a:srgbClr val="00FF00"/>
                </a:highlight>
                <a:latin typeface="Trade Gothic LT Com Cn"/>
              </a:rPr>
              <a:t>[CONTEXT]</a:t>
            </a:r>
            <a:endParaRPr kumimoji="0" lang="en-UK" sz="4800" b="1" i="0" u="none" strike="noStrike" kern="1200" cap="none" spc="0" normalizeH="0" baseline="0" noProof="0" dirty="0">
              <a:ln>
                <a:noFill/>
              </a:ln>
              <a:solidFill>
                <a:schemeClr val="accent1"/>
              </a:solidFill>
              <a:effectLst/>
              <a:uLnTx/>
              <a:uFillTx/>
              <a:latin typeface="Oswald Medium"/>
              <a:ea typeface="+mn-ea"/>
              <a:cs typeface="+mn-cs"/>
            </a:endParaRPr>
          </a:p>
        </p:txBody>
      </p:sp>
      <p:pic>
        <p:nvPicPr>
          <p:cNvPr id="5" name="Picture Placeholder 10">
            <a:extLst>
              <a:ext uri="{FF2B5EF4-FFF2-40B4-BE49-F238E27FC236}">
                <a16:creationId xmlns:a16="http://schemas.microsoft.com/office/drawing/2014/main" id="{F19F5E1A-5423-B72B-096D-C9C5F4D08CCD}"/>
              </a:ext>
            </a:extLst>
          </p:cNvPr>
          <p:cNvPicPr>
            <a:picLocks noChangeAspect="1"/>
          </p:cNvPicPr>
          <p:nvPr/>
        </p:nvPicPr>
        <p:blipFill rotWithShape="1">
          <a:blip r:embed="rId3">
            <a:extLst>
              <a:ext uri="{28A0092B-C50C-407E-A947-70E740481C1C}">
                <a14:useLocalDpi xmlns:a14="http://schemas.microsoft.com/office/drawing/2010/main" val="0"/>
              </a:ext>
            </a:extLst>
          </a:blip>
          <a:srcRect l="22143" r="22143"/>
          <a:stretch/>
        </p:blipFill>
        <p:spPr>
          <a:xfrm>
            <a:off x="0" y="0"/>
            <a:ext cx="5738794" cy="6866996"/>
          </a:xfrm>
          <a:prstGeom prst="rect">
            <a:avLst/>
          </a:prstGeom>
        </p:spPr>
      </p:pic>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6214326" cy="6335486"/>
          </a:xfrm>
          <a:prstGeom prst="rect">
            <a:avLst/>
          </a:prstGeom>
        </p:spPr>
      </p:pic>
    </p:spTree>
    <p:extLst>
      <p:ext uri="{BB962C8B-B14F-4D97-AF65-F5344CB8AC3E}">
        <p14:creationId xmlns:p14="http://schemas.microsoft.com/office/powerpoint/2010/main" val="349383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GB" dirty="0"/>
              <a:t>Screening &amp; Assessment</a:t>
            </a:r>
            <a:r>
              <a:rPr lang="en-US" dirty="0"/>
              <a:t>	</a:t>
            </a:r>
            <a:br>
              <a:rPr lang="en-GB" dirty="0"/>
            </a:br>
            <a:r>
              <a:rPr lang="en-US" dirty="0">
                <a:solidFill>
                  <a:schemeClr val="accent1"/>
                </a:solidFill>
              </a:rPr>
              <a:t>MAMI Assessment</a:t>
            </a:r>
            <a:endParaRPr lang="en-UK" dirty="0">
              <a:solidFill>
                <a:schemeClr val="accent1"/>
              </a:solidFill>
            </a:endParaRPr>
          </a:p>
        </p:txBody>
      </p:sp>
      <p:pic>
        <p:nvPicPr>
          <p:cNvPr id="3" name="Picture 2">
            <a:extLst>
              <a:ext uri="{FF2B5EF4-FFF2-40B4-BE49-F238E27FC236}">
                <a16:creationId xmlns:a16="http://schemas.microsoft.com/office/drawing/2014/main" id="{9E945C22-071C-0CEF-1C10-43459A2E5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03327" y="1478150"/>
            <a:ext cx="3299003" cy="4638238"/>
          </a:xfrm>
          <a:prstGeom prst="rect">
            <a:avLst/>
          </a:prstGeom>
          <a:ln w="38100" cap="sq">
            <a:solidFill>
              <a:srgbClr val="000000"/>
            </a:solidFill>
            <a:prstDash val="solid"/>
            <a:miter lim="800000"/>
          </a:ln>
          <a:effectLst/>
        </p:spPr>
      </p:pic>
      <p:pic>
        <p:nvPicPr>
          <p:cNvPr id="8" name="Picture 7">
            <a:extLst>
              <a:ext uri="{FF2B5EF4-FFF2-40B4-BE49-F238E27FC236}">
                <a16:creationId xmlns:a16="http://schemas.microsoft.com/office/drawing/2014/main" id="{20992FE7-16BF-8D63-B232-4FAD092E6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68388" y="1481731"/>
            <a:ext cx="3299004" cy="4618605"/>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99516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C0B20DB-0C57-4D13-AC1C-B08287C89388}"/>
              </a:ext>
            </a:extLst>
          </p:cNvPr>
          <p:cNvSpPr/>
          <p:nvPr/>
        </p:nvSpPr>
        <p:spPr>
          <a:xfrm>
            <a:off x="7151914" y="1217492"/>
            <a:ext cx="4271459" cy="3659307"/>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4800" b="1" i="0" u="none" strike="noStrike" kern="1200" cap="none" spc="0" normalizeH="0" baseline="0" noProof="0" dirty="0">
                <a:ln>
                  <a:noFill/>
                </a:ln>
                <a:solidFill>
                  <a:srgbClr val="DA291C"/>
                </a:solidFill>
                <a:effectLst/>
                <a:uLnTx/>
                <a:uFillTx/>
                <a:latin typeface="Trade Gothic LT Com Cn"/>
                <a:ea typeface="+mn-ea"/>
                <a:cs typeface="+mn-cs"/>
              </a:rPr>
              <a:t>Contextualizing the MAMI Assessment</a:t>
            </a:r>
            <a:endParaRPr kumimoji="0" lang="en-UK" sz="4800" b="1" i="0" u="none" strike="noStrike" kern="1200" cap="none" spc="0" normalizeH="0" baseline="0" noProof="0" dirty="0">
              <a:ln>
                <a:noFill/>
              </a:ln>
              <a:solidFill>
                <a:srgbClr val="DA291C"/>
              </a:solidFill>
              <a:effectLst/>
              <a:uLnTx/>
              <a:uFillTx/>
              <a:latin typeface="Oswald Medium"/>
              <a:ea typeface="+mn-ea"/>
              <a:cs typeface="+mn-cs"/>
            </a:endParaRPr>
          </a:p>
        </p:txBody>
      </p:sp>
      <p:pic>
        <p:nvPicPr>
          <p:cNvPr id="5" name="Picture Placeholder 10">
            <a:extLst>
              <a:ext uri="{FF2B5EF4-FFF2-40B4-BE49-F238E27FC236}">
                <a16:creationId xmlns:a16="http://schemas.microsoft.com/office/drawing/2014/main" id="{F19F5E1A-5423-B72B-096D-C9C5F4D08CCD}"/>
              </a:ext>
            </a:extLst>
          </p:cNvPr>
          <p:cNvPicPr>
            <a:picLocks noChangeAspect="1"/>
          </p:cNvPicPr>
          <p:nvPr/>
        </p:nvPicPr>
        <p:blipFill rotWithShape="1">
          <a:blip r:embed="rId3">
            <a:extLst>
              <a:ext uri="{28A0092B-C50C-407E-A947-70E740481C1C}">
                <a14:useLocalDpi xmlns:a14="http://schemas.microsoft.com/office/drawing/2010/main" val="0"/>
              </a:ext>
            </a:extLst>
          </a:blip>
          <a:srcRect l="12531" r="12531"/>
          <a:stretch/>
        </p:blipFill>
        <p:spPr>
          <a:xfrm>
            <a:off x="0" y="0"/>
            <a:ext cx="5738794" cy="6866996"/>
          </a:xfrm>
          <a:prstGeom prst="rect">
            <a:avLst/>
          </a:prstGeom>
        </p:spPr>
      </p:pic>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7766" y="261257"/>
            <a:ext cx="6214326" cy="6335486"/>
          </a:xfrm>
          <a:prstGeom prst="rect">
            <a:avLst/>
          </a:prstGeom>
        </p:spPr>
      </p:pic>
    </p:spTree>
    <p:extLst>
      <p:ext uri="{BB962C8B-B14F-4D97-AF65-F5344CB8AC3E}">
        <p14:creationId xmlns:p14="http://schemas.microsoft.com/office/powerpoint/2010/main" val="151920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GB" dirty="0"/>
              <a:t>Nutritional Risk in infants u6m</a:t>
            </a:r>
            <a:br>
              <a:rPr lang="en-GB" dirty="0"/>
            </a:br>
            <a:r>
              <a:rPr lang="en-US" dirty="0">
                <a:solidFill>
                  <a:schemeClr val="accent1"/>
                </a:solidFill>
              </a:rPr>
              <a:t>Assessment of nutritional risk</a:t>
            </a:r>
            <a:endParaRPr lang="en-UK" dirty="0">
              <a:solidFill>
                <a:schemeClr val="accent1"/>
              </a:solidFill>
            </a:endParaRPr>
          </a:p>
        </p:txBody>
      </p:sp>
      <p:pic>
        <p:nvPicPr>
          <p:cNvPr id="2" name="Picture 4" descr="https://southcentralus1-mediap.svc.ms/transform/thumbnail?provider=spo&amp;inputFormat=png&amp;cs=fFNQTw&amp;docid=https%3A%2F%2Fsavechildrenusa.sharepoint.com%3A443%2F_api%2Fv2.0%2Fdrives%2Fb!2XsgDHmJ_0OV4_hZIyuDm9DhSC-4fNlBgovtgf3rCXJsDQD_11CyRI29WdtExBG2%2Fitems%2F014BCWXIHYOPEKIGJXQBDKRDSITIH7F4MD%3Fversion%3DPublished&amp;access_token=eyJ0eXAiOiJKV1QiLCJhbGciOiJub25lIn0.eyJhdWQiOiIwMDAwMDAwMy0wMDAwLTBmZjEtY2UwMC0wMDAwMDAwMDAwMDAvc2F2ZWNoaWxkcmVudXNhLnNoYXJlcG9pbnQuY29tQGQxOTM0YjJkLTc5MmMtNDdjYy1hMmY1LWZjNjM0MTgzY2QyZCIsImlzcyI6IjAwMDAwMDAzLTAwMDAtMGZmMS1jZTAwLTAwMDAwMDAwMDAwMCIsIm5iZiI6IjE1ODczOTA2NDIiLCJleHAiOiIxNTg3NDEyMjQyIiwiZW5kcG9pbnR1cmwiOiJpbUxFSS8xNmNvYkNIc2NNMkRWd0Z3c1QzZ3Vnak95L1BKVDlGUUVHclZBPSIsImVuZHBvaW50dXJsTGVuZ3RoIjoiMTIyIiwiaXNsb29wYmFjayI6IlRydWUiLCJjaWQiOiJOMlJoTURSaE9XWXRZekF5TWkwd01EQXdMVFl4TWpJdE5Ua3daV0l6TldVMFpUa3giLCJ2ZXIiOiJoYXNoZWRwcm9vZnRva2VuIiwic2l0ZWlkIjoiTUdNeU1EZGlaRGt0T0RrM09TMDBNMlptTFRrMVpUTXRaamcxT1RJek1tSTRNemxpIiwic2lnbmluX3N0YXRlIjoiW1wia21zaVwiXSIsIm5hbWVpZCI6IjAjLmZ8bWVtYmVyc2hpcHxhYnVycmVsbEBzYXZlY2hpbGRyZW4ub3JnIiwibmlpIjoibWljcm9zb2Z0LnNoYXJlcG9pbnQiLCJpc3VzZXIiOiJ0cnVlIiwiY2FjaGVrZXkiOiIwaC5mfG1lbWJlcnNoaXB8MTAwMzIwMDA5OTY0ZmY4MkBsaXZlLmNvbSIsInR0IjoiMCIsInVzZVBlcnNpc3RlbnRDb29raWUiOiIzIn0.TzQyd0ZiTjdlS3dNdUhEUk11bEs4L0JGUFlpQTltTUdzUE96bW4zWlN4Yz0&amp;encodeFailures=1&amp;srcWidth=&amp;srcHeight=&amp;width=801&amp;height=801&amp;action=Access">
            <a:extLst>
              <a:ext uri="{FF2B5EF4-FFF2-40B4-BE49-F238E27FC236}">
                <a16:creationId xmlns:a16="http://schemas.microsoft.com/office/drawing/2014/main" id="{7E389FEE-920C-6F97-E1E0-E3AA777DDF5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831870" y="1073262"/>
            <a:ext cx="2453179" cy="47114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E45260D-F54A-A5C8-C817-892DF715C953}"/>
              </a:ext>
            </a:extLst>
          </p:cNvPr>
          <p:cNvGrpSpPr/>
          <p:nvPr/>
        </p:nvGrpSpPr>
        <p:grpSpPr>
          <a:xfrm>
            <a:off x="2722004" y="1867593"/>
            <a:ext cx="5328021" cy="4391254"/>
            <a:chOff x="251520" y="1382521"/>
            <a:chExt cx="6025950" cy="4966474"/>
          </a:xfrm>
        </p:grpSpPr>
        <p:grpSp>
          <p:nvGrpSpPr>
            <p:cNvPr id="7" name="Group 6">
              <a:extLst>
                <a:ext uri="{FF2B5EF4-FFF2-40B4-BE49-F238E27FC236}">
                  <a16:creationId xmlns:a16="http://schemas.microsoft.com/office/drawing/2014/main" id="{5C169646-50AE-CAB5-9E41-D6BA4F582C7C}"/>
                </a:ext>
              </a:extLst>
            </p:cNvPr>
            <p:cNvGrpSpPr/>
            <p:nvPr/>
          </p:nvGrpSpPr>
          <p:grpSpPr>
            <a:xfrm>
              <a:off x="778298" y="1382521"/>
              <a:ext cx="5499172" cy="4966474"/>
              <a:chOff x="947684" y="1053233"/>
              <a:chExt cx="7281176" cy="6507884"/>
            </a:xfrm>
          </p:grpSpPr>
          <p:sp>
            <p:nvSpPr>
              <p:cNvPr id="9" name="Cross 8">
                <a:extLst>
                  <a:ext uri="{FF2B5EF4-FFF2-40B4-BE49-F238E27FC236}">
                    <a16:creationId xmlns:a16="http://schemas.microsoft.com/office/drawing/2014/main" id="{1FD7CD94-30AB-AE19-6305-A15BE293E644}"/>
                  </a:ext>
                </a:extLst>
              </p:cNvPr>
              <p:cNvSpPr/>
              <p:nvPr/>
            </p:nvSpPr>
            <p:spPr>
              <a:xfrm>
                <a:off x="4465739" y="1053233"/>
                <a:ext cx="3162381" cy="2587274"/>
              </a:xfrm>
              <a:prstGeom prst="plus">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INFANT’S NUTRITIONAL STATUS</a:t>
                </a:r>
              </a:p>
            </p:txBody>
          </p:sp>
          <p:sp>
            <p:nvSpPr>
              <p:cNvPr id="10" name="Cross 9">
                <a:extLst>
                  <a:ext uri="{FF2B5EF4-FFF2-40B4-BE49-F238E27FC236}">
                    <a16:creationId xmlns:a16="http://schemas.microsoft.com/office/drawing/2014/main" id="{B4A1FF83-E986-5B54-0DF4-30AE5AB7FAED}"/>
                  </a:ext>
                </a:extLst>
              </p:cNvPr>
              <p:cNvSpPr/>
              <p:nvPr/>
            </p:nvSpPr>
            <p:spPr>
              <a:xfrm>
                <a:off x="947684" y="4867143"/>
                <a:ext cx="3116206" cy="2693974"/>
              </a:xfrm>
              <a:prstGeom prst="plus">
                <a:avLst/>
              </a:prstGeom>
              <a:solidFill>
                <a:schemeClr val="tx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FEEDING PRACTICES</a:t>
                </a:r>
              </a:p>
            </p:txBody>
          </p:sp>
          <p:sp>
            <p:nvSpPr>
              <p:cNvPr id="11" name="Cross 10">
                <a:extLst>
                  <a:ext uri="{FF2B5EF4-FFF2-40B4-BE49-F238E27FC236}">
                    <a16:creationId xmlns:a16="http://schemas.microsoft.com/office/drawing/2014/main" id="{ACBEC47D-87A3-3245-5A28-F8188321F6DC}"/>
                  </a:ext>
                </a:extLst>
              </p:cNvPr>
              <p:cNvSpPr/>
              <p:nvPr/>
            </p:nvSpPr>
            <p:spPr>
              <a:xfrm>
                <a:off x="5112654" y="4195060"/>
                <a:ext cx="3116206" cy="2693974"/>
              </a:xfrm>
              <a:prstGeom prst="plus">
                <a:avLst/>
              </a:prstGeom>
              <a:solidFill>
                <a:schemeClr val="tx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MOTHER’S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MENTAL HEALTH</a:t>
                </a:r>
              </a:p>
            </p:txBody>
          </p:sp>
          <p:sp>
            <p:nvSpPr>
              <p:cNvPr id="12" name="Cross 11">
                <a:extLst>
                  <a:ext uri="{FF2B5EF4-FFF2-40B4-BE49-F238E27FC236}">
                    <a16:creationId xmlns:a16="http://schemas.microsoft.com/office/drawing/2014/main" id="{1D9F0F07-EC69-1B91-47E9-117A34084D7A}"/>
                  </a:ext>
                </a:extLst>
              </p:cNvPr>
              <p:cNvSpPr/>
              <p:nvPr/>
            </p:nvSpPr>
            <p:spPr>
              <a:xfrm>
                <a:off x="2654238" y="2934905"/>
                <a:ext cx="3171640" cy="2587270"/>
              </a:xfrm>
              <a:prstGeom prst="plus">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MAMI RISK FACTORS</a:t>
                </a:r>
              </a:p>
            </p:txBody>
          </p:sp>
        </p:grpSp>
        <p:sp>
          <p:nvSpPr>
            <p:cNvPr id="8" name="Cross 7">
              <a:extLst>
                <a:ext uri="{FF2B5EF4-FFF2-40B4-BE49-F238E27FC236}">
                  <a16:creationId xmlns:a16="http://schemas.microsoft.com/office/drawing/2014/main" id="{FF8EC973-4EE0-0D80-24A3-B7F28C2492E8}"/>
                </a:ext>
              </a:extLst>
            </p:cNvPr>
            <p:cNvSpPr/>
            <p:nvPr/>
          </p:nvSpPr>
          <p:spPr>
            <a:xfrm>
              <a:off x="251520" y="1700808"/>
              <a:ext cx="2376264" cy="2153944"/>
            </a:xfrm>
            <a:prstGeom prst="plus">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ato"/>
                  <a:ea typeface="+mn-ea"/>
                  <a:cs typeface="Gill Sans Infant Std"/>
                </a:rPr>
                <a:t>INFANT’S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ato"/>
                  <a:ea typeface="+mn-ea"/>
                  <a:cs typeface="Gill Sans Infant Std"/>
                </a:rPr>
                <a:t>CLINICAL STATUS</a:t>
              </a:r>
            </a:p>
          </p:txBody>
        </p:sp>
      </p:grpSp>
    </p:spTree>
    <p:extLst>
      <p:ext uri="{BB962C8B-B14F-4D97-AF65-F5344CB8AC3E}">
        <p14:creationId xmlns:p14="http://schemas.microsoft.com/office/powerpoint/2010/main" val="2075585891"/>
      </p:ext>
    </p:extLst>
  </p:cSld>
  <p:clrMapOvr>
    <a:masterClrMapping/>
  </p:clrMapOvr>
</p:sld>
</file>

<file path=ppt/theme/theme1.xml><?xml version="1.0" encoding="utf-8"?>
<a:theme xmlns:a="http://schemas.openxmlformats.org/drawingml/2006/main" name="Save the Children PPT Theme">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e7ac57-45d0-45a7-a34d-79962337a4ea">
      <Terms xmlns="http://schemas.microsoft.com/office/infopath/2007/PartnerControls"/>
    </lcf76f155ced4ddcb4097134ff3c332f>
    <b37e7eaabd054e9faa7362d2875ea6d5 xmlns="04e7ac57-45d0-45a7-a34d-79962337a4ea">
      <Terms xmlns="http://schemas.microsoft.com/office/infopath/2007/PartnerControls"/>
    </b37e7eaabd054e9faa7362d2875ea6d5>
    <p4e6d9a19dc44179a0e110ed18cd1831 xmlns="04e7ac57-45d0-45a7-a34d-79962337a4ea">
      <Terms xmlns="http://schemas.microsoft.com/office/infopath/2007/PartnerControls"/>
    </p4e6d9a19dc44179a0e110ed18cd1831>
    <p1160065cb944c7c97d36cc98f5b367d xmlns="04e7ac57-45d0-45a7-a34d-79962337a4ea">
      <Terms xmlns="http://schemas.microsoft.com/office/infopath/2007/PartnerControls"/>
    </p1160065cb944c7c97d36cc98f5b367d>
    <hea09e3f5bfe42bc8dc71626fdc715e2 xmlns="04e7ac57-45d0-45a7-a34d-79962337a4ea">
      <Terms xmlns="http://schemas.microsoft.com/office/infopath/2007/PartnerControls"/>
    </hea09e3f5bfe42bc8dc71626fdc715e2>
    <g8801aa713224bef81e4f5919af87300 xmlns="04e7ac57-45d0-45a7-a34d-79962337a4ea">
      <Terms xmlns="http://schemas.microsoft.com/office/infopath/2007/PartnerControls"/>
    </g8801aa713224bef81e4f5919af87300>
    <TaxCatchAll xmlns="b1a25d56-6f3d-4cf9-8f75-af00573b6d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92CCE238C7904CA05897297BEE9C3F" ma:contentTypeVersion="32" ma:contentTypeDescription="Create a new document." ma:contentTypeScope="" ma:versionID="8efe8de35294282c43428e83f1d2f331">
  <xsd:schema xmlns:xsd="http://www.w3.org/2001/XMLSchema" xmlns:xs="http://www.w3.org/2001/XMLSchema" xmlns:p="http://schemas.microsoft.com/office/2006/metadata/properties" xmlns:ns2="04e7ac57-45d0-45a7-a34d-79962337a4ea" xmlns:ns3="c0445bab-2921-4fc9-8412-40f231043fe5" xmlns:ns4="b1a25d56-6f3d-4cf9-8f75-af00573b6dbd" targetNamespace="http://schemas.microsoft.com/office/2006/metadata/properties" ma:root="true" ma:fieldsID="28f8c46a73419ab367b5466d913c6898" ns2:_="" ns3:_="" ns4:_="">
    <xsd:import namespace="04e7ac57-45d0-45a7-a34d-79962337a4ea"/>
    <xsd:import namespace="c0445bab-2921-4fc9-8412-40f231043fe5"/>
    <xsd:import namespace="b1a25d56-6f3d-4cf9-8f75-af00573b6d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p1160065cb944c7c97d36cc98f5b367d" minOccurs="0"/>
                <xsd:element ref="ns2:hea09e3f5bfe42bc8dc71626fdc715e2" minOccurs="0"/>
                <xsd:element ref="ns2:b37e7eaabd054e9faa7362d2875ea6d5" minOccurs="0"/>
                <xsd:element ref="ns2:p4e6d9a19dc44179a0e110ed18cd1831" minOccurs="0"/>
                <xsd:element ref="ns2:g8801aa713224bef81e4f5919af87300"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7ac57-45d0-45a7-a34d-79962337a4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p1160065cb944c7c97d36cc98f5b367d" ma:index="25" nillable="true" ma:taxonomy="true" ma:internalName="p1160065cb944c7c97d36cc98f5b367d" ma:taxonomyFieldName="Tags" ma:displayName="Sector or Function" ma:default="" ma:fieldId="{91160065-cb94-4c7c-97d3-6cc98f5b367d}" ma:taxonomyMulti="true" ma:sspId="b23ec234-cbf3-4cc2-a0ae-2bfafc310c72" ma:termSetId="261d1363-8651-46b2-a812-015c9debc3aa" ma:anchorId="00000000-0000-0000-0000-000000000000" ma:open="false" ma:isKeyword="false">
      <xsd:complexType>
        <xsd:sequence>
          <xsd:element ref="pc:Terms" minOccurs="0" maxOccurs="1"/>
        </xsd:sequence>
      </xsd:complexType>
    </xsd:element>
    <xsd:element name="hea09e3f5bfe42bc8dc71626fdc715e2" ma:index="27" nillable="true" ma:taxonomy="true" ma:internalName="hea09e3f5bfe42bc8dc71626fdc715e2" ma:taxonomyFieldName="Common_x0020_Approach" ma:displayName="Common Approach" ma:default="" ma:fieldId="{1ea09e3f-5bfe-42bc-8dc7-1626fdc715e2}" ma:taxonomyMulti="true" ma:sspId="b23ec234-cbf3-4cc2-a0ae-2bfafc310c72" ma:termSetId="258b9f00-f5b4-49a4-8803-9843f9018d96" ma:anchorId="00000000-0000-0000-0000-000000000000" ma:open="true" ma:isKeyword="false">
      <xsd:complexType>
        <xsd:sequence>
          <xsd:element ref="pc:Terms" minOccurs="0" maxOccurs="1"/>
        </xsd:sequence>
      </xsd:complexType>
    </xsd:element>
    <xsd:element name="b37e7eaabd054e9faa7362d2875ea6d5" ma:index="29" nillable="true" ma:taxonomy="true" ma:internalName="b37e7eaabd054e9faa7362d2875ea6d5" ma:taxonomyFieldName="Tag_x0020_2" ma:displayName="Document Type" ma:default="" ma:fieldId="{b37e7eaa-bd05-4e9f-aa73-62d2875ea6d5}" ma:sspId="b23ec234-cbf3-4cc2-a0ae-2bfafc310c72" ma:termSetId="1ce6e49d-9583-4df1-8175-1b1f4e9647fc" ma:anchorId="00000000-0000-0000-0000-000000000000" ma:open="true" ma:isKeyword="false">
      <xsd:complexType>
        <xsd:sequence>
          <xsd:element ref="pc:Terms" minOccurs="0" maxOccurs="1"/>
        </xsd:sequence>
      </xsd:complexType>
    </xsd:element>
    <xsd:element name="p4e6d9a19dc44179a0e110ed18cd1831" ma:index="31" nillable="true" ma:taxonomy="true" ma:internalName="p4e6d9a19dc44179a0e110ed18cd1831" ma:taxonomyFieldName="Function_x0020__x002f__x0020_Theme" ma:displayName="Function / Theme" ma:default="" ma:fieldId="{94e6d9a1-9dc4-4179-a0e1-10ed18cd1831}" ma:taxonomyMulti="true" ma:sspId="b23ec234-cbf3-4cc2-a0ae-2bfafc310c72" ma:termSetId="06ec633c-2e2f-4063-8888-fcae497f574b" ma:anchorId="00000000-0000-0000-0000-000000000000" ma:open="true" ma:isKeyword="false">
      <xsd:complexType>
        <xsd:sequence>
          <xsd:element ref="pc:Terms" minOccurs="0" maxOccurs="1"/>
        </xsd:sequence>
      </xsd:complexType>
    </xsd:element>
    <xsd:element name="g8801aa713224bef81e4f5919af87300" ma:index="33" nillable="true" ma:taxonomy="true" ma:internalName="g8801aa713224bef81e4f5919af87300" ma:taxonomyFieldName="Type_x0020_of_x0020_Document" ma:displayName="Type of Document" ma:default="" ma:fieldId="{08801aa7-1322-4bef-81e4-f5919af87300}" ma:taxonomyMulti="true" ma:sspId="b23ec234-cbf3-4cc2-a0ae-2bfafc310c72" ma:termSetId="ba8cbdcd-eb40-4311-ad41-b027310d62b1" ma:anchorId="00000000-0000-0000-0000-000000000000" ma:open="true" ma:isKeyword="false">
      <xsd:complexType>
        <xsd:sequence>
          <xsd:element ref="pc:Terms" minOccurs="0" maxOccurs="1"/>
        </xsd:sequence>
      </xsd:complex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445bab-2921-4fc9-8412-40f231043f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0d24f53-3ca1-4280-97de-90a109c9d585}" ma:internalName="TaxCatchAll" ma:showField="CatchAllData" ma:web="c0445bab-2921-4fc9-8412-40f231043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7A7B33-D9DC-4D1E-84AE-D0D074393D90}">
  <ds:schemaRefs>
    <ds:schemaRef ds:uri="http://schemas.microsoft.com/sharepoint/v3/contenttype/forms"/>
  </ds:schemaRefs>
</ds:datastoreItem>
</file>

<file path=customXml/itemProps2.xml><?xml version="1.0" encoding="utf-8"?>
<ds:datastoreItem xmlns:ds="http://schemas.openxmlformats.org/officeDocument/2006/customXml" ds:itemID="{E946BB4F-E93F-4136-9954-0F6FC3634FBC}">
  <ds:schemaRefs>
    <ds:schemaRef ds:uri="http://schemas.microsoft.com/office/2006/documentManagement/types"/>
    <ds:schemaRef ds:uri="http://purl.org/dc/dcmitype/"/>
    <ds:schemaRef ds:uri="04e7ac57-45d0-45a7-a34d-79962337a4ea"/>
    <ds:schemaRef ds:uri="http://schemas.openxmlformats.org/package/2006/metadata/core-properties"/>
    <ds:schemaRef ds:uri="c0445bab-2921-4fc9-8412-40f231043fe5"/>
    <ds:schemaRef ds:uri="http://purl.org/dc/terms/"/>
    <ds:schemaRef ds:uri="http://purl.org/dc/elements/1.1/"/>
    <ds:schemaRef ds:uri="http://schemas.microsoft.com/office/2006/metadata/properties"/>
    <ds:schemaRef ds:uri="http://schemas.microsoft.com/office/infopath/2007/PartnerControls"/>
    <ds:schemaRef ds:uri="b1a25d56-6f3d-4cf9-8f75-af00573b6dbd"/>
    <ds:schemaRef ds:uri="http://www.w3.org/XML/1998/namespace"/>
  </ds:schemaRefs>
</ds:datastoreItem>
</file>

<file path=customXml/itemProps3.xml><?xml version="1.0" encoding="utf-8"?>
<ds:datastoreItem xmlns:ds="http://schemas.openxmlformats.org/officeDocument/2006/customXml" ds:itemID="{18FA5839-0BD0-4D3C-9D5F-A7B03AFA2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e7ac57-45d0-45a7-a34d-79962337a4ea"/>
    <ds:schemaRef ds:uri="c0445bab-2921-4fc9-8412-40f231043fe5"/>
    <ds:schemaRef ds:uri="b1a25d56-6f3d-4cf9-8f75-af00573b6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3363</Words>
  <Application>Microsoft Office PowerPoint</Application>
  <PresentationFormat>Widescreen</PresentationFormat>
  <Paragraphs>429</Paragraphs>
  <Slides>33</Slides>
  <Notes>26</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Save the Children PPT Theme</vt:lpstr>
      <vt:lpstr>Save the Children Theme</vt:lpstr>
      <vt:lpstr>PowerPoint Presentation</vt:lpstr>
      <vt:lpstr>Objectives</vt:lpstr>
      <vt:lpstr>AGENDA</vt:lpstr>
      <vt:lpstr>Activity Applying the MAMI Care Pathway</vt:lpstr>
      <vt:lpstr>Recap</vt:lpstr>
      <vt:lpstr>PowerPoint Presentation</vt:lpstr>
      <vt:lpstr>Screening &amp; Assessment  MAMI Assessment</vt:lpstr>
      <vt:lpstr>PowerPoint Presentation</vt:lpstr>
      <vt:lpstr>Nutritional Risk in infants u6m Assessment of nutritional risk</vt:lpstr>
      <vt:lpstr>The MAMI Assessment  Step 1: Check for Danger Signs</vt:lpstr>
      <vt:lpstr>The MAMI Assessment Step 2: Assess Clinical Signs and Symptoms of Infant</vt:lpstr>
      <vt:lpstr>The MAMI Assessment Step 3: Assess Infant Growth</vt:lpstr>
      <vt:lpstr>The MAMI Assessment Step 4: Assess Key MAMI Risk Factors </vt:lpstr>
      <vt:lpstr>The MAMI Assessment Step 5: Screen for Feeding Risk </vt:lpstr>
      <vt:lpstr>Feeding Risk Full Feeding Assessment</vt:lpstr>
      <vt:lpstr>The MAMI Assessment Step 5: Screen for Feeding Risk </vt:lpstr>
      <vt:lpstr>Maternal Mental Health In depth assessment</vt:lpstr>
      <vt:lpstr>Adapting the MAMI Care Pathway Resources Tools that require contextualization</vt:lpstr>
      <vt:lpstr>PowerPoint Presentation</vt:lpstr>
      <vt:lpstr>MAMI Screening Selection of MAMI Screening Criteria</vt:lpstr>
      <vt:lpstr>PowerPoint Presentation</vt:lpstr>
      <vt:lpstr>PowerPoint Presentation</vt:lpstr>
      <vt:lpstr>Who, What, Where: Contextualizing the MAMI Care Pathway</vt:lpstr>
      <vt:lpstr>PowerPoint Presentation</vt:lpstr>
      <vt:lpstr>MEAL for the MAMI Care Pathway Screening Tally</vt:lpstr>
      <vt:lpstr>MEAL for the MAMI Care Pathway Outpatient MAMI register</vt:lpstr>
      <vt:lpstr>MEAL for the MAMI Care Pathway Facility/ site reporting form</vt:lpstr>
      <vt:lpstr>MEAL for the MAMI Care Pathway Other MEAL resources</vt:lpstr>
      <vt:lpstr>PowerPoint Presentation</vt:lpstr>
      <vt:lpstr>Next Steps…</vt:lpstr>
      <vt:lpstr>MAMI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Burrell, Alice</dc:creator>
  <cp:lastModifiedBy>Burrell, Alice</cp:lastModifiedBy>
  <cp:revision>2</cp:revision>
  <dcterms:created xsi:type="dcterms:W3CDTF">2021-04-22T15:31:01Z</dcterms:created>
  <dcterms:modified xsi:type="dcterms:W3CDTF">2023-10-11T11:54:19Z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0x0101005992CCE238C7904CA05897297BEE9C3F</vt:lpwstr>
  </property>
  <property fmtid="{D5CDD505-2E9C-101B-9397-08002B2CF9AE}" pid="3" name="MSIP_Label_5eba510a-1496-44f5-b6ca-43167c5f293d_Enabled">
    <vt:lpwstr>true</vt:lpwstr>
  </property>
  <property fmtid="{D5CDD505-2E9C-101B-9397-08002B2CF9AE}" pid="4" name="MSIP_Label_5eba510a-1496-44f5-b6ca-43167c5f293d_SetDate">
    <vt:lpwstr>2021-04-23T06:55:34Z</vt:lpwstr>
  </property>
  <property fmtid="{D5CDD505-2E9C-101B-9397-08002B2CF9AE}" pid="5" name="MSIP_Label_5eba510a-1496-44f5-b6ca-43167c5f293d_Method">
    <vt:lpwstr>Privileged</vt:lpwstr>
  </property>
  <property fmtid="{D5CDD505-2E9C-101B-9397-08002B2CF9AE}" pid="6" name="MSIP_Label_5eba510a-1496-44f5-b6ca-43167c5f293d_Name">
    <vt:lpwstr>5eba510a-1496-44f5-b6ca-43167c5f293d</vt:lpwstr>
  </property>
  <property fmtid="{D5CDD505-2E9C-101B-9397-08002B2CF9AE}" pid="7" name="MSIP_Label_5eba510a-1496-44f5-b6ca-43167c5f293d_SiteId">
    <vt:lpwstr>d1934b2d-792c-47cc-a2f5-fc634183cd2d</vt:lpwstr>
  </property>
  <property fmtid="{D5CDD505-2E9C-101B-9397-08002B2CF9AE}" pid="8" name="MSIP_Label_5eba510a-1496-44f5-b6ca-43167c5f293d_ActionId">
    <vt:lpwstr>670bf48c-a9d7-4f69-ab95-008f9597a939</vt:lpwstr>
  </property>
  <property fmtid="{D5CDD505-2E9C-101B-9397-08002B2CF9AE}" pid="9" name="MSIP_Label_5eba510a-1496-44f5-b6ca-43167c5f293d_ContentBits">
    <vt:lpwstr>0</vt:lpwstr>
  </property>
  <property fmtid="{D5CDD505-2E9C-101B-9397-08002B2CF9AE}" pid="10" name="Common Approach">
    <vt:lpwstr/>
  </property>
  <property fmtid="{D5CDD505-2E9C-101B-9397-08002B2CF9AE}" pid="11" name="Tag 2">
    <vt:lpwstr/>
  </property>
  <property fmtid="{D5CDD505-2E9C-101B-9397-08002B2CF9AE}" pid="12" name="Function / Theme">
    <vt:lpwstr/>
  </property>
  <property fmtid="{D5CDD505-2E9C-101B-9397-08002B2CF9AE}" pid="13" name="MediaServiceImageTags">
    <vt:lpwstr/>
  </property>
  <property fmtid="{D5CDD505-2E9C-101B-9397-08002B2CF9AE}" pid="14" name="Tags">
    <vt:lpwstr/>
  </property>
  <property fmtid="{D5CDD505-2E9C-101B-9397-08002B2CF9AE}" pid="15" name="Type of Document">
    <vt:lpwstr/>
  </property>
</Properties>
</file>