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5_BCA0914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A2_8EBDB151.xml" ContentType="application/vnd.ms-powerpoint.comment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B_96EADE76.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4D_AE80F7B5.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74_1B73DEF4.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modernComment_2E5_A69C447F.xml" ContentType="application/vnd.ms-powerpoint.comments+xml"/>
  <Override PartName="/ppt/notesSlides/notesSlide30.xml" ContentType="application/vnd.openxmlformats-officedocument.presentationml.notesSlide+xml"/>
  <Override PartName="/ppt/comments/modernComment_197_B5F40C07.xml" ContentType="application/vnd.ms-powerpoint.comment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4"/>
    <p:sldMasterId id="2147483823" r:id="rId5"/>
  </p:sldMasterIdLst>
  <p:notesMasterIdLst>
    <p:notesMasterId r:id="rId42"/>
  </p:notesMasterIdLst>
  <p:sldIdLst>
    <p:sldId id="429" r:id="rId6"/>
    <p:sldId id="281" r:id="rId7"/>
    <p:sldId id="266" r:id="rId8"/>
    <p:sldId id="309" r:id="rId9"/>
    <p:sldId id="303" r:id="rId10"/>
    <p:sldId id="318" r:id="rId11"/>
    <p:sldId id="323" r:id="rId12"/>
    <p:sldId id="325" r:id="rId13"/>
    <p:sldId id="707" r:id="rId14"/>
    <p:sldId id="708" r:id="rId15"/>
    <p:sldId id="418" r:id="rId16"/>
    <p:sldId id="710" r:id="rId17"/>
    <p:sldId id="377" r:id="rId18"/>
    <p:sldId id="331" r:id="rId19"/>
    <p:sldId id="712" r:id="rId20"/>
    <p:sldId id="332" r:id="rId21"/>
    <p:sldId id="713" r:id="rId22"/>
    <p:sldId id="333" r:id="rId23"/>
    <p:sldId id="314" r:id="rId24"/>
    <p:sldId id="326" r:id="rId25"/>
    <p:sldId id="328" r:id="rId26"/>
    <p:sldId id="372" r:id="rId27"/>
    <p:sldId id="374" r:id="rId28"/>
    <p:sldId id="376" r:id="rId29"/>
    <p:sldId id="742" r:id="rId30"/>
    <p:sldId id="385" r:id="rId31"/>
    <p:sldId id="386" r:id="rId32"/>
    <p:sldId id="387" r:id="rId33"/>
    <p:sldId id="388" r:id="rId34"/>
    <p:sldId id="389" r:id="rId35"/>
    <p:sldId id="342" r:id="rId36"/>
    <p:sldId id="343" r:id="rId37"/>
    <p:sldId id="741" r:id="rId38"/>
    <p:sldId id="407" r:id="rId39"/>
    <p:sldId id="262"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395413-D2B0-B3A0-0AAB-55847FBF970D}" name="Burrell, Alice" initials="AB" userId="S::Alice.Burrell@savethechildren.org::7451a51b-a698-4eed-857d-e2f3aa55f1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Burrell, Alice" initials="BA" lastIdx="68" clrIdx="1">
    <p:extLst>
      <p:ext uri="{19B8F6BF-5375-455C-9EA6-DF929625EA0E}">
        <p15:presenceInfo xmlns:p15="http://schemas.microsoft.com/office/powerpoint/2012/main" userId="S-1-5-21-1794262703-530063779-3795828387-57204" providerId="AD"/>
      </p:ext>
    </p:extLst>
  </p:cmAuthor>
  <p:cmAuthor id="3" name="Marie McGrath" initials="MM" lastIdx="67" clrIdx="0">
    <p:extLst>
      <p:ext uri="{19B8F6BF-5375-455C-9EA6-DF929625EA0E}">
        <p15:presenceInfo xmlns:p15="http://schemas.microsoft.com/office/powerpoint/2012/main" userId="S::marie@ennonline.net::7490cf3b-6f44-40b1-b81a-5b78cd9cff2b" providerId="AD"/>
      </p:ext>
    </p:extLst>
  </p:cmAuthor>
  <p:cmAuthor id="4" name="Burrell, Alice" initials="BA [2]" lastIdx="1" clrIdx="2">
    <p:extLst>
      <p:ext uri="{19B8F6BF-5375-455C-9EA6-DF929625EA0E}">
        <p15:presenceInfo xmlns:p15="http://schemas.microsoft.com/office/powerpoint/2012/main" userId="S::Alice.Burrell@savethechildren.org::7451a51b-a698-4eed-857d-e2f3aa55f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2A1E2-CBB7-7144-1AC0-4971B8536A4D}" v="19" dt="2023-10-11T09:55:55.596"/>
    <p1510:client id="{DC1C7FF0-BD76-4F8F-9D03-2AB2A1B6D253}" v="58" dt="2023-10-11T09:35:23.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3457" autoAdjust="0"/>
  </p:normalViewPr>
  <p:slideViewPr>
    <p:cSldViewPr snapToGrid="0">
      <p:cViewPr varScale="1">
        <p:scale>
          <a:sx n="43" d="100"/>
          <a:sy n="43" d="100"/>
        </p:scale>
        <p:origin x="547"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rell, Alice" userId="7451a51b-a698-4eed-857d-e2f3aa55f173" providerId="ADAL" clId="{5C37299B-C1B8-430F-B935-0FA7B9ACF72A}"/>
    <pc:docChg chg="undo custSel addSld modSld">
      <pc:chgData name="Burrell, Alice" userId="7451a51b-a698-4eed-857d-e2f3aa55f173" providerId="ADAL" clId="{5C37299B-C1B8-430F-B935-0FA7B9ACF72A}" dt="2023-07-04T14:18:26.942" v="474" actId="20577"/>
      <pc:docMkLst>
        <pc:docMk/>
      </pc:docMkLst>
      <pc:sldChg chg="addSp delSp modSp add mod delAnim modAnim chgLayout modNotesTx">
        <pc:chgData name="Burrell, Alice" userId="7451a51b-a698-4eed-857d-e2f3aa55f173" providerId="ADAL" clId="{5C37299B-C1B8-430F-B935-0FA7B9ACF72A}" dt="2023-07-04T14:18:26.942" v="474" actId="20577"/>
        <pc:sldMkLst>
          <pc:docMk/>
          <pc:sldMk cId="2664693952" sldId="613"/>
        </pc:sldMkLst>
        <pc:spChg chg="add del mod ord">
          <ac:chgData name="Burrell, Alice" userId="7451a51b-a698-4eed-857d-e2f3aa55f173" providerId="ADAL" clId="{5C37299B-C1B8-430F-B935-0FA7B9ACF72A}" dt="2023-07-04T14:15:04.926" v="80" actId="478"/>
          <ac:spMkLst>
            <pc:docMk/>
            <pc:sldMk cId="2664693952" sldId="613"/>
            <ac:spMk id="2" creationId="{0362DD32-C824-2209-8312-56ADF23868EF}"/>
          </ac:spMkLst>
        </pc:spChg>
        <pc:spChg chg="mod ord">
          <ac:chgData name="Burrell, Alice" userId="7451a51b-a698-4eed-857d-e2f3aa55f173" providerId="ADAL" clId="{5C37299B-C1B8-430F-B935-0FA7B9ACF72A}" dt="2023-07-04T14:14:49.138" v="64" actId="700"/>
          <ac:spMkLst>
            <pc:docMk/>
            <pc:sldMk cId="2664693952" sldId="613"/>
            <ac:spMk id="3" creationId="{00000000-0000-0000-0000-000000000000}"/>
          </ac:spMkLst>
        </pc:spChg>
        <pc:spChg chg="mod ord">
          <ac:chgData name="Burrell, Alice" userId="7451a51b-a698-4eed-857d-e2f3aa55f173" providerId="ADAL" clId="{5C37299B-C1B8-430F-B935-0FA7B9ACF72A}" dt="2023-07-04T14:14:49.138" v="64" actId="700"/>
          <ac:spMkLst>
            <pc:docMk/>
            <pc:sldMk cId="2664693952" sldId="613"/>
            <ac:spMk id="4" creationId="{00000000-0000-0000-0000-000000000000}"/>
          </ac:spMkLst>
        </pc:spChg>
        <pc:spChg chg="mod ord">
          <ac:chgData name="Burrell, Alice" userId="7451a51b-a698-4eed-857d-e2f3aa55f173" providerId="ADAL" clId="{5C37299B-C1B8-430F-B935-0FA7B9ACF72A}" dt="2023-07-04T14:14:49.138" v="64" actId="700"/>
          <ac:spMkLst>
            <pc:docMk/>
            <pc:sldMk cId="2664693952" sldId="613"/>
            <ac:spMk id="5" creationId="{00000000-0000-0000-0000-000000000000}"/>
          </ac:spMkLst>
        </pc:spChg>
        <pc:spChg chg="add mod ord">
          <ac:chgData name="Burrell, Alice" userId="7451a51b-a698-4eed-857d-e2f3aa55f173" providerId="ADAL" clId="{5C37299B-C1B8-430F-B935-0FA7B9ACF72A}" dt="2023-07-04T14:14:49.180" v="65" actId="27636"/>
          <ac:spMkLst>
            <pc:docMk/>
            <pc:sldMk cId="2664693952" sldId="613"/>
            <ac:spMk id="6" creationId="{EDCF4062-3580-2760-3755-9685086F176E}"/>
          </ac:spMkLst>
        </pc:spChg>
        <pc:spChg chg="add mod">
          <ac:chgData name="Burrell, Alice" userId="7451a51b-a698-4eed-857d-e2f3aa55f173" providerId="ADAL" clId="{5C37299B-C1B8-430F-B935-0FA7B9ACF72A}" dt="2023-07-04T14:17:06.929" v="197" actId="1035"/>
          <ac:spMkLst>
            <pc:docMk/>
            <pc:sldMk cId="2664693952" sldId="613"/>
            <ac:spMk id="7" creationId="{3E29FAD4-9608-4672-C04F-6479D12A3421}"/>
          </ac:spMkLst>
        </pc:spChg>
        <pc:spChg chg="mod">
          <ac:chgData name="Burrell, Alice" userId="7451a51b-a698-4eed-857d-e2f3aa55f173" providerId="ADAL" clId="{5C37299B-C1B8-430F-B935-0FA7B9ACF72A}" dt="2023-07-04T14:15:31.821" v="91" actId="1076"/>
          <ac:spMkLst>
            <pc:docMk/>
            <pc:sldMk cId="2664693952" sldId="613"/>
            <ac:spMk id="9" creationId="{EF2EB085-E608-446E-96E7-A7D50A508FF9}"/>
          </ac:spMkLst>
        </pc:spChg>
        <pc:spChg chg="mod">
          <ac:chgData name="Burrell, Alice" userId="7451a51b-a698-4eed-857d-e2f3aa55f173" providerId="ADAL" clId="{5C37299B-C1B8-430F-B935-0FA7B9ACF72A}" dt="2023-07-04T14:15:55.774" v="114" actId="1038"/>
          <ac:spMkLst>
            <pc:docMk/>
            <pc:sldMk cId="2664693952" sldId="613"/>
            <ac:spMk id="10" creationId="{FF47F4F9-F41C-4A33-B0F2-1BFD83E30588}"/>
          </ac:spMkLst>
        </pc:spChg>
        <pc:spChg chg="mod">
          <ac:chgData name="Burrell, Alice" userId="7451a51b-a698-4eed-857d-e2f3aa55f173" providerId="ADAL" clId="{5C37299B-C1B8-430F-B935-0FA7B9ACF72A}" dt="2023-07-04T14:15:59.054" v="117" actId="1037"/>
          <ac:spMkLst>
            <pc:docMk/>
            <pc:sldMk cId="2664693952" sldId="613"/>
            <ac:spMk id="11" creationId="{072DB54D-2FA5-4A02-A1DB-94E9E26C951E}"/>
          </ac:spMkLst>
        </pc:spChg>
        <pc:spChg chg="del mod">
          <ac:chgData name="Burrell, Alice" userId="7451a51b-a698-4eed-857d-e2f3aa55f173" providerId="ADAL" clId="{5C37299B-C1B8-430F-B935-0FA7B9ACF72A}" dt="2023-07-04T14:17:10.114" v="198" actId="478"/>
          <ac:spMkLst>
            <pc:docMk/>
            <pc:sldMk cId="2664693952" sldId="613"/>
            <ac:spMk id="12" creationId="{00000000-0000-0000-0000-000000000000}"/>
          </ac:spMkLst>
        </pc:spChg>
        <pc:spChg chg="del">
          <ac:chgData name="Burrell, Alice" userId="7451a51b-a698-4eed-857d-e2f3aa55f173" providerId="ADAL" clId="{5C37299B-C1B8-430F-B935-0FA7B9ACF72A}" dt="2023-07-04T14:17:11.091" v="199" actId="478"/>
          <ac:spMkLst>
            <pc:docMk/>
            <pc:sldMk cId="2664693952" sldId="613"/>
            <ac:spMk id="13" creationId="{00000000-0000-0000-0000-000000000000}"/>
          </ac:spMkLst>
        </pc:spChg>
        <pc:spChg chg="del">
          <ac:chgData name="Burrell, Alice" userId="7451a51b-a698-4eed-857d-e2f3aa55f173" providerId="ADAL" clId="{5C37299B-C1B8-430F-B935-0FA7B9ACF72A}" dt="2023-07-04T14:17:19.856" v="201" actId="478"/>
          <ac:spMkLst>
            <pc:docMk/>
            <pc:sldMk cId="2664693952" sldId="613"/>
            <ac:spMk id="14" creationId="{00000000-0000-0000-0000-000000000000}"/>
          </ac:spMkLst>
        </pc:spChg>
        <pc:spChg chg="del">
          <ac:chgData name="Burrell, Alice" userId="7451a51b-a698-4eed-857d-e2f3aa55f173" providerId="ADAL" clId="{5C37299B-C1B8-430F-B935-0FA7B9ACF72A}" dt="2023-07-04T14:17:17.059" v="200" actId="478"/>
          <ac:spMkLst>
            <pc:docMk/>
            <pc:sldMk cId="2664693952" sldId="613"/>
            <ac:spMk id="15" creationId="{00000000-0000-0000-0000-000000000000}"/>
          </ac:spMkLst>
        </pc:spChg>
        <pc:spChg chg="del">
          <ac:chgData name="Burrell, Alice" userId="7451a51b-a698-4eed-857d-e2f3aa55f173" providerId="ADAL" clId="{5C37299B-C1B8-430F-B935-0FA7B9ACF72A}" dt="2023-07-04T14:17:20.879" v="202" actId="478"/>
          <ac:spMkLst>
            <pc:docMk/>
            <pc:sldMk cId="2664693952" sldId="613"/>
            <ac:spMk id="16" creationId="{00000000-0000-0000-0000-000000000000}"/>
          </ac:spMkLst>
        </pc:spChg>
        <pc:spChg chg="mod">
          <ac:chgData name="Burrell, Alice" userId="7451a51b-a698-4eed-857d-e2f3aa55f173" providerId="ADAL" clId="{5C37299B-C1B8-430F-B935-0FA7B9ACF72A}" dt="2023-07-04T14:15:20.624" v="89" actId="255"/>
          <ac:spMkLst>
            <pc:docMk/>
            <pc:sldMk cId="2664693952" sldId="613"/>
            <ac:spMk id="17" creationId="{DB94DD52-EA73-435F-ACA6-25C500BBF3E7}"/>
          </ac:spMkLst>
        </pc:spChg>
        <pc:spChg chg="add mod">
          <ac:chgData name="Burrell, Alice" userId="7451a51b-a698-4eed-857d-e2f3aa55f173" providerId="ADAL" clId="{5C37299B-C1B8-430F-B935-0FA7B9ACF72A}" dt="2023-07-04T14:17:06.929" v="197" actId="1035"/>
          <ac:spMkLst>
            <pc:docMk/>
            <pc:sldMk cId="2664693952" sldId="613"/>
            <ac:spMk id="18" creationId="{FC86F2B0-2174-F0C1-2405-4EAD75CACEB6}"/>
          </ac:spMkLst>
        </pc:spChg>
        <pc:spChg chg="mod ord">
          <ac:chgData name="Burrell, Alice" userId="7451a51b-a698-4eed-857d-e2f3aa55f173" providerId="ADAL" clId="{5C37299B-C1B8-430F-B935-0FA7B9ACF72A}" dt="2023-07-04T14:15:01.039" v="79" actId="20577"/>
          <ac:spMkLst>
            <pc:docMk/>
            <pc:sldMk cId="2664693952" sldId="613"/>
            <ac:spMk id="19" creationId="{00000000-0000-0000-0000-000000000000}"/>
          </ac:spMkLst>
        </pc:spChg>
        <pc:spChg chg="add mod">
          <ac:chgData name="Burrell, Alice" userId="7451a51b-a698-4eed-857d-e2f3aa55f173" providerId="ADAL" clId="{5C37299B-C1B8-430F-B935-0FA7B9ACF72A}" dt="2023-07-04T14:17:06.929" v="197" actId="1035"/>
          <ac:spMkLst>
            <pc:docMk/>
            <pc:sldMk cId="2664693952" sldId="613"/>
            <ac:spMk id="20" creationId="{5EADDA12-E772-3498-9441-7680FA888950}"/>
          </ac:spMkLst>
        </pc:spChg>
        <pc:spChg chg="add mod">
          <ac:chgData name="Burrell, Alice" userId="7451a51b-a698-4eed-857d-e2f3aa55f173" providerId="ADAL" clId="{5C37299B-C1B8-430F-B935-0FA7B9ACF72A}" dt="2023-07-04T14:17:06.929" v="197" actId="1035"/>
          <ac:spMkLst>
            <pc:docMk/>
            <pc:sldMk cId="2664693952" sldId="613"/>
            <ac:spMk id="21" creationId="{9705F1D1-EBAB-F8A3-618A-A94448B3F229}"/>
          </ac:spMkLst>
        </pc:spChg>
        <pc:spChg chg="add mod">
          <ac:chgData name="Burrell, Alice" userId="7451a51b-a698-4eed-857d-e2f3aa55f173" providerId="ADAL" clId="{5C37299B-C1B8-430F-B935-0FA7B9ACF72A}" dt="2023-07-04T14:17:06.929" v="197" actId="1035"/>
          <ac:spMkLst>
            <pc:docMk/>
            <pc:sldMk cId="2664693952" sldId="613"/>
            <ac:spMk id="22" creationId="{1E9372C3-A18E-E092-7B01-340CAD718A3A}"/>
          </ac:spMkLst>
        </pc:spChg>
        <pc:picChg chg="mod">
          <ac:chgData name="Burrell, Alice" userId="7451a51b-a698-4eed-857d-e2f3aa55f173" providerId="ADAL" clId="{5C37299B-C1B8-430F-B935-0FA7B9ACF72A}" dt="2023-07-04T14:16:27.115" v="122" actId="1076"/>
          <ac:picMkLst>
            <pc:docMk/>
            <pc:sldMk cId="2664693952" sldId="613"/>
            <ac:picMk id="8" creationId="{00000000-0000-0000-0000-000000000000}"/>
          </ac:picMkLst>
        </pc:picChg>
      </pc:sldChg>
      <pc:sldChg chg="delCm modNotesTx">
        <pc:chgData name="Burrell, Alice" userId="7451a51b-a698-4eed-857d-e2f3aa55f173" providerId="ADAL" clId="{5C37299B-C1B8-430F-B935-0FA7B9ACF72A}" dt="2023-07-04T14:13:22.653" v="37" actId="20577"/>
        <pc:sldMkLst>
          <pc:docMk/>
          <pc:sldMk cId="768615975" sldId="709"/>
        </pc:sldMkLst>
        <pc:extLst>
          <p:ext xmlns:p="http://schemas.openxmlformats.org/presentationml/2006/main" uri="{D6D511B9-2390-475A-947B-AFAB55BFBCF1}">
            <pc226:cmChg xmlns:pc226="http://schemas.microsoft.com/office/powerpoint/2022/06/main/command" chg="del">
              <pc226:chgData name="Burrell, Alice" userId="7451a51b-a698-4eed-857d-e2f3aa55f173" providerId="ADAL" clId="{5C37299B-C1B8-430F-B935-0FA7B9ACF72A}" dt="2023-07-04T14:12:51.017" v="2"/>
              <pc2:cmMkLst xmlns:pc2="http://schemas.microsoft.com/office/powerpoint/2019/9/main/command">
                <pc:docMk/>
                <pc:sldMk cId="768615975" sldId="709"/>
                <pc2:cmMk id="{C58E7055-6AB1-436B-BACB-379A18CF9ADF}"/>
              </pc2:cmMkLst>
            </pc226:cmChg>
          </p:ext>
        </pc:extLst>
      </pc:sldChg>
      <pc:sldChg chg="modSp mod">
        <pc:chgData name="Burrell, Alice" userId="7451a51b-a698-4eed-857d-e2f3aa55f173" providerId="ADAL" clId="{5C37299B-C1B8-430F-B935-0FA7B9ACF72A}" dt="2023-07-04T14:14:05.454" v="60" actId="1035"/>
        <pc:sldMkLst>
          <pc:docMk/>
          <pc:sldMk cId="4268648271" sldId="738"/>
        </pc:sldMkLst>
        <pc:picChg chg="mod">
          <ac:chgData name="Burrell, Alice" userId="7451a51b-a698-4eed-857d-e2f3aa55f173" providerId="ADAL" clId="{5C37299B-C1B8-430F-B935-0FA7B9ACF72A}" dt="2023-07-04T14:14:05.454" v="60" actId="1035"/>
          <ac:picMkLst>
            <pc:docMk/>
            <pc:sldMk cId="4268648271" sldId="738"/>
            <ac:picMk id="10" creationId="{10E59BA3-24DB-4D48-BF57-D7BCD7C1E938}"/>
          </ac:picMkLst>
        </pc:picChg>
        <pc:picChg chg="mod">
          <ac:chgData name="Burrell, Alice" userId="7451a51b-a698-4eed-857d-e2f3aa55f173" providerId="ADAL" clId="{5C37299B-C1B8-430F-B935-0FA7B9ACF72A}" dt="2023-07-04T14:13:49.311" v="53" actId="1036"/>
          <ac:picMkLst>
            <pc:docMk/>
            <pc:sldMk cId="4268648271" sldId="738"/>
            <ac:picMk id="13" creationId="{303BEFB2-4518-DCDB-7416-5E560A40F205}"/>
          </ac:picMkLst>
        </pc:picChg>
        <pc:picChg chg="mod">
          <ac:chgData name="Burrell, Alice" userId="7451a51b-a698-4eed-857d-e2f3aa55f173" providerId="ADAL" clId="{5C37299B-C1B8-430F-B935-0FA7B9ACF72A}" dt="2023-07-04T14:13:49.311" v="53" actId="1036"/>
          <ac:picMkLst>
            <pc:docMk/>
            <pc:sldMk cId="4268648271" sldId="738"/>
            <ac:picMk id="14" creationId="{5ED9191C-A475-74A7-82FB-6709AC2FCA2D}"/>
          </ac:picMkLst>
        </pc:picChg>
        <pc:picChg chg="mod">
          <ac:chgData name="Burrell, Alice" userId="7451a51b-a698-4eed-857d-e2f3aa55f173" providerId="ADAL" clId="{5C37299B-C1B8-430F-B935-0FA7B9ACF72A}" dt="2023-07-04T14:13:49.311" v="53" actId="1036"/>
          <ac:picMkLst>
            <pc:docMk/>
            <pc:sldMk cId="4268648271" sldId="738"/>
            <ac:picMk id="15" creationId="{67C6E87F-ADC1-E6D0-935A-3E3B74F85423}"/>
          </ac:picMkLst>
        </pc:picChg>
      </pc:sldChg>
      <pc:sldChg chg="modSp new mod">
        <pc:chgData name="Burrell, Alice" userId="7451a51b-a698-4eed-857d-e2f3aa55f173" providerId="ADAL" clId="{5C37299B-C1B8-430F-B935-0FA7B9ACF72A}" dt="2023-07-04T14:14:44.696" v="63" actId="27636"/>
        <pc:sldMkLst>
          <pc:docMk/>
          <pc:sldMk cId="514865280" sldId="740"/>
        </pc:sldMkLst>
        <pc:spChg chg="mod">
          <ac:chgData name="Burrell, Alice" userId="7451a51b-a698-4eed-857d-e2f3aa55f173" providerId="ADAL" clId="{5C37299B-C1B8-430F-B935-0FA7B9ACF72A}" dt="2023-07-04T14:14:44.696" v="63" actId="27636"/>
          <ac:spMkLst>
            <pc:docMk/>
            <pc:sldMk cId="514865280" sldId="740"/>
            <ac:spMk id="7" creationId="{B43E8CDE-402C-9618-844C-473CA0772EF0}"/>
          </ac:spMkLst>
        </pc:spChg>
      </pc:sldChg>
    </pc:docChg>
  </pc:docChgLst>
  <pc:docChgLst>
    <pc:chgData name="Burrell, Alice" userId="7451a51b-a698-4eed-857d-e2f3aa55f173" providerId="ADAL" clId="{DC1C7FF0-BD76-4F8F-9D03-2AB2A1B6D253}"/>
    <pc:docChg chg="undo redo custSel delSld modSld delMainMaster">
      <pc:chgData name="Burrell, Alice" userId="7451a51b-a698-4eed-857d-e2f3aa55f173" providerId="ADAL" clId="{DC1C7FF0-BD76-4F8F-9D03-2AB2A1B6D253}" dt="2023-10-11T09:43:21.425" v="765" actId="403"/>
      <pc:docMkLst>
        <pc:docMk/>
      </pc:docMkLst>
      <pc:sldChg chg="addSp delSp del mod">
        <pc:chgData name="Burrell, Alice" userId="7451a51b-a698-4eed-857d-e2f3aa55f173" providerId="ADAL" clId="{DC1C7FF0-BD76-4F8F-9D03-2AB2A1B6D253}" dt="2023-10-11T08:44:40.649" v="37" actId="47"/>
        <pc:sldMkLst>
          <pc:docMk/>
          <pc:sldMk cId="3301781868" sldId="257"/>
        </pc:sldMkLst>
        <pc:spChg chg="add del">
          <ac:chgData name="Burrell, Alice" userId="7451a51b-a698-4eed-857d-e2f3aa55f173" providerId="ADAL" clId="{DC1C7FF0-BD76-4F8F-9D03-2AB2A1B6D253}" dt="2023-10-11T08:43:35.539" v="1" actId="22"/>
          <ac:spMkLst>
            <pc:docMk/>
            <pc:sldMk cId="3301781868" sldId="257"/>
            <ac:spMk id="7" creationId="{4F2A832E-E20C-2D5C-E772-2A765EDAC3BA}"/>
          </ac:spMkLst>
        </pc:spChg>
      </pc:sldChg>
      <pc:sldChg chg="del">
        <pc:chgData name="Burrell, Alice" userId="7451a51b-a698-4eed-857d-e2f3aa55f173" providerId="ADAL" clId="{DC1C7FF0-BD76-4F8F-9D03-2AB2A1B6D253}" dt="2023-10-11T08:47:02.062" v="94" actId="47"/>
        <pc:sldMkLst>
          <pc:docMk/>
          <pc:sldMk cId="168204928" sldId="264"/>
        </pc:sldMkLst>
      </pc:sldChg>
      <pc:sldChg chg="modSp mod">
        <pc:chgData name="Burrell, Alice" userId="7451a51b-a698-4eed-857d-e2f3aa55f173" providerId="ADAL" clId="{DC1C7FF0-BD76-4F8F-9D03-2AB2A1B6D253}" dt="2023-10-11T08:45:33.288" v="70" actId="20577"/>
        <pc:sldMkLst>
          <pc:docMk/>
          <pc:sldMk cId="3204558346" sldId="266"/>
        </pc:sldMkLst>
        <pc:spChg chg="mod">
          <ac:chgData name="Burrell, Alice" userId="7451a51b-a698-4eed-857d-e2f3aa55f173" providerId="ADAL" clId="{DC1C7FF0-BD76-4F8F-9D03-2AB2A1B6D253}" dt="2023-10-11T08:45:33.288" v="70" actId="20577"/>
          <ac:spMkLst>
            <pc:docMk/>
            <pc:sldMk cId="3204558346" sldId="266"/>
            <ac:spMk id="7" creationId="{AA2DCF4F-2A30-EA1E-5EE2-6C6E8F486215}"/>
          </ac:spMkLst>
        </pc:spChg>
      </pc:sldChg>
      <pc:sldChg chg="modSp mod">
        <pc:chgData name="Burrell, Alice" userId="7451a51b-a698-4eed-857d-e2f3aa55f173" providerId="ADAL" clId="{DC1C7FF0-BD76-4F8F-9D03-2AB2A1B6D253}" dt="2023-10-11T08:47:31.266" v="128" actId="20577"/>
        <pc:sldMkLst>
          <pc:docMk/>
          <pc:sldMk cId="3493833447" sldId="303"/>
        </pc:sldMkLst>
        <pc:spChg chg="mod">
          <ac:chgData name="Burrell, Alice" userId="7451a51b-a698-4eed-857d-e2f3aa55f173" providerId="ADAL" clId="{DC1C7FF0-BD76-4F8F-9D03-2AB2A1B6D253}" dt="2023-10-11T08:47:31.266" v="128" actId="20577"/>
          <ac:spMkLst>
            <pc:docMk/>
            <pc:sldMk cId="3493833447" sldId="303"/>
            <ac:spMk id="7" creationId="{CC0B20DB-0C57-4D13-AC1C-B08287C89388}"/>
          </ac:spMkLst>
        </pc:spChg>
      </pc:sldChg>
      <pc:sldChg chg="modSp mod">
        <pc:chgData name="Burrell, Alice" userId="7451a51b-a698-4eed-857d-e2f3aa55f173" providerId="ADAL" clId="{DC1C7FF0-BD76-4F8F-9D03-2AB2A1B6D253}" dt="2023-10-11T08:46:59.055" v="93" actId="20577"/>
        <pc:sldMkLst>
          <pc:docMk/>
          <pc:sldMk cId="1150656200" sldId="309"/>
        </pc:sldMkLst>
        <pc:graphicFrameChg chg="mod modGraphic">
          <ac:chgData name="Burrell, Alice" userId="7451a51b-a698-4eed-857d-e2f3aa55f173" providerId="ADAL" clId="{DC1C7FF0-BD76-4F8F-9D03-2AB2A1B6D253}" dt="2023-10-11T08:46:59.055" v="93" actId="20577"/>
          <ac:graphicFrameMkLst>
            <pc:docMk/>
            <pc:sldMk cId="1150656200" sldId="309"/>
            <ac:graphicFrameMk id="9" creationId="{2090639D-BED6-34C9-ED5B-1FC95D941FA1}"/>
          </ac:graphicFrameMkLst>
        </pc:graphicFrameChg>
      </pc:sldChg>
      <pc:sldChg chg="modNotesTx">
        <pc:chgData name="Burrell, Alice" userId="7451a51b-a698-4eed-857d-e2f3aa55f173" providerId="ADAL" clId="{DC1C7FF0-BD76-4F8F-9D03-2AB2A1B6D253}" dt="2023-10-11T09:28:05.888" v="341"/>
        <pc:sldMkLst>
          <pc:docMk/>
          <pc:sldMk cId="423060464" sldId="314"/>
        </pc:sldMkLst>
      </pc:sldChg>
      <pc:sldChg chg="del">
        <pc:chgData name="Burrell, Alice" userId="7451a51b-a698-4eed-857d-e2f3aa55f173" providerId="ADAL" clId="{DC1C7FF0-BD76-4F8F-9D03-2AB2A1B6D253}" dt="2023-10-11T08:45:42.803" v="71" actId="47"/>
        <pc:sldMkLst>
          <pc:docMk/>
          <pc:sldMk cId="581150733" sldId="318"/>
        </pc:sldMkLst>
      </pc:sldChg>
      <pc:sldChg chg="del">
        <pc:chgData name="Burrell, Alice" userId="7451a51b-a698-4eed-857d-e2f3aa55f173" providerId="ADAL" clId="{DC1C7FF0-BD76-4F8F-9D03-2AB2A1B6D253}" dt="2023-10-11T08:47:37.839" v="129" actId="47"/>
        <pc:sldMkLst>
          <pc:docMk/>
          <pc:sldMk cId="3048871188" sldId="320"/>
        </pc:sldMkLst>
      </pc:sldChg>
      <pc:sldChg chg="modNotesTx">
        <pc:chgData name="Burrell, Alice" userId="7451a51b-a698-4eed-857d-e2f3aa55f173" providerId="ADAL" clId="{DC1C7FF0-BD76-4F8F-9D03-2AB2A1B6D253}" dt="2023-10-11T08:48:40.945" v="132" actId="20577"/>
        <pc:sldMkLst>
          <pc:docMk/>
          <pc:sldMk cId="2015664209" sldId="323"/>
        </pc:sldMkLst>
      </pc:sldChg>
      <pc:sldChg chg="modSp mod addCm modNotesTx">
        <pc:chgData name="Burrell, Alice" userId="7451a51b-a698-4eed-857d-e2f3aa55f173" providerId="ADAL" clId="{DC1C7FF0-BD76-4F8F-9D03-2AB2A1B6D253}" dt="2023-10-11T09:31:48.182" v="352"/>
        <pc:sldMkLst>
          <pc:docMk/>
          <pc:sldMk cId="3164639553" sldId="325"/>
        </pc:sldMkLst>
        <pc:spChg chg="mod">
          <ac:chgData name="Burrell, Alice" userId="7451a51b-a698-4eed-857d-e2f3aa55f173" providerId="ADAL" clId="{DC1C7FF0-BD76-4F8F-9D03-2AB2A1B6D253}" dt="2023-10-11T08:49:08.156" v="134" actId="20577"/>
          <ac:spMkLst>
            <pc:docMk/>
            <pc:sldMk cId="3164639553" sldId="325"/>
            <ac:spMk id="6" creationId="{C6AB759F-4765-4933-8E65-2CF201C9280E}"/>
          </ac:spMkLst>
        </pc:sp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DC1C7FF0-BD76-4F8F-9D03-2AB2A1B6D253}" dt="2023-10-11T09:31:48.182" v="352"/>
              <pc2:cmMkLst xmlns:pc2="http://schemas.microsoft.com/office/powerpoint/2019/9/main/command">
                <pc:docMk/>
                <pc:sldMk cId="3164639553" sldId="325"/>
                <pc2:cmMk id="{3D703B85-9C82-49F2-91EE-B08EB6553A18}"/>
              </pc2:cmMkLst>
            </pc226:cmChg>
          </p:ext>
        </pc:extLst>
      </pc:sldChg>
      <pc:sldChg chg="modNotesTx">
        <pc:chgData name="Burrell, Alice" userId="7451a51b-a698-4eed-857d-e2f3aa55f173" providerId="ADAL" clId="{DC1C7FF0-BD76-4F8F-9D03-2AB2A1B6D253}" dt="2023-10-11T09:25:41.804" v="332"/>
        <pc:sldMkLst>
          <pc:docMk/>
          <pc:sldMk cId="2075585891" sldId="326"/>
        </pc:sldMkLst>
      </pc:sldChg>
      <pc:sldChg chg="modSp mod addCm modNotesTx">
        <pc:chgData name="Burrell, Alice" userId="7451a51b-a698-4eed-857d-e2f3aa55f173" providerId="ADAL" clId="{DC1C7FF0-BD76-4F8F-9D03-2AB2A1B6D253}" dt="2023-10-11T09:38:19.312" v="562" actId="14100"/>
        <pc:sldMkLst>
          <pc:docMk/>
          <pc:sldMk cId="2531974774" sldId="331"/>
        </pc:sldMkLst>
        <pc:picChg chg="mod">
          <ac:chgData name="Burrell, Alice" userId="7451a51b-a698-4eed-857d-e2f3aa55f173" providerId="ADAL" clId="{DC1C7FF0-BD76-4F8F-9D03-2AB2A1B6D253}" dt="2023-10-11T09:38:19.312" v="562" actId="14100"/>
          <ac:picMkLst>
            <pc:docMk/>
            <pc:sldMk cId="2531974774" sldId="331"/>
            <ac:picMk id="6" creationId="{878D5A15-8907-B619-9402-1E62F0389026}"/>
          </ac:picMkLst>
        </pc:pic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DC1C7FF0-BD76-4F8F-9D03-2AB2A1B6D253}" dt="2023-10-11T09:29:20.192" v="346"/>
              <pc2:cmMkLst xmlns:pc2="http://schemas.microsoft.com/office/powerpoint/2019/9/main/command">
                <pc:docMk/>
                <pc:sldMk cId="2531974774" sldId="331"/>
                <pc2:cmMk id="{69F8DF6F-7475-4168-A0ED-67B4368F0C33}"/>
              </pc2:cmMkLst>
            </pc226:cmChg>
          </p:ext>
        </pc:extLst>
      </pc:sldChg>
      <pc:sldChg chg="addCm modNotesTx">
        <pc:chgData name="Burrell, Alice" userId="7451a51b-a698-4eed-857d-e2f3aa55f173" providerId="ADAL" clId="{DC1C7FF0-BD76-4F8F-9D03-2AB2A1B6D253}" dt="2023-10-11T09:29:43.835" v="347"/>
        <pc:sldMkLst>
          <pc:docMk/>
          <pc:sldMk cId="2927687605" sldId="333"/>
        </pc:sldMkLst>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DC1C7FF0-BD76-4F8F-9D03-2AB2A1B6D253}" dt="2023-10-11T09:29:43.835" v="347"/>
              <pc2:cmMkLst xmlns:pc2="http://schemas.microsoft.com/office/powerpoint/2019/9/main/command">
                <pc:docMk/>
                <pc:sldMk cId="2927687605" sldId="333"/>
                <pc2:cmMk id="{27C47CAF-E9ED-472D-818C-08370517D5E6}"/>
              </pc2:cmMkLst>
            </pc226:cmChg>
          </p:ext>
        </pc:extLst>
      </pc:sldChg>
      <pc:sldChg chg="addSp delSp modSp mod modClrScheme addCm delCm chgLayout">
        <pc:chgData name="Burrell, Alice" userId="7451a51b-a698-4eed-857d-e2f3aa55f173" providerId="ADAL" clId="{DC1C7FF0-BD76-4F8F-9D03-2AB2A1B6D253}" dt="2023-10-11T09:42:09.984" v="755"/>
        <pc:sldMkLst>
          <pc:docMk/>
          <pc:sldMk cId="1038230299" sldId="342"/>
        </pc:sldMkLst>
        <pc:spChg chg="mod ord">
          <ac:chgData name="Burrell, Alice" userId="7451a51b-a698-4eed-857d-e2f3aa55f173" providerId="ADAL" clId="{DC1C7FF0-BD76-4F8F-9D03-2AB2A1B6D253}" dt="2023-10-11T09:41:30.545" v="749" actId="700"/>
          <ac:spMkLst>
            <pc:docMk/>
            <pc:sldMk cId="1038230299" sldId="342"/>
            <ac:spMk id="2" creationId="{00000000-0000-0000-0000-000000000000}"/>
          </ac:spMkLst>
        </pc:spChg>
        <pc:spChg chg="mod ord">
          <ac:chgData name="Burrell, Alice" userId="7451a51b-a698-4eed-857d-e2f3aa55f173" providerId="ADAL" clId="{DC1C7FF0-BD76-4F8F-9D03-2AB2A1B6D253}" dt="2023-10-11T09:41:30.545" v="749" actId="700"/>
          <ac:spMkLst>
            <pc:docMk/>
            <pc:sldMk cId="1038230299" sldId="342"/>
            <ac:spMk id="3" creationId="{2C8B92A1-52C2-C937-7819-9F726D99A577}"/>
          </ac:spMkLst>
        </pc:spChg>
        <pc:spChg chg="mod ord">
          <ac:chgData name="Burrell, Alice" userId="7451a51b-a698-4eed-857d-e2f3aa55f173" providerId="ADAL" clId="{DC1C7FF0-BD76-4F8F-9D03-2AB2A1B6D253}" dt="2023-10-11T09:41:30.545" v="749" actId="700"/>
          <ac:spMkLst>
            <pc:docMk/>
            <pc:sldMk cId="1038230299" sldId="342"/>
            <ac:spMk id="4" creationId="{00000000-0000-0000-0000-000000000000}"/>
          </ac:spMkLst>
        </pc:spChg>
        <pc:spChg chg="mod ord">
          <ac:chgData name="Burrell, Alice" userId="7451a51b-a698-4eed-857d-e2f3aa55f173" providerId="ADAL" clId="{DC1C7FF0-BD76-4F8F-9D03-2AB2A1B6D253}" dt="2023-10-11T09:41:35.733" v="750" actId="255"/>
          <ac:spMkLst>
            <pc:docMk/>
            <pc:sldMk cId="1038230299" sldId="342"/>
            <ac:spMk id="5" creationId="{372B47FA-E795-0B2A-208D-1AADDEB57447}"/>
          </ac:spMkLst>
        </pc:spChg>
        <pc:spChg chg="add del mod ord">
          <ac:chgData name="Burrell, Alice" userId="7451a51b-a698-4eed-857d-e2f3aa55f173" providerId="ADAL" clId="{DC1C7FF0-BD76-4F8F-9D03-2AB2A1B6D253}" dt="2023-10-11T09:41:38.516" v="751" actId="478"/>
          <ac:spMkLst>
            <pc:docMk/>
            <pc:sldMk cId="1038230299" sldId="342"/>
            <ac:spMk id="6" creationId="{DD4A071E-6656-4D3E-02D0-8E1C8196B33D}"/>
          </ac:spMkLst>
        </pc:spChg>
        <pc:spChg chg="del mod ord">
          <ac:chgData name="Burrell, Alice" userId="7451a51b-a698-4eed-857d-e2f3aa55f173" providerId="ADAL" clId="{DC1C7FF0-BD76-4F8F-9D03-2AB2A1B6D253}" dt="2023-10-11T09:41:30.545" v="749" actId="700"/>
          <ac:spMkLst>
            <pc:docMk/>
            <pc:sldMk cId="1038230299" sldId="342"/>
            <ac:spMk id="24" creationId="{1E98E60E-5173-BD4D-F2D8-934642FE5907}"/>
          </ac:spMkLst>
        </pc:sp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2:09.984" v="755"/>
              <pc2:cmMkLst xmlns:pc2="http://schemas.microsoft.com/office/powerpoint/2019/9/main/command">
                <pc:docMk/>
                <pc:sldMk cId="1038230299" sldId="342"/>
                <pc2:cmMk id="{7FA6297E-179C-4F93-A5E7-16224F470D67}"/>
              </pc2:cmMkLst>
            </pc226:cmChg>
          </p:ext>
        </pc:extLst>
      </pc:sldChg>
      <pc:sldChg chg="addSp delSp modSp mod modClrScheme addCm delCm chgLayout">
        <pc:chgData name="Burrell, Alice" userId="7451a51b-a698-4eed-857d-e2f3aa55f173" providerId="ADAL" clId="{DC1C7FF0-BD76-4F8F-9D03-2AB2A1B6D253}" dt="2023-10-11T09:42:14.018" v="756"/>
        <pc:sldMkLst>
          <pc:docMk/>
          <pc:sldMk cId="3397656282" sldId="343"/>
        </pc:sldMkLst>
        <pc:spChg chg="mod ord">
          <ac:chgData name="Burrell, Alice" userId="7451a51b-a698-4eed-857d-e2f3aa55f173" providerId="ADAL" clId="{DC1C7FF0-BD76-4F8F-9D03-2AB2A1B6D253}" dt="2023-10-11T09:41:45.756" v="752" actId="700"/>
          <ac:spMkLst>
            <pc:docMk/>
            <pc:sldMk cId="3397656282" sldId="343"/>
            <ac:spMk id="2" creationId="{00000000-0000-0000-0000-000000000000}"/>
          </ac:spMkLst>
        </pc:spChg>
        <pc:spChg chg="mod ord">
          <ac:chgData name="Burrell, Alice" userId="7451a51b-a698-4eed-857d-e2f3aa55f173" providerId="ADAL" clId="{DC1C7FF0-BD76-4F8F-9D03-2AB2A1B6D253}" dt="2023-10-11T09:41:45.756" v="752" actId="700"/>
          <ac:spMkLst>
            <pc:docMk/>
            <pc:sldMk cId="3397656282" sldId="343"/>
            <ac:spMk id="3" creationId="{00000000-0000-0000-0000-000000000000}"/>
          </ac:spMkLst>
        </pc:spChg>
        <pc:spChg chg="mod ord">
          <ac:chgData name="Burrell, Alice" userId="7451a51b-a698-4eed-857d-e2f3aa55f173" providerId="ADAL" clId="{DC1C7FF0-BD76-4F8F-9D03-2AB2A1B6D253}" dt="2023-10-11T09:41:45.756" v="752" actId="700"/>
          <ac:spMkLst>
            <pc:docMk/>
            <pc:sldMk cId="3397656282" sldId="343"/>
            <ac:spMk id="4" creationId="{9197476B-7166-826B-BEC3-E247751E0235}"/>
          </ac:spMkLst>
        </pc:spChg>
        <pc:spChg chg="mod ord">
          <ac:chgData name="Burrell, Alice" userId="7451a51b-a698-4eed-857d-e2f3aa55f173" providerId="ADAL" clId="{DC1C7FF0-BD76-4F8F-9D03-2AB2A1B6D253}" dt="2023-10-11T09:41:55.939" v="754" actId="255"/>
          <ac:spMkLst>
            <pc:docMk/>
            <pc:sldMk cId="3397656282" sldId="343"/>
            <ac:spMk id="5" creationId="{5FF28C7A-BE07-F847-F342-0E808B66CCAB}"/>
          </ac:spMkLst>
        </pc:spChg>
        <pc:spChg chg="add del mod ord">
          <ac:chgData name="Burrell, Alice" userId="7451a51b-a698-4eed-857d-e2f3aa55f173" providerId="ADAL" clId="{DC1C7FF0-BD76-4F8F-9D03-2AB2A1B6D253}" dt="2023-10-11T09:41:48.419" v="753" actId="478"/>
          <ac:spMkLst>
            <pc:docMk/>
            <pc:sldMk cId="3397656282" sldId="343"/>
            <ac:spMk id="6" creationId="{D919960D-6905-03ED-3996-DBFE673D68BC}"/>
          </ac:spMkLst>
        </pc:spChg>
        <pc:spChg chg="del mod ord">
          <ac:chgData name="Burrell, Alice" userId="7451a51b-a698-4eed-857d-e2f3aa55f173" providerId="ADAL" clId="{DC1C7FF0-BD76-4F8F-9D03-2AB2A1B6D253}" dt="2023-10-11T09:41:45.756" v="752" actId="700"/>
          <ac:spMkLst>
            <pc:docMk/>
            <pc:sldMk cId="3397656282" sldId="343"/>
            <ac:spMk id="8" creationId="{8A7D6889-1CB6-AC01-2D5B-B106149B79D6}"/>
          </ac:spMkLst>
        </pc:sp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2:14.018" v="756"/>
              <pc2:cmMkLst xmlns:pc2="http://schemas.microsoft.com/office/powerpoint/2019/9/main/command">
                <pc:docMk/>
                <pc:sldMk cId="3397656282" sldId="343"/>
                <pc2:cmMk id="{C4A55648-D40C-482A-A6F6-DC8DEF9524E3}"/>
              </pc2:cmMkLst>
            </pc226:cmChg>
          </p:ext>
        </pc:extLst>
      </pc:sldChg>
      <pc:sldChg chg="del">
        <pc:chgData name="Burrell, Alice" userId="7451a51b-a698-4eed-857d-e2f3aa55f173" providerId="ADAL" clId="{DC1C7FF0-BD76-4F8F-9D03-2AB2A1B6D253}" dt="2023-10-11T09:03:24.404" v="271" actId="47"/>
        <pc:sldMkLst>
          <pc:docMk/>
          <pc:sldMk cId="2103502528" sldId="356"/>
        </pc:sldMkLst>
      </pc:sldChg>
      <pc:sldChg chg="modSp mod addCm delCm modNotesTx">
        <pc:chgData name="Burrell, Alice" userId="7451a51b-a698-4eed-857d-e2f3aa55f173" providerId="ADAL" clId="{DC1C7FF0-BD76-4F8F-9D03-2AB2A1B6D253}" dt="2023-10-11T09:42:32.690" v="757"/>
        <pc:sldMkLst>
          <pc:docMk/>
          <pc:sldMk cId="460578548" sldId="372"/>
        </pc:sldMkLst>
        <pc:spChg chg="mod">
          <ac:chgData name="Burrell, Alice" userId="7451a51b-a698-4eed-857d-e2f3aa55f173" providerId="ADAL" clId="{DC1C7FF0-BD76-4F8F-9D03-2AB2A1B6D253}" dt="2023-10-11T09:40:35.523" v="746"/>
          <ac:spMkLst>
            <pc:docMk/>
            <pc:sldMk cId="460578548" sldId="372"/>
            <ac:spMk id="6" creationId="{C6AB759F-4765-4933-8E65-2CF201C9280E}"/>
          </ac:spMkLst>
        </pc:sp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2:32.690" v="757"/>
              <pc2:cmMkLst xmlns:pc2="http://schemas.microsoft.com/office/powerpoint/2019/9/main/command">
                <pc:docMk/>
                <pc:sldMk cId="460578548" sldId="372"/>
                <pc2:cmMk id="{37D7082B-8569-4F87-B77D-D784B2C3E1A7}"/>
              </pc2:cmMkLst>
            </pc226:cmChg>
            <pc226:cmChg xmlns:pc226="http://schemas.microsoft.com/office/powerpoint/2022/06/main/command" chg="add">
              <pc226:chgData name="Burrell, Alice" userId="7451a51b-a698-4eed-857d-e2f3aa55f173" providerId="ADAL" clId="{DC1C7FF0-BD76-4F8F-9D03-2AB2A1B6D253}" dt="2023-10-11T09:30:59.836" v="350"/>
              <pc2:cmMkLst xmlns:pc2="http://schemas.microsoft.com/office/powerpoint/2019/9/main/command">
                <pc:docMk/>
                <pc:sldMk cId="460578548" sldId="372"/>
                <pc2:cmMk id="{0E31C440-EE69-47CF-8D6C-08DB63DEED96}"/>
              </pc2:cmMkLst>
            </pc226:cmChg>
          </p:ext>
        </pc:extLst>
      </pc:sldChg>
      <pc:sldChg chg="modNotesTx">
        <pc:chgData name="Burrell, Alice" userId="7451a51b-a698-4eed-857d-e2f3aa55f173" providerId="ADAL" clId="{DC1C7FF0-BD76-4F8F-9D03-2AB2A1B6D253}" dt="2023-10-11T09:00:04.883" v="262"/>
        <pc:sldMkLst>
          <pc:docMk/>
          <pc:sldMk cId="603256544" sldId="376"/>
        </pc:sldMkLst>
      </pc:sldChg>
      <pc:sldChg chg="addSp delSp modSp mod modClrScheme addCm delCm chgLayout">
        <pc:chgData name="Burrell, Alice" userId="7451a51b-a698-4eed-857d-e2f3aa55f173" providerId="ADAL" clId="{DC1C7FF0-BD76-4F8F-9D03-2AB2A1B6D253}" dt="2023-10-11T09:42:51.499" v="760"/>
        <pc:sldMkLst>
          <pc:docMk/>
          <pc:sldMk cId="1792481338" sldId="377"/>
        </pc:sldMkLst>
        <pc:spChg chg="mod ord">
          <ac:chgData name="Burrell, Alice" userId="7451a51b-a698-4eed-857d-e2f3aa55f173" providerId="ADAL" clId="{DC1C7FF0-BD76-4F8F-9D03-2AB2A1B6D253}" dt="2023-10-11T09:37:32.758" v="534" actId="700"/>
          <ac:spMkLst>
            <pc:docMk/>
            <pc:sldMk cId="1792481338" sldId="377"/>
            <ac:spMk id="2" creationId="{00000000-0000-0000-0000-000000000000}"/>
          </ac:spMkLst>
        </pc:spChg>
        <pc:spChg chg="mod ord">
          <ac:chgData name="Burrell, Alice" userId="7451a51b-a698-4eed-857d-e2f3aa55f173" providerId="ADAL" clId="{DC1C7FF0-BD76-4F8F-9D03-2AB2A1B6D253}" dt="2023-10-11T09:37:32.758" v="534" actId="700"/>
          <ac:spMkLst>
            <pc:docMk/>
            <pc:sldMk cId="1792481338" sldId="377"/>
            <ac:spMk id="3" creationId="{00000000-0000-0000-0000-000000000000}"/>
          </ac:spMkLst>
        </pc:spChg>
        <pc:spChg chg="mod ord">
          <ac:chgData name="Burrell, Alice" userId="7451a51b-a698-4eed-857d-e2f3aa55f173" providerId="ADAL" clId="{DC1C7FF0-BD76-4F8F-9D03-2AB2A1B6D253}" dt="2023-10-11T09:37:32.758" v="534" actId="700"/>
          <ac:spMkLst>
            <pc:docMk/>
            <pc:sldMk cId="1792481338" sldId="377"/>
            <ac:spMk id="4" creationId="{00000000-0000-0000-0000-000000000000}"/>
          </ac:spMkLst>
        </pc:spChg>
        <pc:spChg chg="add del mod ord">
          <ac:chgData name="Burrell, Alice" userId="7451a51b-a698-4eed-857d-e2f3aa55f173" providerId="ADAL" clId="{DC1C7FF0-BD76-4F8F-9D03-2AB2A1B6D253}" dt="2023-10-11T09:37:57.523" v="559" actId="478"/>
          <ac:spMkLst>
            <pc:docMk/>
            <pc:sldMk cId="1792481338" sldId="377"/>
            <ac:spMk id="5" creationId="{4BC5AA32-F261-9F9A-D306-578A9C2FF892}"/>
          </ac:spMkLst>
        </pc:spChg>
        <pc:spChg chg="mod ord">
          <ac:chgData name="Burrell, Alice" userId="7451a51b-a698-4eed-857d-e2f3aa55f173" providerId="ADAL" clId="{DC1C7FF0-BD76-4F8F-9D03-2AB2A1B6D253}" dt="2023-10-11T09:37:47.585" v="556" actId="255"/>
          <ac:spMkLst>
            <pc:docMk/>
            <pc:sldMk cId="1792481338" sldId="377"/>
            <ac:spMk id="14" creationId="{AB6F2B53-FD2B-5C6E-FAF3-6B08D0119E16}"/>
          </ac:spMkLst>
        </pc:spChg>
        <pc:spChg chg="mod">
          <ac:chgData name="Burrell, Alice" userId="7451a51b-a698-4eed-857d-e2f3aa55f173" providerId="ADAL" clId="{DC1C7FF0-BD76-4F8F-9D03-2AB2A1B6D253}" dt="2023-10-11T09:37:54.607" v="558" actId="1076"/>
          <ac:spMkLst>
            <pc:docMk/>
            <pc:sldMk cId="1792481338" sldId="377"/>
            <ac:spMk id="43" creationId="{27C6153A-681B-4CD8-5885-3D6960117D6D}"/>
          </ac:spMkLst>
        </pc:spChg>
        <pc:spChg chg="del">
          <ac:chgData name="Burrell, Alice" userId="7451a51b-a698-4eed-857d-e2f3aa55f173" providerId="ADAL" clId="{DC1C7FF0-BD76-4F8F-9D03-2AB2A1B6D253}" dt="2023-10-11T09:37:50.898" v="557" actId="478"/>
          <ac:spMkLst>
            <pc:docMk/>
            <pc:sldMk cId="1792481338" sldId="377"/>
            <ac:spMk id="44" creationId="{9C685CEC-A30E-F9FB-0FC9-4D31C0D41AC8}"/>
          </ac:spMkLst>
        </pc:sp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2:51.499" v="760"/>
              <pc2:cmMkLst xmlns:pc2="http://schemas.microsoft.com/office/powerpoint/2019/9/main/command">
                <pc:docMk/>
                <pc:sldMk cId="1792481338" sldId="377"/>
                <pc2:cmMk id="{91F6D6B5-87F2-4A4D-857F-2D19E8EC0475}"/>
              </pc2:cmMkLst>
            </pc226:cmChg>
          </p:ext>
        </pc:extLst>
      </pc:sldChg>
      <pc:sldChg chg="del">
        <pc:chgData name="Burrell, Alice" userId="7451a51b-a698-4eed-857d-e2f3aa55f173" providerId="ADAL" clId="{DC1C7FF0-BD76-4F8F-9D03-2AB2A1B6D253}" dt="2023-10-11T09:28:08.940" v="342" actId="47"/>
        <pc:sldMkLst>
          <pc:docMk/>
          <pc:sldMk cId="502551416" sldId="378"/>
        </pc:sldMkLst>
      </pc:sldChg>
      <pc:sldChg chg="modNotesTx">
        <pc:chgData name="Burrell, Alice" userId="7451a51b-a698-4eed-857d-e2f3aa55f173" providerId="ADAL" clId="{DC1C7FF0-BD76-4F8F-9D03-2AB2A1B6D253}" dt="2023-10-11T09:01:31.381" v="266"/>
        <pc:sldMkLst>
          <pc:docMk/>
          <pc:sldMk cId="3106962752" sldId="385"/>
        </pc:sldMkLst>
      </pc:sldChg>
      <pc:sldChg chg="modNotesTx">
        <pc:chgData name="Burrell, Alice" userId="7451a51b-a698-4eed-857d-e2f3aa55f173" providerId="ADAL" clId="{DC1C7FF0-BD76-4F8F-9D03-2AB2A1B6D253}" dt="2023-10-11T09:01:56.392" v="268"/>
        <pc:sldMkLst>
          <pc:docMk/>
          <pc:sldMk cId="1005125496" sldId="386"/>
        </pc:sldMkLst>
      </pc:sldChg>
      <pc:sldChg chg="modSp mod">
        <pc:chgData name="Burrell, Alice" userId="7451a51b-a698-4eed-857d-e2f3aa55f173" providerId="ADAL" clId="{DC1C7FF0-BD76-4F8F-9D03-2AB2A1B6D253}" dt="2023-10-11T09:40:56.624" v="748" actId="14100"/>
        <pc:sldMkLst>
          <pc:docMk/>
          <pc:sldMk cId="1263496712" sldId="389"/>
        </pc:sldMkLst>
        <pc:spChg chg="mod">
          <ac:chgData name="Burrell, Alice" userId="7451a51b-a698-4eed-857d-e2f3aa55f173" providerId="ADAL" clId="{DC1C7FF0-BD76-4F8F-9D03-2AB2A1B6D253}" dt="2023-10-11T09:03:53.538" v="317" actId="20577"/>
          <ac:spMkLst>
            <pc:docMk/>
            <pc:sldMk cId="1263496712" sldId="389"/>
            <ac:spMk id="7" creationId="{CC0B20DB-0C57-4D13-AC1C-B08287C89388}"/>
          </ac:spMkLst>
        </pc:spChg>
        <pc:spChg chg="mod">
          <ac:chgData name="Burrell, Alice" userId="7451a51b-a698-4eed-857d-e2f3aa55f173" providerId="ADAL" clId="{DC1C7FF0-BD76-4F8F-9D03-2AB2A1B6D253}" dt="2023-10-11T09:04:14.280" v="319" actId="1076"/>
          <ac:spMkLst>
            <pc:docMk/>
            <pc:sldMk cId="1263496712" sldId="389"/>
            <ac:spMk id="9" creationId="{983D9214-A401-A7DD-9580-929C1E1F29E0}"/>
          </ac:spMkLst>
        </pc:spChg>
        <pc:picChg chg="mod">
          <ac:chgData name="Burrell, Alice" userId="7451a51b-a698-4eed-857d-e2f3aa55f173" providerId="ADAL" clId="{DC1C7FF0-BD76-4F8F-9D03-2AB2A1B6D253}" dt="2023-10-11T09:04:09.708" v="318"/>
          <ac:picMkLst>
            <pc:docMk/>
            <pc:sldMk cId="1263496712" sldId="389"/>
            <ac:picMk id="3" creationId="{724B0459-A2E0-B7BD-4BF7-BB0E0DD26393}"/>
          </ac:picMkLst>
        </pc:picChg>
        <pc:picChg chg="mod">
          <ac:chgData name="Burrell, Alice" userId="7451a51b-a698-4eed-857d-e2f3aa55f173" providerId="ADAL" clId="{DC1C7FF0-BD76-4F8F-9D03-2AB2A1B6D253}" dt="2023-10-11T09:40:56.624" v="748" actId="14100"/>
          <ac:picMkLst>
            <pc:docMk/>
            <pc:sldMk cId="1263496712" sldId="389"/>
            <ac:picMk id="6" creationId="{878D5A15-8907-B619-9402-1E62F0389026}"/>
          </ac:picMkLst>
        </pc:picChg>
      </pc:sldChg>
      <pc:sldChg chg="del">
        <pc:chgData name="Burrell, Alice" userId="7451a51b-a698-4eed-857d-e2f3aa55f173" providerId="ADAL" clId="{DC1C7FF0-BD76-4F8F-9D03-2AB2A1B6D253}" dt="2023-10-11T09:25:00.562" v="331" actId="47"/>
        <pc:sldMkLst>
          <pc:docMk/>
          <pc:sldMk cId="4202646645" sldId="398"/>
        </pc:sldMkLst>
      </pc:sldChg>
      <pc:sldChg chg="del">
        <pc:chgData name="Burrell, Alice" userId="7451a51b-a698-4eed-857d-e2f3aa55f173" providerId="ADAL" clId="{DC1C7FF0-BD76-4F8F-9D03-2AB2A1B6D253}" dt="2023-10-11T09:25:50.401" v="333" actId="47"/>
        <pc:sldMkLst>
          <pc:docMk/>
          <pc:sldMk cId="2434370651" sldId="399"/>
        </pc:sldMkLst>
      </pc:sldChg>
      <pc:sldChg chg="addSp delSp modSp mod modAnim addCm modNotesTx">
        <pc:chgData name="Burrell, Alice" userId="7451a51b-a698-4eed-857d-e2f3aa55f173" providerId="ADAL" clId="{DC1C7FF0-BD76-4F8F-9D03-2AB2A1B6D253}" dt="2023-10-11T09:30:37.868" v="349"/>
        <pc:sldMkLst>
          <pc:docMk/>
          <pc:sldMk cId="3052669959" sldId="407"/>
        </pc:sldMkLst>
        <pc:spChg chg="add mod">
          <ac:chgData name="Burrell, Alice" userId="7451a51b-a698-4eed-857d-e2f3aa55f173" providerId="ADAL" clId="{DC1C7FF0-BD76-4F8F-9D03-2AB2A1B6D253}" dt="2023-10-11T08:57:02.233" v="248" actId="1076"/>
          <ac:spMkLst>
            <pc:docMk/>
            <pc:sldMk cId="3052669959" sldId="407"/>
            <ac:spMk id="2" creationId="{28E61F9C-5833-D31B-51F4-800CEB284023}"/>
          </ac:spMkLst>
        </pc:spChg>
        <pc:spChg chg="add mod">
          <ac:chgData name="Burrell, Alice" userId="7451a51b-a698-4eed-857d-e2f3aa55f173" providerId="ADAL" clId="{DC1C7FF0-BD76-4F8F-9D03-2AB2A1B6D253}" dt="2023-10-11T08:57:06.439" v="249" actId="1076"/>
          <ac:spMkLst>
            <pc:docMk/>
            <pc:sldMk cId="3052669959" sldId="407"/>
            <ac:spMk id="3" creationId="{F4B9ECDD-35B6-74E7-A739-9D01F79EF49E}"/>
          </ac:spMkLst>
        </pc:spChg>
        <pc:spChg chg="add mod">
          <ac:chgData name="Burrell, Alice" userId="7451a51b-a698-4eed-857d-e2f3aa55f173" providerId="ADAL" clId="{DC1C7FF0-BD76-4F8F-9D03-2AB2A1B6D253}" dt="2023-10-11T08:56:53.709" v="247"/>
          <ac:spMkLst>
            <pc:docMk/>
            <pc:sldMk cId="3052669959" sldId="407"/>
            <ac:spMk id="4" creationId="{3DCE348C-DCF3-5C7F-EECE-46881882A867}"/>
          </ac:spMkLst>
        </pc:spChg>
        <pc:spChg chg="add mod">
          <ac:chgData name="Burrell, Alice" userId="7451a51b-a698-4eed-857d-e2f3aa55f173" providerId="ADAL" clId="{DC1C7FF0-BD76-4F8F-9D03-2AB2A1B6D253}" dt="2023-10-11T08:56:53.709" v="247"/>
          <ac:spMkLst>
            <pc:docMk/>
            <pc:sldMk cId="3052669959" sldId="407"/>
            <ac:spMk id="7" creationId="{BA423A07-9C81-05C0-8366-D949254999C8}"/>
          </ac:spMkLst>
        </pc:spChg>
        <pc:spChg chg="add mod">
          <ac:chgData name="Burrell, Alice" userId="7451a51b-a698-4eed-857d-e2f3aa55f173" providerId="ADAL" clId="{DC1C7FF0-BD76-4F8F-9D03-2AB2A1B6D253}" dt="2023-10-11T08:57:16.694" v="250" actId="1076"/>
          <ac:spMkLst>
            <pc:docMk/>
            <pc:sldMk cId="3052669959" sldId="407"/>
            <ac:spMk id="12" creationId="{FECC1C0C-808D-9E5E-C0D2-0F673AB77F2D}"/>
          </ac:spMkLst>
        </pc:spChg>
        <pc:spChg chg="add del mod">
          <ac:chgData name="Burrell, Alice" userId="7451a51b-a698-4eed-857d-e2f3aa55f173" providerId="ADAL" clId="{DC1C7FF0-BD76-4F8F-9D03-2AB2A1B6D253}" dt="2023-10-11T08:57:44.732" v="252"/>
          <ac:spMkLst>
            <pc:docMk/>
            <pc:sldMk cId="3052669959" sldId="407"/>
            <ac:spMk id="13" creationId="{AFC614BA-3C54-8BCA-3B31-440272B70B85}"/>
          </ac:spMkLst>
        </pc:spChg>
        <pc:spChg chg="add del mod">
          <ac:chgData name="Burrell, Alice" userId="7451a51b-a698-4eed-857d-e2f3aa55f173" providerId="ADAL" clId="{DC1C7FF0-BD76-4F8F-9D03-2AB2A1B6D253}" dt="2023-10-11T08:57:44.732" v="252"/>
          <ac:spMkLst>
            <pc:docMk/>
            <pc:sldMk cId="3052669959" sldId="407"/>
            <ac:spMk id="14" creationId="{4619DB37-0338-2885-4882-A11DA9738A31}"/>
          </ac:spMkLst>
        </pc:spChg>
        <pc:spChg chg="add del mod">
          <ac:chgData name="Burrell, Alice" userId="7451a51b-a698-4eed-857d-e2f3aa55f173" providerId="ADAL" clId="{DC1C7FF0-BD76-4F8F-9D03-2AB2A1B6D253}" dt="2023-10-11T08:57:44.732" v="252"/>
          <ac:spMkLst>
            <pc:docMk/>
            <pc:sldMk cId="3052669959" sldId="407"/>
            <ac:spMk id="15" creationId="{54E786FC-3CC1-CCFE-E042-76103E680D9E}"/>
          </ac:spMkLst>
        </pc:spChg>
        <pc:spChg chg="add del mod">
          <ac:chgData name="Burrell, Alice" userId="7451a51b-a698-4eed-857d-e2f3aa55f173" providerId="ADAL" clId="{DC1C7FF0-BD76-4F8F-9D03-2AB2A1B6D253}" dt="2023-10-11T08:57:44.732" v="252"/>
          <ac:spMkLst>
            <pc:docMk/>
            <pc:sldMk cId="3052669959" sldId="407"/>
            <ac:spMk id="16" creationId="{EB88F496-2B0A-1AA3-D610-F11A970ED877}"/>
          </ac:spMkLst>
        </pc:spChg>
        <pc:spChg chg="add del mod">
          <ac:chgData name="Burrell, Alice" userId="7451a51b-a698-4eed-857d-e2f3aa55f173" providerId="ADAL" clId="{DC1C7FF0-BD76-4F8F-9D03-2AB2A1B6D253}" dt="2023-10-11T08:57:44.732" v="252"/>
          <ac:spMkLst>
            <pc:docMk/>
            <pc:sldMk cId="3052669959" sldId="407"/>
            <ac:spMk id="17" creationId="{06EF4BF2-C6FD-09FD-B520-90815130B205}"/>
          </ac:spMkLst>
        </pc:spChg>
        <pc:spChg chg="add mod">
          <ac:chgData name="Burrell, Alice" userId="7451a51b-a698-4eed-857d-e2f3aa55f173" providerId="ADAL" clId="{DC1C7FF0-BD76-4F8F-9D03-2AB2A1B6D253}" dt="2023-10-11T08:58:08.184" v="256" actId="2085"/>
          <ac:spMkLst>
            <pc:docMk/>
            <pc:sldMk cId="3052669959" sldId="407"/>
            <ac:spMk id="19" creationId="{491C182A-1695-A412-A40F-8B0A521EE885}"/>
          </ac:spMkLst>
        </pc:sp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DC1C7FF0-BD76-4F8F-9D03-2AB2A1B6D253}" dt="2023-10-11T09:30:37.868" v="349"/>
              <pc2:cmMkLst xmlns:pc2="http://schemas.microsoft.com/office/powerpoint/2019/9/main/command">
                <pc:docMk/>
                <pc:sldMk cId="3052669959" sldId="407"/>
                <pc2:cmMk id="{A6653C91-B8EA-409B-88B6-83BC748C0D68}"/>
              </pc2:cmMkLst>
            </pc226:cmChg>
          </p:ext>
        </pc:extLst>
      </pc:sldChg>
      <pc:sldChg chg="modSp mod addCm modNotesTx">
        <pc:chgData name="Burrell, Alice" userId="7451a51b-a698-4eed-857d-e2f3aa55f173" providerId="ADAL" clId="{DC1C7FF0-BD76-4F8F-9D03-2AB2A1B6D253}" dt="2023-10-11T09:36:07.306" v="442" actId="207"/>
        <pc:sldMkLst>
          <pc:docMk/>
          <pc:sldMk cId="2394796369" sldId="418"/>
        </pc:sldMkLst>
        <pc:spChg chg="mod">
          <ac:chgData name="Burrell, Alice" userId="7451a51b-a698-4eed-857d-e2f3aa55f173" providerId="ADAL" clId="{DC1C7FF0-BD76-4F8F-9D03-2AB2A1B6D253}" dt="2023-10-11T08:52:46.978" v="169" actId="27636"/>
          <ac:spMkLst>
            <pc:docMk/>
            <pc:sldMk cId="2394796369" sldId="418"/>
            <ac:spMk id="3" creationId="{09175745-1C7F-4C82-8335-6746EEE98A1D}"/>
          </ac:spMkLst>
        </pc:spChg>
        <pc:spChg chg="mod">
          <ac:chgData name="Burrell, Alice" userId="7451a51b-a698-4eed-857d-e2f3aa55f173" providerId="ADAL" clId="{DC1C7FF0-BD76-4F8F-9D03-2AB2A1B6D253}" dt="2023-10-11T09:36:07.306" v="442" actId="207"/>
          <ac:spMkLst>
            <pc:docMk/>
            <pc:sldMk cId="2394796369" sldId="418"/>
            <ac:spMk id="6" creationId="{C6AB759F-4765-4933-8E65-2CF201C9280E}"/>
          </ac:spMkLst>
        </pc:sp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DC1C7FF0-BD76-4F8F-9D03-2AB2A1B6D253}" dt="2023-10-11T09:31:29.174" v="351"/>
              <pc2:cmMkLst xmlns:pc2="http://schemas.microsoft.com/office/powerpoint/2019/9/main/command">
                <pc:docMk/>
                <pc:sldMk cId="2394796369" sldId="418"/>
                <pc2:cmMk id="{B3172680-D13D-41C3-B8BF-DF8AE0451E71}"/>
              </pc2:cmMkLst>
            </pc226:cmChg>
          </p:ext>
        </pc:extLst>
      </pc:sldChg>
      <pc:sldChg chg="modSp mod">
        <pc:chgData name="Burrell, Alice" userId="7451a51b-a698-4eed-857d-e2f3aa55f173" providerId="ADAL" clId="{DC1C7FF0-BD76-4F8F-9D03-2AB2A1B6D253}" dt="2023-10-11T09:43:21.425" v="765" actId="403"/>
        <pc:sldMkLst>
          <pc:docMk/>
          <pc:sldMk cId="3616711304" sldId="429"/>
        </pc:sldMkLst>
        <pc:spChg chg="mod">
          <ac:chgData name="Burrell, Alice" userId="7451a51b-a698-4eed-857d-e2f3aa55f173" providerId="ADAL" clId="{DC1C7FF0-BD76-4F8F-9D03-2AB2A1B6D253}" dt="2023-10-11T09:43:21.425" v="765" actId="403"/>
          <ac:spMkLst>
            <pc:docMk/>
            <pc:sldMk cId="3616711304" sldId="429"/>
            <ac:spMk id="8" creationId="{4C207117-2495-03F6-E4D4-A991B44AF5BF}"/>
          </ac:spMkLst>
        </pc:spChg>
      </pc:sldChg>
      <pc:sldChg chg="del">
        <pc:chgData name="Burrell, Alice" userId="7451a51b-a698-4eed-857d-e2f3aa55f173" providerId="ADAL" clId="{DC1C7FF0-BD76-4F8F-9D03-2AB2A1B6D253}" dt="2023-10-11T08:48:07.279" v="130" actId="47"/>
        <pc:sldMkLst>
          <pc:docMk/>
          <pc:sldMk cId="4238644937" sldId="457"/>
        </pc:sldMkLst>
      </pc:sldChg>
      <pc:sldChg chg="del">
        <pc:chgData name="Burrell, Alice" userId="7451a51b-a698-4eed-857d-e2f3aa55f173" providerId="ADAL" clId="{DC1C7FF0-BD76-4F8F-9D03-2AB2A1B6D253}" dt="2023-10-11T09:26:13.825" v="335" actId="47"/>
        <pc:sldMkLst>
          <pc:docMk/>
          <pc:sldMk cId="3259205680" sldId="556"/>
        </pc:sldMkLst>
      </pc:sldChg>
      <pc:sldChg chg="del">
        <pc:chgData name="Burrell, Alice" userId="7451a51b-a698-4eed-857d-e2f3aa55f173" providerId="ADAL" clId="{DC1C7FF0-BD76-4F8F-9D03-2AB2A1B6D253}" dt="2023-10-11T09:26:02.138" v="334" actId="47"/>
        <pc:sldMkLst>
          <pc:docMk/>
          <pc:sldMk cId="3253227063" sldId="592"/>
        </pc:sldMkLst>
      </pc:sldChg>
      <pc:sldChg chg="del">
        <pc:chgData name="Burrell, Alice" userId="7451a51b-a698-4eed-857d-e2f3aa55f173" providerId="ADAL" clId="{DC1C7FF0-BD76-4F8F-9D03-2AB2A1B6D253}" dt="2023-10-11T08:48:44.238" v="133" actId="47"/>
        <pc:sldMkLst>
          <pc:docMk/>
          <pc:sldMk cId="2700042229" sldId="598"/>
        </pc:sldMkLst>
      </pc:sldChg>
      <pc:sldChg chg="del">
        <pc:chgData name="Burrell, Alice" userId="7451a51b-a698-4eed-857d-e2f3aa55f173" providerId="ADAL" clId="{DC1C7FF0-BD76-4F8F-9D03-2AB2A1B6D253}" dt="2023-10-11T08:44:55.197" v="38" actId="47"/>
        <pc:sldMkLst>
          <pc:docMk/>
          <pc:sldMk cId="2996277133" sldId="600"/>
        </pc:sldMkLst>
      </pc:sldChg>
      <pc:sldChg chg="del">
        <pc:chgData name="Burrell, Alice" userId="7451a51b-a698-4eed-857d-e2f3aa55f173" providerId="ADAL" clId="{DC1C7FF0-BD76-4F8F-9D03-2AB2A1B6D253}" dt="2023-10-11T08:49:58.660" v="138" actId="47"/>
        <pc:sldMkLst>
          <pc:docMk/>
          <pc:sldMk cId="309117947" sldId="610"/>
        </pc:sldMkLst>
      </pc:sldChg>
      <pc:sldChg chg="del">
        <pc:chgData name="Burrell, Alice" userId="7451a51b-a698-4eed-857d-e2f3aa55f173" providerId="ADAL" clId="{DC1C7FF0-BD76-4F8F-9D03-2AB2A1B6D253}" dt="2023-10-11T08:58:14.200" v="257" actId="47"/>
        <pc:sldMkLst>
          <pc:docMk/>
          <pc:sldMk cId="2664693952" sldId="613"/>
        </pc:sldMkLst>
      </pc:sldChg>
      <pc:sldChg chg="del">
        <pc:chgData name="Burrell, Alice" userId="7451a51b-a698-4eed-857d-e2f3aa55f173" providerId="ADAL" clId="{DC1C7FF0-BD76-4F8F-9D03-2AB2A1B6D253}" dt="2023-10-11T09:26:34.040" v="336" actId="47"/>
        <pc:sldMkLst>
          <pc:docMk/>
          <pc:sldMk cId="3149426222" sldId="614"/>
        </pc:sldMkLst>
      </pc:sldChg>
      <pc:sldChg chg="del">
        <pc:chgData name="Burrell, Alice" userId="7451a51b-a698-4eed-857d-e2f3aa55f173" providerId="ADAL" clId="{DC1C7FF0-BD76-4F8F-9D03-2AB2A1B6D253}" dt="2023-10-11T09:27:45.217" v="340" actId="47"/>
        <pc:sldMkLst>
          <pc:docMk/>
          <pc:sldMk cId="1395732581" sldId="615"/>
        </pc:sldMkLst>
      </pc:sldChg>
      <pc:sldChg chg="del">
        <pc:chgData name="Burrell, Alice" userId="7451a51b-a698-4eed-857d-e2f3aa55f173" providerId="ADAL" clId="{DC1C7FF0-BD76-4F8F-9D03-2AB2A1B6D253}" dt="2023-10-11T08:59:18.511" v="258" actId="47"/>
        <pc:sldMkLst>
          <pc:docMk/>
          <pc:sldMk cId="1023537187" sldId="690"/>
        </pc:sldMkLst>
      </pc:sldChg>
      <pc:sldChg chg="del">
        <pc:chgData name="Burrell, Alice" userId="7451a51b-a698-4eed-857d-e2f3aa55f173" providerId="ADAL" clId="{DC1C7FF0-BD76-4F8F-9D03-2AB2A1B6D253}" dt="2023-10-11T09:01:37.263" v="267" actId="47"/>
        <pc:sldMkLst>
          <pc:docMk/>
          <pc:sldMk cId="1583673545" sldId="704"/>
        </pc:sldMkLst>
      </pc:sldChg>
      <pc:sldChg chg="del modNotesTx">
        <pc:chgData name="Burrell, Alice" userId="7451a51b-a698-4eed-857d-e2f3aa55f173" providerId="ADAL" clId="{DC1C7FF0-BD76-4F8F-9D03-2AB2A1B6D253}" dt="2023-10-11T09:00:16.685" v="263" actId="47"/>
        <pc:sldMkLst>
          <pc:docMk/>
          <pc:sldMk cId="3484970404" sldId="705"/>
        </pc:sldMkLst>
      </pc:sldChg>
      <pc:sldChg chg="addSp delSp modSp mod modClrScheme addCm delCm chgLayout">
        <pc:chgData name="Burrell, Alice" userId="7451a51b-a698-4eed-857d-e2f3aa55f173" providerId="ADAL" clId="{DC1C7FF0-BD76-4F8F-9D03-2AB2A1B6D253}" dt="2023-10-11T09:43:04.536" v="763"/>
        <pc:sldMkLst>
          <pc:docMk/>
          <pc:sldMk cId="677212127" sldId="707"/>
        </pc:sldMkLst>
        <pc:spChg chg="mod ord">
          <ac:chgData name="Burrell, Alice" userId="7451a51b-a698-4eed-857d-e2f3aa55f173" providerId="ADAL" clId="{DC1C7FF0-BD76-4F8F-9D03-2AB2A1B6D253}" dt="2023-10-11T09:33:59.816" v="371" actId="700"/>
          <ac:spMkLst>
            <pc:docMk/>
            <pc:sldMk cId="677212127" sldId="707"/>
            <ac:spMk id="2" creationId="{00000000-0000-0000-0000-000000000000}"/>
          </ac:spMkLst>
        </pc:spChg>
        <pc:spChg chg="del mod ord">
          <ac:chgData name="Burrell, Alice" userId="7451a51b-a698-4eed-857d-e2f3aa55f173" providerId="ADAL" clId="{DC1C7FF0-BD76-4F8F-9D03-2AB2A1B6D253}" dt="2023-10-11T09:33:30.078" v="367" actId="478"/>
          <ac:spMkLst>
            <pc:docMk/>
            <pc:sldMk cId="677212127" sldId="707"/>
            <ac:spMk id="3" creationId="{C3C73BB9-39FF-56C9-2052-9BD47F744D22}"/>
          </ac:spMkLst>
        </pc:spChg>
        <pc:spChg chg="mod ord">
          <ac:chgData name="Burrell, Alice" userId="7451a51b-a698-4eed-857d-e2f3aa55f173" providerId="ADAL" clId="{DC1C7FF0-BD76-4F8F-9D03-2AB2A1B6D253}" dt="2023-10-11T09:33:59.816" v="371" actId="700"/>
          <ac:spMkLst>
            <pc:docMk/>
            <pc:sldMk cId="677212127" sldId="707"/>
            <ac:spMk id="4" creationId="{00000000-0000-0000-0000-000000000000}"/>
          </ac:spMkLst>
        </pc:spChg>
        <pc:spChg chg="add del mod ord">
          <ac:chgData name="Burrell, Alice" userId="7451a51b-a698-4eed-857d-e2f3aa55f173" providerId="ADAL" clId="{DC1C7FF0-BD76-4F8F-9D03-2AB2A1B6D253}" dt="2023-10-11T09:34:24.386" v="379" actId="478"/>
          <ac:spMkLst>
            <pc:docMk/>
            <pc:sldMk cId="677212127" sldId="707"/>
            <ac:spMk id="6" creationId="{35BBABA5-75FB-2BD7-A766-48A8C4C6254D}"/>
          </ac:spMkLst>
        </pc:spChg>
        <pc:spChg chg="mod">
          <ac:chgData name="Burrell, Alice" userId="7451a51b-a698-4eed-857d-e2f3aa55f173" providerId="ADAL" clId="{DC1C7FF0-BD76-4F8F-9D03-2AB2A1B6D253}" dt="2023-10-11T09:34:52.537" v="386" actId="1076"/>
          <ac:spMkLst>
            <pc:docMk/>
            <pc:sldMk cId="677212127" sldId="707"/>
            <ac:spMk id="7" creationId="{00000000-0000-0000-0000-000000000000}"/>
          </ac:spMkLst>
        </pc:spChg>
        <pc:spChg chg="mod ord">
          <ac:chgData name="Burrell, Alice" userId="7451a51b-a698-4eed-857d-e2f3aa55f173" providerId="ADAL" clId="{DC1C7FF0-BD76-4F8F-9D03-2AB2A1B6D253}" dt="2023-10-11T09:35:04.367" v="387" actId="207"/>
          <ac:spMkLst>
            <pc:docMk/>
            <pc:sldMk cId="677212127" sldId="707"/>
            <ac:spMk id="8" creationId="{00000000-0000-0000-0000-000000000000}"/>
          </ac:spMkLst>
        </pc:spChg>
        <pc:spChg chg="mod ord">
          <ac:chgData name="Burrell, Alice" userId="7451a51b-a698-4eed-857d-e2f3aa55f173" providerId="ADAL" clId="{DC1C7FF0-BD76-4F8F-9D03-2AB2A1B6D253}" dt="2023-10-11T09:33:59.816" v="371" actId="700"/>
          <ac:spMkLst>
            <pc:docMk/>
            <pc:sldMk cId="677212127" sldId="707"/>
            <ac:spMk id="11" creationId="{CBDCDBCF-1BB6-C36B-5BB8-EC2B91BCDD14}"/>
          </ac:spMkLst>
        </pc:spChg>
        <pc:spChg chg="mod">
          <ac:chgData name="Burrell, Alice" userId="7451a51b-a698-4eed-857d-e2f3aa55f173" providerId="ADAL" clId="{DC1C7FF0-BD76-4F8F-9D03-2AB2A1B6D253}" dt="2023-10-11T09:34:47.256" v="385" actId="1076"/>
          <ac:spMkLst>
            <pc:docMk/>
            <pc:sldMk cId="677212127" sldId="707"/>
            <ac:spMk id="14" creationId="{00000000-0000-0000-0000-000000000000}"/>
          </ac:spMkLst>
        </pc:spChg>
        <pc:graphicFrameChg chg="mod ord modGraphic">
          <ac:chgData name="Burrell, Alice" userId="7451a51b-a698-4eed-857d-e2f3aa55f173" providerId="ADAL" clId="{DC1C7FF0-BD76-4F8F-9D03-2AB2A1B6D253}" dt="2023-10-11T09:33:59.816" v="371" actId="700"/>
          <ac:graphicFrameMkLst>
            <pc:docMk/>
            <pc:sldMk cId="677212127" sldId="707"/>
            <ac:graphicFrameMk id="13" creationId="{C3382625-D718-4FD2-8487-E5F99166704A}"/>
          </ac:graphicFrameMkLst>
        </pc:graphicFrame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3:04.536" v="763"/>
              <pc2:cmMkLst xmlns:pc2="http://schemas.microsoft.com/office/powerpoint/2019/9/main/command">
                <pc:docMk/>
                <pc:sldMk cId="677212127" sldId="707"/>
                <pc2:cmMk id="{18B883FB-8846-4450-95F9-F1E32F3AAF8A}"/>
              </pc2:cmMkLst>
            </pc226:cmChg>
          </p:ext>
        </pc:extLst>
      </pc:sldChg>
      <pc:sldChg chg="addSp delSp modSp mod modClrScheme addCm delCm chgLayout">
        <pc:chgData name="Burrell, Alice" userId="7451a51b-a698-4eed-857d-e2f3aa55f173" providerId="ADAL" clId="{DC1C7FF0-BD76-4F8F-9D03-2AB2A1B6D253}" dt="2023-10-11T09:43:01.135" v="762"/>
        <pc:sldMkLst>
          <pc:docMk/>
          <pc:sldMk cId="1034883099" sldId="708"/>
        </pc:sldMkLst>
        <pc:spChg chg="del mod ord">
          <ac:chgData name="Burrell, Alice" userId="7451a51b-a698-4eed-857d-e2f3aa55f173" providerId="ADAL" clId="{DC1C7FF0-BD76-4F8F-9D03-2AB2A1B6D253}" dt="2023-10-11T09:35:42.792" v="436" actId="478"/>
          <ac:spMkLst>
            <pc:docMk/>
            <pc:sldMk cId="1034883099" sldId="708"/>
            <ac:spMk id="2" creationId="{00000000-0000-0000-0000-000000000000}"/>
          </ac:spMkLst>
        </pc:spChg>
        <pc:spChg chg="mod">
          <ac:chgData name="Burrell, Alice" userId="7451a51b-a698-4eed-857d-e2f3aa55f173" providerId="ADAL" clId="{DC1C7FF0-BD76-4F8F-9D03-2AB2A1B6D253}" dt="2023-10-11T09:35:54.425" v="441" actId="1076"/>
          <ac:spMkLst>
            <pc:docMk/>
            <pc:sldMk cId="1034883099" sldId="708"/>
            <ac:spMk id="3" creationId="{00000000-0000-0000-0000-000000000000}"/>
          </ac:spMkLst>
        </pc:spChg>
        <pc:spChg chg="mod ord">
          <ac:chgData name="Burrell, Alice" userId="7451a51b-a698-4eed-857d-e2f3aa55f173" providerId="ADAL" clId="{DC1C7FF0-BD76-4F8F-9D03-2AB2A1B6D253}" dt="2023-10-11T09:35:16.595" v="388" actId="700"/>
          <ac:spMkLst>
            <pc:docMk/>
            <pc:sldMk cId="1034883099" sldId="708"/>
            <ac:spMk id="4" creationId="{00000000-0000-0000-0000-000000000000}"/>
          </ac:spMkLst>
        </pc:spChg>
        <pc:spChg chg="mod ord">
          <ac:chgData name="Burrell, Alice" userId="7451a51b-a698-4eed-857d-e2f3aa55f173" providerId="ADAL" clId="{DC1C7FF0-BD76-4F8F-9D03-2AB2A1B6D253}" dt="2023-10-11T09:35:16.595" v="388" actId="700"/>
          <ac:spMkLst>
            <pc:docMk/>
            <pc:sldMk cId="1034883099" sldId="708"/>
            <ac:spMk id="5" creationId="{00000000-0000-0000-0000-000000000000}"/>
          </ac:spMkLst>
        </pc:spChg>
        <pc:spChg chg="mod ord">
          <ac:chgData name="Burrell, Alice" userId="7451a51b-a698-4eed-857d-e2f3aa55f173" providerId="ADAL" clId="{DC1C7FF0-BD76-4F8F-9D03-2AB2A1B6D253}" dt="2023-10-11T09:35:16.595" v="388" actId="700"/>
          <ac:spMkLst>
            <pc:docMk/>
            <pc:sldMk cId="1034883099" sldId="708"/>
            <ac:spMk id="6" creationId="{00000000-0000-0000-0000-000000000000}"/>
          </ac:spMkLst>
        </pc:spChg>
        <pc:spChg chg="add del mod">
          <ac:chgData name="Burrell, Alice" userId="7451a51b-a698-4eed-857d-e2f3aa55f173" providerId="ADAL" clId="{DC1C7FF0-BD76-4F8F-9D03-2AB2A1B6D253}" dt="2023-10-11T09:35:46.971" v="437" actId="21"/>
          <ac:spMkLst>
            <pc:docMk/>
            <pc:sldMk cId="1034883099" sldId="708"/>
            <ac:spMk id="8" creationId="{2DA3EB62-5BD4-CE86-ECB4-648F655C347B}"/>
          </ac:spMkLst>
        </pc:spChg>
        <pc:spChg chg="del mod ord">
          <ac:chgData name="Burrell, Alice" userId="7451a51b-a698-4eed-857d-e2f3aa55f173" providerId="ADAL" clId="{DC1C7FF0-BD76-4F8F-9D03-2AB2A1B6D253}" dt="2023-10-11T09:35:33.090" v="432" actId="478"/>
          <ac:spMkLst>
            <pc:docMk/>
            <pc:sldMk cId="1034883099" sldId="708"/>
            <ac:spMk id="9" creationId="{B1FB9AC6-9B14-A5D7-93B6-C156D6C3B3F2}"/>
          </ac:spMkLst>
        </pc:spChg>
        <pc:spChg chg="add mod">
          <ac:chgData name="Burrell, Alice" userId="7451a51b-a698-4eed-857d-e2f3aa55f173" providerId="ADAL" clId="{DC1C7FF0-BD76-4F8F-9D03-2AB2A1B6D253}" dt="2023-10-11T09:36:28.002" v="505" actId="20577"/>
          <ac:spMkLst>
            <pc:docMk/>
            <pc:sldMk cId="1034883099" sldId="708"/>
            <ac:spMk id="11" creationId="{4031951D-0F12-572F-87DF-F780B4A2E909}"/>
          </ac:spMkLst>
        </pc:spChg>
        <pc:picChg chg="mod ord">
          <ac:chgData name="Burrell, Alice" userId="7451a51b-a698-4eed-857d-e2f3aa55f173" providerId="ADAL" clId="{DC1C7FF0-BD76-4F8F-9D03-2AB2A1B6D253}" dt="2023-10-11T09:35:16.595" v="388" actId="700"/>
          <ac:picMkLst>
            <pc:docMk/>
            <pc:sldMk cId="1034883099" sldId="708"/>
            <ac:picMk id="7" creationId="{00000000-0000-0000-0000-000000000000}"/>
          </ac:picMkLst>
        </pc:pic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3:01.135" v="762"/>
              <pc2:cmMkLst xmlns:pc2="http://schemas.microsoft.com/office/powerpoint/2019/9/main/command">
                <pc:docMk/>
                <pc:sldMk cId="1034883099" sldId="708"/>
                <pc2:cmMk id="{2C57BCAE-CE62-439E-8532-9843877B3843}"/>
              </pc2:cmMkLst>
            </pc226:cmChg>
          </p:ext>
        </pc:extLst>
      </pc:sldChg>
      <pc:sldChg chg="delSp modSp del mod">
        <pc:chgData name="Burrell, Alice" userId="7451a51b-a698-4eed-857d-e2f3aa55f173" providerId="ADAL" clId="{DC1C7FF0-BD76-4F8F-9D03-2AB2A1B6D253}" dt="2023-10-11T08:52:51.564" v="170" actId="47"/>
        <pc:sldMkLst>
          <pc:docMk/>
          <pc:sldMk cId="768615975" sldId="709"/>
        </pc:sldMkLst>
        <pc:spChg chg="del mod">
          <ac:chgData name="Burrell, Alice" userId="7451a51b-a698-4eed-857d-e2f3aa55f173" providerId="ADAL" clId="{DC1C7FF0-BD76-4F8F-9D03-2AB2A1B6D253}" dt="2023-10-11T08:52:36.556" v="167"/>
          <ac:spMkLst>
            <pc:docMk/>
            <pc:sldMk cId="768615975" sldId="709"/>
            <ac:spMk id="34" creationId="{00000000-0000-0000-0000-000000000000}"/>
          </ac:spMkLst>
        </pc:spChg>
      </pc:sldChg>
      <pc:sldChg chg="addSp delSp modSp mod modClrScheme addCm delCm chgLayout">
        <pc:chgData name="Burrell, Alice" userId="7451a51b-a698-4eed-857d-e2f3aa55f173" providerId="ADAL" clId="{DC1C7FF0-BD76-4F8F-9D03-2AB2A1B6D253}" dt="2023-10-11T09:42:56.451" v="761"/>
        <pc:sldMkLst>
          <pc:docMk/>
          <pc:sldMk cId="614184149" sldId="710"/>
        </pc:sldMkLst>
        <pc:spChg chg="mod ord">
          <ac:chgData name="Burrell, Alice" userId="7451a51b-a698-4eed-857d-e2f3aa55f173" providerId="ADAL" clId="{DC1C7FF0-BD76-4F8F-9D03-2AB2A1B6D253}" dt="2023-10-11T09:37:12.574" v="530" actId="20577"/>
          <ac:spMkLst>
            <pc:docMk/>
            <pc:sldMk cId="614184149" sldId="710"/>
            <ac:spMk id="2" creationId="{00000000-0000-0000-0000-000000000000}"/>
          </ac:spMkLst>
        </pc:spChg>
        <pc:spChg chg="mod ord">
          <ac:chgData name="Burrell, Alice" userId="7451a51b-a698-4eed-857d-e2f3aa55f173" providerId="ADAL" clId="{DC1C7FF0-BD76-4F8F-9D03-2AB2A1B6D253}" dt="2023-10-11T09:36:51.587" v="508" actId="700"/>
          <ac:spMkLst>
            <pc:docMk/>
            <pc:sldMk cId="614184149" sldId="710"/>
            <ac:spMk id="3" creationId="{00000000-0000-0000-0000-000000000000}"/>
          </ac:spMkLst>
        </pc:spChg>
        <pc:spChg chg="mod ord">
          <ac:chgData name="Burrell, Alice" userId="7451a51b-a698-4eed-857d-e2f3aa55f173" providerId="ADAL" clId="{DC1C7FF0-BD76-4F8F-9D03-2AB2A1B6D253}" dt="2023-10-11T09:36:51.587" v="508" actId="700"/>
          <ac:spMkLst>
            <pc:docMk/>
            <pc:sldMk cId="614184149" sldId="710"/>
            <ac:spMk id="4" creationId="{00000000-0000-0000-0000-000000000000}"/>
          </ac:spMkLst>
        </pc:spChg>
        <pc:spChg chg="mod ord">
          <ac:chgData name="Burrell, Alice" userId="7451a51b-a698-4eed-857d-e2f3aa55f173" providerId="ADAL" clId="{DC1C7FF0-BD76-4F8F-9D03-2AB2A1B6D253}" dt="2023-10-11T09:36:51.587" v="508" actId="700"/>
          <ac:spMkLst>
            <pc:docMk/>
            <pc:sldMk cId="614184149" sldId="710"/>
            <ac:spMk id="5" creationId="{00000000-0000-0000-0000-000000000000}"/>
          </ac:spMkLst>
        </pc:spChg>
        <pc:spChg chg="del mod ord">
          <ac:chgData name="Burrell, Alice" userId="7451a51b-a698-4eed-857d-e2f3aa55f173" providerId="ADAL" clId="{DC1C7FF0-BD76-4F8F-9D03-2AB2A1B6D253}" dt="2023-10-11T09:37:16.149" v="531" actId="478"/>
          <ac:spMkLst>
            <pc:docMk/>
            <pc:sldMk cId="614184149" sldId="710"/>
            <ac:spMk id="7" creationId="{00000000-0000-0000-0000-000000000000}"/>
          </ac:spMkLst>
        </pc:spChg>
        <pc:spChg chg="add del mod">
          <ac:chgData name="Burrell, Alice" userId="7451a51b-a698-4eed-857d-e2f3aa55f173" providerId="ADAL" clId="{DC1C7FF0-BD76-4F8F-9D03-2AB2A1B6D253}" dt="2023-10-11T09:37:18.851" v="532" actId="478"/>
          <ac:spMkLst>
            <pc:docMk/>
            <pc:sldMk cId="614184149" sldId="710"/>
            <ac:spMk id="8" creationId="{B789879D-389A-F41C-A01A-979D8B03D4B5}"/>
          </ac:spMkLst>
        </pc:spChg>
        <pc:spChg chg="mod">
          <ac:chgData name="Burrell, Alice" userId="7451a51b-a698-4eed-857d-e2f3aa55f173" providerId="ADAL" clId="{DC1C7FF0-BD76-4F8F-9D03-2AB2A1B6D253}" dt="2023-10-11T09:37:25.088" v="533" actId="1076"/>
          <ac:spMkLst>
            <pc:docMk/>
            <pc:sldMk cId="614184149" sldId="710"/>
            <ac:spMk id="14" creationId="{00000000-0000-0000-0000-000000000000}"/>
          </ac:spMkLst>
        </pc:sp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2:56.451" v="761"/>
              <pc2:cmMkLst xmlns:pc2="http://schemas.microsoft.com/office/powerpoint/2019/9/main/command">
                <pc:docMk/>
                <pc:sldMk cId="614184149" sldId="710"/>
                <pc2:cmMk id="{46FB929E-5F38-4B20-B281-47D9D26923B4}"/>
              </pc2:cmMkLst>
            </pc226:cmChg>
          </p:ext>
        </pc:extLst>
      </pc:sldChg>
      <pc:sldChg chg="del">
        <pc:chgData name="Burrell, Alice" userId="7451a51b-a698-4eed-857d-e2f3aa55f173" providerId="ADAL" clId="{DC1C7FF0-BD76-4F8F-9D03-2AB2A1B6D253}" dt="2023-10-11T09:28:42.157" v="344" actId="47"/>
        <pc:sldMkLst>
          <pc:docMk/>
          <pc:sldMk cId="3223851745" sldId="711"/>
        </pc:sldMkLst>
      </pc:sldChg>
      <pc:sldChg chg="delSp modSp mod modClrScheme addCm delCm chgLayout">
        <pc:chgData name="Burrell, Alice" userId="7451a51b-a698-4eed-857d-e2f3aa55f173" providerId="ADAL" clId="{DC1C7FF0-BD76-4F8F-9D03-2AB2A1B6D253}" dt="2023-10-11T09:42:46.889" v="759"/>
        <pc:sldMkLst>
          <pc:docMk/>
          <pc:sldMk cId="1691309952" sldId="712"/>
        </pc:sldMkLst>
        <pc:spChg chg="mod ord">
          <ac:chgData name="Burrell, Alice" userId="7451a51b-a698-4eed-857d-e2f3aa55f173" providerId="ADAL" clId="{DC1C7FF0-BD76-4F8F-9D03-2AB2A1B6D253}" dt="2023-10-11T09:38:28.027" v="563" actId="700"/>
          <ac:spMkLst>
            <pc:docMk/>
            <pc:sldMk cId="1691309952" sldId="712"/>
            <ac:spMk id="2" creationId="{00000000-0000-0000-0000-000000000000}"/>
          </ac:spMkLst>
        </pc:spChg>
        <pc:spChg chg="mod ord">
          <ac:chgData name="Burrell, Alice" userId="7451a51b-a698-4eed-857d-e2f3aa55f173" providerId="ADAL" clId="{DC1C7FF0-BD76-4F8F-9D03-2AB2A1B6D253}" dt="2023-10-11T09:38:28.027" v="563" actId="700"/>
          <ac:spMkLst>
            <pc:docMk/>
            <pc:sldMk cId="1691309952" sldId="712"/>
            <ac:spMk id="3" creationId="{00000000-0000-0000-0000-000000000000}"/>
          </ac:spMkLst>
        </pc:spChg>
        <pc:spChg chg="mod ord">
          <ac:chgData name="Burrell, Alice" userId="7451a51b-a698-4eed-857d-e2f3aa55f173" providerId="ADAL" clId="{DC1C7FF0-BD76-4F8F-9D03-2AB2A1B6D253}" dt="2023-10-11T09:38:28.027" v="563" actId="700"/>
          <ac:spMkLst>
            <pc:docMk/>
            <pc:sldMk cId="1691309952" sldId="712"/>
            <ac:spMk id="4" creationId="{00000000-0000-0000-0000-000000000000}"/>
          </ac:spMkLst>
        </pc:spChg>
        <pc:spChg chg="mod">
          <ac:chgData name="Burrell, Alice" userId="7451a51b-a698-4eed-857d-e2f3aa55f173" providerId="ADAL" clId="{DC1C7FF0-BD76-4F8F-9D03-2AB2A1B6D253}" dt="2023-10-11T09:39:09.096" v="661" actId="1076"/>
          <ac:spMkLst>
            <pc:docMk/>
            <pc:sldMk cId="1691309952" sldId="712"/>
            <ac:spMk id="5" creationId="{CDA1E532-F65B-AF0C-D00A-2C8E8E9B1EF3}"/>
          </ac:spMkLst>
        </pc:spChg>
        <pc:spChg chg="mod ord">
          <ac:chgData name="Burrell, Alice" userId="7451a51b-a698-4eed-857d-e2f3aa55f173" providerId="ADAL" clId="{DC1C7FF0-BD76-4F8F-9D03-2AB2A1B6D253}" dt="2023-10-11T09:39:05.827" v="660" actId="2711"/>
          <ac:spMkLst>
            <pc:docMk/>
            <pc:sldMk cId="1691309952" sldId="712"/>
            <ac:spMk id="6" creationId="{A5804834-F3CA-9BEE-F902-83646EF6E91D}"/>
          </ac:spMkLst>
        </pc:spChg>
        <pc:spChg chg="mod ord">
          <ac:chgData name="Burrell, Alice" userId="7451a51b-a698-4eed-857d-e2f3aa55f173" providerId="ADAL" clId="{DC1C7FF0-BD76-4F8F-9D03-2AB2A1B6D253}" dt="2023-10-11T09:38:28.027" v="563" actId="700"/>
          <ac:spMkLst>
            <pc:docMk/>
            <pc:sldMk cId="1691309952" sldId="712"/>
            <ac:spMk id="7" creationId="{5813C9CF-6481-8A2B-402D-FE1C9BDB4FF7}"/>
          </ac:spMkLst>
        </pc:spChg>
        <pc:spChg chg="del mod ord">
          <ac:chgData name="Burrell, Alice" userId="7451a51b-a698-4eed-857d-e2f3aa55f173" providerId="ADAL" clId="{DC1C7FF0-BD76-4F8F-9D03-2AB2A1B6D253}" dt="2023-10-11T09:38:54.372" v="624" actId="478"/>
          <ac:spMkLst>
            <pc:docMk/>
            <pc:sldMk cId="1691309952" sldId="712"/>
            <ac:spMk id="12" creationId="{1B5A7DF0-EFF1-7FAF-3FDA-18EF08F9D171}"/>
          </ac:spMkLst>
        </pc:spChg>
        <pc:extLst>
          <p:ext xmlns:p="http://schemas.openxmlformats.org/presentationml/2006/main" uri="{D6D511B9-2390-475A-947B-AFAB55BFBCF1}">
            <pc226:cmChg xmlns:pc226="http://schemas.microsoft.com/office/powerpoint/2022/06/main/command" chg="add del">
              <pc226:chgData name="Burrell, Alice" userId="7451a51b-a698-4eed-857d-e2f3aa55f173" providerId="ADAL" clId="{DC1C7FF0-BD76-4F8F-9D03-2AB2A1B6D253}" dt="2023-10-11T09:42:46.889" v="759"/>
              <pc2:cmMkLst xmlns:pc2="http://schemas.microsoft.com/office/powerpoint/2019/9/main/command">
                <pc:docMk/>
                <pc:sldMk cId="1691309952" sldId="712"/>
                <pc2:cmMk id="{BF8B2895-8FCB-43F5-8E8A-7556466A0465}"/>
              </pc2:cmMkLst>
            </pc226:cmChg>
          </p:ext>
        </pc:extLst>
      </pc:sldChg>
      <pc:sldChg chg="addSp delSp modSp mod modClrScheme addCm delCm modCm chgLayout">
        <pc:chgData name="Burrell, Alice" userId="7451a51b-a698-4eed-857d-e2f3aa55f173" providerId="ADAL" clId="{DC1C7FF0-BD76-4F8F-9D03-2AB2A1B6D253}" dt="2023-10-11T09:42:41.812" v="758"/>
        <pc:sldMkLst>
          <pc:docMk/>
          <pc:sldMk cId="2369241552" sldId="713"/>
        </pc:sldMkLst>
        <pc:spChg chg="mod ord">
          <ac:chgData name="Burrell, Alice" userId="7451a51b-a698-4eed-857d-e2f3aa55f173" providerId="ADAL" clId="{DC1C7FF0-BD76-4F8F-9D03-2AB2A1B6D253}" dt="2023-10-11T09:39:21.500" v="662" actId="700"/>
          <ac:spMkLst>
            <pc:docMk/>
            <pc:sldMk cId="2369241552" sldId="713"/>
            <ac:spMk id="2" creationId="{00000000-0000-0000-0000-000000000000}"/>
          </ac:spMkLst>
        </pc:spChg>
        <pc:spChg chg="mod ord">
          <ac:chgData name="Burrell, Alice" userId="7451a51b-a698-4eed-857d-e2f3aa55f173" providerId="ADAL" clId="{DC1C7FF0-BD76-4F8F-9D03-2AB2A1B6D253}" dt="2023-10-11T09:39:21.500" v="662" actId="700"/>
          <ac:spMkLst>
            <pc:docMk/>
            <pc:sldMk cId="2369241552" sldId="713"/>
            <ac:spMk id="3" creationId="{00000000-0000-0000-0000-000000000000}"/>
          </ac:spMkLst>
        </pc:spChg>
        <pc:spChg chg="mod ord">
          <ac:chgData name="Burrell, Alice" userId="7451a51b-a698-4eed-857d-e2f3aa55f173" providerId="ADAL" clId="{DC1C7FF0-BD76-4F8F-9D03-2AB2A1B6D253}" dt="2023-10-11T09:39:21.500" v="662" actId="700"/>
          <ac:spMkLst>
            <pc:docMk/>
            <pc:sldMk cId="2369241552" sldId="713"/>
            <ac:spMk id="4" creationId="{00000000-0000-0000-0000-000000000000}"/>
          </ac:spMkLst>
        </pc:spChg>
        <pc:spChg chg="mod">
          <ac:chgData name="Burrell, Alice" userId="7451a51b-a698-4eed-857d-e2f3aa55f173" providerId="ADAL" clId="{DC1C7FF0-BD76-4F8F-9D03-2AB2A1B6D253}" dt="2023-10-11T09:40:13.592" v="742" actId="1076"/>
          <ac:spMkLst>
            <pc:docMk/>
            <pc:sldMk cId="2369241552" sldId="713"/>
            <ac:spMk id="5" creationId="{17DCE7CB-2470-296E-E55A-29F4FFAC8BD8}"/>
          </ac:spMkLst>
        </pc:spChg>
        <pc:spChg chg="mod ord">
          <ac:chgData name="Burrell, Alice" userId="7451a51b-a698-4eed-857d-e2f3aa55f173" providerId="ADAL" clId="{DC1C7FF0-BD76-4F8F-9D03-2AB2A1B6D253}" dt="2023-10-11T09:39:58.300" v="735" actId="207"/>
          <ac:spMkLst>
            <pc:docMk/>
            <pc:sldMk cId="2369241552" sldId="713"/>
            <ac:spMk id="7" creationId="{00FB464F-A627-4297-8CE4-9765FF42EB7C}"/>
          </ac:spMkLst>
        </pc:spChg>
        <pc:spChg chg="del mod ord">
          <ac:chgData name="Burrell, Alice" userId="7451a51b-a698-4eed-857d-e2f3aa55f173" providerId="ADAL" clId="{DC1C7FF0-BD76-4F8F-9D03-2AB2A1B6D253}" dt="2023-10-11T09:39:27.315" v="664" actId="478"/>
          <ac:spMkLst>
            <pc:docMk/>
            <pc:sldMk cId="2369241552" sldId="713"/>
            <ac:spMk id="8" creationId="{9E7BA6E2-DD6A-39F4-4DDD-9242519026B0}"/>
          </ac:spMkLst>
        </pc:spChg>
        <pc:spChg chg="add del mod">
          <ac:chgData name="Burrell, Alice" userId="7451a51b-a698-4eed-857d-e2f3aa55f173" providerId="ADAL" clId="{DC1C7FF0-BD76-4F8F-9D03-2AB2A1B6D253}" dt="2023-10-11T09:40:00.354" v="736" actId="478"/>
          <ac:spMkLst>
            <pc:docMk/>
            <pc:sldMk cId="2369241552" sldId="713"/>
            <ac:spMk id="9" creationId="{202698CC-1D9B-BE53-5F19-5FBB4AA19C52}"/>
          </ac:spMkLst>
        </pc:spChg>
        <pc:grpChg chg="mod">
          <ac:chgData name="Burrell, Alice" userId="7451a51b-a698-4eed-857d-e2f3aa55f173" providerId="ADAL" clId="{DC1C7FF0-BD76-4F8F-9D03-2AB2A1B6D253}" dt="2023-10-11T09:40:17.369" v="743" actId="1076"/>
          <ac:grpSpMkLst>
            <pc:docMk/>
            <pc:sldMk cId="2369241552" sldId="713"/>
            <ac:grpSpMk id="53" creationId="{00000000-0000-0000-0000-000000000000}"/>
          </ac:grpSpMkLst>
        </pc:grpChg>
        <pc:extLst>
          <p:ext xmlns:p="http://schemas.openxmlformats.org/presentationml/2006/main" uri="{D6D511B9-2390-475A-947B-AFAB55BFBCF1}">
            <pc226:cmChg xmlns:pc226="http://schemas.microsoft.com/office/powerpoint/2022/06/main/command" chg="mod">
              <pc226:chgData name="Burrell, Alice" userId="7451a51b-a698-4eed-857d-e2f3aa55f173" providerId="ADAL" clId="{DC1C7FF0-BD76-4F8F-9D03-2AB2A1B6D253}" dt="2023-10-11T09:39:39.204" v="732" actId="20577"/>
              <pc2:cmMkLst xmlns:pc2="http://schemas.microsoft.com/office/powerpoint/2019/9/main/command">
                <pc:docMk/>
                <pc:sldMk cId="2369241552" sldId="713"/>
                <pc2:cmMk id="{D1279908-7EF3-479F-ADBC-0AD4C8D31359}"/>
              </pc2:cmMkLst>
            </pc226:cmChg>
            <pc226:cmChg xmlns:pc226="http://schemas.microsoft.com/office/powerpoint/2022/06/main/command" chg="add del">
              <pc226:chgData name="Burrell, Alice" userId="7451a51b-a698-4eed-857d-e2f3aa55f173" providerId="ADAL" clId="{DC1C7FF0-BD76-4F8F-9D03-2AB2A1B6D253}" dt="2023-10-11T09:42:41.812" v="758"/>
              <pc2:cmMkLst xmlns:pc2="http://schemas.microsoft.com/office/powerpoint/2019/9/main/command">
                <pc:docMk/>
                <pc:sldMk cId="2369241552" sldId="713"/>
                <pc2:cmMk id="{D2BEE90A-083B-4BF1-A202-61998FCCC1A9}"/>
              </pc2:cmMkLst>
            </pc226:cmChg>
          </p:ext>
        </pc:extLst>
      </pc:sldChg>
      <pc:sldChg chg="del">
        <pc:chgData name="Burrell, Alice" userId="7451a51b-a698-4eed-857d-e2f3aa55f173" providerId="ADAL" clId="{DC1C7FF0-BD76-4F8F-9D03-2AB2A1B6D253}" dt="2023-10-11T09:01:05.567" v="265" actId="47"/>
        <pc:sldMkLst>
          <pc:docMk/>
          <pc:sldMk cId="3140677502" sldId="714"/>
        </pc:sldMkLst>
      </pc:sldChg>
      <pc:sldChg chg="del">
        <pc:chgData name="Burrell, Alice" userId="7451a51b-a698-4eed-857d-e2f3aa55f173" providerId="ADAL" clId="{DC1C7FF0-BD76-4F8F-9D03-2AB2A1B6D253}" dt="2023-10-11T09:02:03.257" v="269" actId="47"/>
        <pc:sldMkLst>
          <pc:docMk/>
          <pc:sldMk cId="3167652817" sldId="715"/>
        </pc:sldMkLst>
      </pc:sldChg>
      <pc:sldChg chg="del">
        <pc:chgData name="Burrell, Alice" userId="7451a51b-a698-4eed-857d-e2f3aa55f173" providerId="ADAL" clId="{DC1C7FF0-BD76-4F8F-9D03-2AB2A1B6D253}" dt="2023-10-11T09:02:30.558" v="270" actId="47"/>
        <pc:sldMkLst>
          <pc:docMk/>
          <pc:sldMk cId="910422839" sldId="716"/>
        </pc:sldMkLst>
      </pc:sldChg>
      <pc:sldChg chg="addSp delSp modSp del mod delAnim modAnim">
        <pc:chgData name="Burrell, Alice" userId="7451a51b-a698-4eed-857d-e2f3aa55f173" providerId="ADAL" clId="{DC1C7FF0-BD76-4F8F-9D03-2AB2A1B6D253}" dt="2023-10-11T08:55:35.947" v="241" actId="47"/>
        <pc:sldMkLst>
          <pc:docMk/>
          <pc:sldMk cId="4268648271" sldId="738"/>
        </pc:sldMkLst>
        <pc:spChg chg="del mod">
          <ac:chgData name="Burrell, Alice" userId="7451a51b-a698-4eed-857d-e2f3aa55f173" providerId="ADAL" clId="{DC1C7FF0-BD76-4F8F-9D03-2AB2A1B6D253}" dt="2023-10-11T08:54:47.944" v="232"/>
          <ac:spMkLst>
            <pc:docMk/>
            <pc:sldMk cId="4268648271" sldId="738"/>
            <ac:spMk id="4" creationId="{00000000-0000-0000-0000-000000000000}"/>
          </ac:spMkLst>
        </pc:spChg>
        <pc:picChg chg="add del mod">
          <ac:chgData name="Burrell, Alice" userId="7451a51b-a698-4eed-857d-e2f3aa55f173" providerId="ADAL" clId="{DC1C7FF0-BD76-4F8F-9D03-2AB2A1B6D253}" dt="2023-10-11T08:55:00.509" v="236" actId="21"/>
          <ac:picMkLst>
            <pc:docMk/>
            <pc:sldMk cId="4268648271" sldId="738"/>
            <ac:picMk id="5" creationId="{7E87F9C7-F94C-204F-0EC1-F662A7BBCF99}"/>
          </ac:picMkLst>
        </pc:picChg>
        <pc:picChg chg="add del mod">
          <ac:chgData name="Burrell, Alice" userId="7451a51b-a698-4eed-857d-e2f3aa55f173" providerId="ADAL" clId="{DC1C7FF0-BD76-4F8F-9D03-2AB2A1B6D253}" dt="2023-10-11T08:55:00.509" v="236" actId="21"/>
          <ac:picMkLst>
            <pc:docMk/>
            <pc:sldMk cId="4268648271" sldId="738"/>
            <ac:picMk id="7" creationId="{D457A17E-9676-1249-FCA6-95B1EA2711D1}"/>
          </ac:picMkLst>
        </pc:picChg>
        <pc:picChg chg="del">
          <ac:chgData name="Burrell, Alice" userId="7451a51b-a698-4eed-857d-e2f3aa55f173" providerId="ADAL" clId="{DC1C7FF0-BD76-4F8F-9D03-2AB2A1B6D253}" dt="2023-10-11T08:55:00.509" v="236" actId="21"/>
          <ac:picMkLst>
            <pc:docMk/>
            <pc:sldMk cId="4268648271" sldId="738"/>
            <ac:picMk id="14" creationId="{5ED9191C-A475-74A7-82FB-6709AC2FCA2D}"/>
          </ac:picMkLst>
        </pc:picChg>
      </pc:sldChg>
      <pc:sldChg chg="del">
        <pc:chgData name="Burrell, Alice" userId="7451a51b-a698-4eed-857d-e2f3aa55f173" providerId="ADAL" clId="{DC1C7FF0-BD76-4F8F-9D03-2AB2A1B6D253}" dt="2023-10-11T09:24:41.894" v="330" actId="47"/>
        <pc:sldMkLst>
          <pc:docMk/>
          <pc:sldMk cId="179385750" sldId="739"/>
        </pc:sldMkLst>
      </pc:sldChg>
      <pc:sldChg chg="del">
        <pc:chgData name="Burrell, Alice" userId="7451a51b-a698-4eed-857d-e2f3aa55f173" providerId="ADAL" clId="{DC1C7FF0-BD76-4F8F-9D03-2AB2A1B6D253}" dt="2023-10-11T08:55:51.214" v="245" actId="47"/>
        <pc:sldMkLst>
          <pc:docMk/>
          <pc:sldMk cId="514865280" sldId="740"/>
        </pc:sldMkLst>
      </pc:sldChg>
      <pc:sldChg chg="addSp modSp mod modAnim addCm modNotesTx">
        <pc:chgData name="Burrell, Alice" userId="7451a51b-a698-4eed-857d-e2f3aa55f173" providerId="ADAL" clId="{DC1C7FF0-BD76-4F8F-9D03-2AB2A1B6D253}" dt="2023-10-11T09:30:23.683" v="348"/>
        <pc:sldMkLst>
          <pc:docMk/>
          <pc:sldMk cId="2795259007" sldId="741"/>
        </pc:sldMkLst>
        <pc:spChg chg="mod">
          <ac:chgData name="Burrell, Alice" userId="7451a51b-a698-4eed-857d-e2f3aa55f173" providerId="ADAL" clId="{DC1C7FF0-BD76-4F8F-9D03-2AB2A1B6D253}" dt="2023-10-11T08:54:55.857" v="234" actId="27636"/>
          <ac:spMkLst>
            <pc:docMk/>
            <pc:sldMk cId="2795259007" sldId="741"/>
            <ac:spMk id="3" creationId="{09175745-1C7F-4C82-8335-6746EEE98A1D}"/>
          </ac:spMkLst>
        </pc:spChg>
        <pc:spChg chg="mod">
          <ac:chgData name="Burrell, Alice" userId="7451a51b-a698-4eed-857d-e2f3aa55f173" providerId="ADAL" clId="{DC1C7FF0-BD76-4F8F-9D03-2AB2A1B6D253}" dt="2023-10-11T08:54:41.328" v="229" actId="20577"/>
          <ac:spMkLst>
            <pc:docMk/>
            <pc:sldMk cId="2795259007" sldId="741"/>
            <ac:spMk id="6" creationId="{C6AB759F-4765-4933-8E65-2CF201C9280E}"/>
          </ac:spMkLst>
        </pc:spChg>
        <pc:picChg chg="add mod ord">
          <ac:chgData name="Burrell, Alice" userId="7451a51b-a698-4eed-857d-e2f3aa55f173" providerId="ADAL" clId="{DC1C7FF0-BD76-4F8F-9D03-2AB2A1B6D253}" dt="2023-10-11T08:55:40.695" v="242" actId="1076"/>
          <ac:picMkLst>
            <pc:docMk/>
            <pc:sldMk cId="2795259007" sldId="741"/>
            <ac:picMk id="2" creationId="{263D1A02-E492-CA68-E7DD-B305153EC115}"/>
          </ac:picMkLst>
        </pc:picChg>
        <pc:picChg chg="add mod ord">
          <ac:chgData name="Burrell, Alice" userId="7451a51b-a698-4eed-857d-e2f3aa55f173" providerId="ADAL" clId="{DC1C7FF0-BD76-4F8F-9D03-2AB2A1B6D253}" dt="2023-10-11T08:55:45.904" v="244" actId="1076"/>
          <ac:picMkLst>
            <pc:docMk/>
            <pc:sldMk cId="2795259007" sldId="741"/>
            <ac:picMk id="4" creationId="{4F0072E9-D1EA-1E29-F1FF-DE0CCF3058BC}"/>
          </ac:picMkLst>
        </pc:picChg>
        <pc:picChg chg="add mod ord">
          <ac:chgData name="Burrell, Alice" userId="7451a51b-a698-4eed-857d-e2f3aa55f173" providerId="ADAL" clId="{DC1C7FF0-BD76-4F8F-9D03-2AB2A1B6D253}" dt="2023-10-11T08:55:42.983" v="243" actId="1076"/>
          <ac:picMkLst>
            <pc:docMk/>
            <pc:sldMk cId="2795259007" sldId="741"/>
            <ac:picMk id="7" creationId="{B5D311D5-9C4A-18F1-8A76-1BD39689AF44}"/>
          </ac:picMkLst>
        </pc:picChg>
        <pc:extLst>
          <p:ext xmlns:p="http://schemas.openxmlformats.org/presentationml/2006/main" uri="{D6D511B9-2390-475A-947B-AFAB55BFBCF1}">
            <pc226:cmChg xmlns:pc226="http://schemas.microsoft.com/office/powerpoint/2022/06/main/command" chg="add">
              <pc226:chgData name="Burrell, Alice" userId="7451a51b-a698-4eed-857d-e2f3aa55f173" providerId="ADAL" clId="{DC1C7FF0-BD76-4F8F-9D03-2AB2A1B6D253}" dt="2023-10-11T09:30:23.683" v="348"/>
              <pc2:cmMkLst xmlns:pc2="http://schemas.microsoft.com/office/powerpoint/2019/9/main/command">
                <pc:docMk/>
                <pc:sldMk cId="2795259007" sldId="741"/>
                <pc2:cmMk id="{312F3FBF-1E27-48FE-9CE6-CA5997A0FAAF}"/>
              </pc2:cmMkLst>
            </pc226:cmChg>
          </p:ext>
        </pc:extLst>
      </pc:sldChg>
      <pc:sldChg chg="modNotesTx">
        <pc:chgData name="Burrell, Alice" userId="7451a51b-a698-4eed-857d-e2f3aa55f173" providerId="ADAL" clId="{DC1C7FF0-BD76-4F8F-9D03-2AB2A1B6D253}" dt="2023-10-11T09:00:55.093" v="264"/>
        <pc:sldMkLst>
          <pc:docMk/>
          <pc:sldMk cId="773253990" sldId="742"/>
        </pc:sldMkLst>
      </pc:sldChg>
      <pc:sldMasterChg chg="del delSldLayout">
        <pc:chgData name="Burrell, Alice" userId="7451a51b-a698-4eed-857d-e2f3aa55f173" providerId="ADAL" clId="{DC1C7FF0-BD76-4F8F-9D03-2AB2A1B6D253}" dt="2023-10-11T09:41:45.756" v="752" actId="700"/>
        <pc:sldMasterMkLst>
          <pc:docMk/>
          <pc:sldMasterMk cId="808025923" sldId="2147483661"/>
        </pc:sldMasterMkLst>
        <pc:sldLayoutChg chg="del">
          <pc:chgData name="Burrell, Alice" userId="7451a51b-a698-4eed-857d-e2f3aa55f173" providerId="ADAL" clId="{DC1C7FF0-BD76-4F8F-9D03-2AB2A1B6D253}" dt="2023-10-11T09:41:45.756" v="752" actId="700"/>
          <pc:sldLayoutMkLst>
            <pc:docMk/>
            <pc:sldMasterMk cId="808025923" sldId="2147483661"/>
            <pc:sldLayoutMk cId="2942747635" sldId="2147483662"/>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2671112332" sldId="2147483663"/>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537855672" sldId="2147483664"/>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208263447" sldId="2147483665"/>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797640480" sldId="2147483666"/>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545369589" sldId="2147483667"/>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011689766" sldId="2147483668"/>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4022039213" sldId="2147483669"/>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3072783891" sldId="2147483670"/>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2903238606" sldId="2147483671"/>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2566235618" sldId="2147483672"/>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557372688" sldId="2147483673"/>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748072181" sldId="2147483674"/>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1676398192" sldId="2147483675"/>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4255685038" sldId="2147483676"/>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4224675605" sldId="2147483677"/>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4055381162" sldId="2147483678"/>
          </pc:sldLayoutMkLst>
        </pc:sldLayoutChg>
        <pc:sldLayoutChg chg="del">
          <pc:chgData name="Burrell, Alice" userId="7451a51b-a698-4eed-857d-e2f3aa55f173" providerId="ADAL" clId="{DC1C7FF0-BD76-4F8F-9D03-2AB2A1B6D253}" dt="2023-10-11T09:41:45.756" v="752" actId="700"/>
          <pc:sldLayoutMkLst>
            <pc:docMk/>
            <pc:sldMasterMk cId="808025923" sldId="2147483661"/>
            <pc:sldLayoutMk cId="2403730157" sldId="2147483679"/>
          </pc:sldLayoutMkLst>
        </pc:sldLayoutChg>
        <pc:sldLayoutChg chg="del">
          <pc:chgData name="Burrell, Alice" userId="7451a51b-a698-4eed-857d-e2f3aa55f173" providerId="ADAL" clId="{DC1C7FF0-BD76-4F8F-9D03-2AB2A1B6D253}" dt="2023-10-11T09:01:37.263" v="267" actId="47"/>
          <pc:sldLayoutMkLst>
            <pc:docMk/>
            <pc:sldMasterMk cId="808025923" sldId="2147483661"/>
            <pc:sldLayoutMk cId="3008772363" sldId="2147483680"/>
          </pc:sldLayoutMkLst>
        </pc:sldLayoutChg>
      </pc:sldMasterChg>
      <pc:sldMasterChg chg="del delSldLayout">
        <pc:chgData name="Burrell, Alice" userId="7451a51b-a698-4eed-857d-e2f3aa55f173" providerId="ADAL" clId="{DC1C7FF0-BD76-4F8F-9D03-2AB2A1B6D253}" dt="2023-10-11T09:37:32.758" v="534" actId="700"/>
        <pc:sldMasterMkLst>
          <pc:docMk/>
          <pc:sldMasterMk cId="2625343708" sldId="2147483731"/>
        </pc:sldMasterMkLst>
        <pc:sldLayoutChg chg="del">
          <pc:chgData name="Burrell, Alice" userId="7451a51b-a698-4eed-857d-e2f3aa55f173" providerId="ADAL" clId="{DC1C7FF0-BD76-4F8F-9D03-2AB2A1B6D253}" dt="2023-10-11T09:37:32.758" v="534" actId="700"/>
          <pc:sldLayoutMkLst>
            <pc:docMk/>
            <pc:sldMasterMk cId="2625343708" sldId="2147483731"/>
            <pc:sldLayoutMk cId="1118817896" sldId="2147483732"/>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1850072638" sldId="2147483733"/>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4166718856" sldId="2147483734"/>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1299332399" sldId="2147483735"/>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697757343" sldId="2147483736"/>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1506433478" sldId="2147483737"/>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1481580138" sldId="2147483738"/>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2598170102" sldId="2147483739"/>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3863193299" sldId="2147483740"/>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2683647472" sldId="2147483741"/>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269456749" sldId="2147483742"/>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334374847" sldId="2147483743"/>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2599659760" sldId="2147483744"/>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2974610848" sldId="2147483745"/>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541653151" sldId="2147483746"/>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2613949071" sldId="2147483747"/>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374498203" sldId="2147483748"/>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377509713" sldId="2147483749"/>
          </pc:sldLayoutMkLst>
        </pc:sldLayoutChg>
        <pc:sldLayoutChg chg="del">
          <pc:chgData name="Burrell, Alice" userId="7451a51b-a698-4eed-857d-e2f3aa55f173" providerId="ADAL" clId="{DC1C7FF0-BD76-4F8F-9D03-2AB2A1B6D253}" dt="2023-10-11T09:26:02.138" v="334" actId="47"/>
          <pc:sldLayoutMkLst>
            <pc:docMk/>
            <pc:sldMasterMk cId="2625343708" sldId="2147483731"/>
            <pc:sldLayoutMk cId="2073168942" sldId="2147483750"/>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3693398775" sldId="2147483751"/>
          </pc:sldLayoutMkLst>
        </pc:sldLayoutChg>
        <pc:sldLayoutChg chg="del">
          <pc:chgData name="Burrell, Alice" userId="7451a51b-a698-4eed-857d-e2f3aa55f173" providerId="ADAL" clId="{DC1C7FF0-BD76-4F8F-9D03-2AB2A1B6D253}" dt="2023-10-11T09:37:32.758" v="534" actId="700"/>
          <pc:sldLayoutMkLst>
            <pc:docMk/>
            <pc:sldMasterMk cId="2625343708" sldId="2147483731"/>
            <pc:sldLayoutMk cId="3982116618" sldId="2147483764"/>
          </pc:sldLayoutMkLst>
        </pc:sldLayoutChg>
      </pc:sldMasterChg>
      <pc:sldMasterChg chg="del delSldLayout">
        <pc:chgData name="Burrell, Alice" userId="7451a51b-a698-4eed-857d-e2f3aa55f173" providerId="ADAL" clId="{DC1C7FF0-BD76-4F8F-9D03-2AB2A1B6D253}" dt="2023-10-11T09:39:21.500" v="662" actId="700"/>
        <pc:sldMasterMkLst>
          <pc:docMk/>
          <pc:sldMasterMk cId="3870491179" sldId="2147483779"/>
        </pc:sldMasterMkLst>
        <pc:sldLayoutChg chg="del">
          <pc:chgData name="Burrell, Alice" userId="7451a51b-a698-4eed-857d-e2f3aa55f173" providerId="ADAL" clId="{DC1C7FF0-BD76-4F8F-9D03-2AB2A1B6D253}" dt="2023-10-11T09:39:21.500" v="662" actId="700"/>
          <pc:sldLayoutMkLst>
            <pc:docMk/>
            <pc:sldMasterMk cId="3870491179" sldId="2147483779"/>
            <pc:sldLayoutMk cId="4180759977" sldId="2147483780"/>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2982725861" sldId="2147483781"/>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2510136990" sldId="2147483782"/>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1214096711" sldId="2147483783"/>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2669806599" sldId="2147483784"/>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3824771452" sldId="2147483785"/>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788985869" sldId="2147483786"/>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3041291885" sldId="2147483787"/>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2777111492" sldId="2147483788"/>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3105402205" sldId="2147483789"/>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448573623" sldId="2147483790"/>
          </pc:sldLayoutMkLst>
        </pc:sldLayoutChg>
        <pc:sldLayoutChg chg="del">
          <pc:chgData name="Burrell, Alice" userId="7451a51b-a698-4eed-857d-e2f3aa55f173" providerId="ADAL" clId="{DC1C7FF0-BD76-4F8F-9D03-2AB2A1B6D253}" dt="2023-10-11T08:48:07.279" v="130" actId="47"/>
          <pc:sldLayoutMkLst>
            <pc:docMk/>
            <pc:sldMasterMk cId="3870491179" sldId="2147483779"/>
            <pc:sldLayoutMk cId="3342056052" sldId="2147483791"/>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535879550" sldId="2147483792"/>
          </pc:sldLayoutMkLst>
        </pc:sldLayoutChg>
        <pc:sldLayoutChg chg="del">
          <pc:chgData name="Burrell, Alice" userId="7451a51b-a698-4eed-857d-e2f3aa55f173" providerId="ADAL" clId="{DC1C7FF0-BD76-4F8F-9D03-2AB2A1B6D253}" dt="2023-10-11T09:39:21.500" v="662" actId="700"/>
          <pc:sldLayoutMkLst>
            <pc:docMk/>
            <pc:sldMasterMk cId="3870491179" sldId="2147483779"/>
            <pc:sldLayoutMk cId="1589305200" sldId="2147483793"/>
          </pc:sldLayoutMkLst>
        </pc:sldLayoutChg>
      </pc:sldMasterChg>
      <pc:sldMasterChg chg="del delSldLayout">
        <pc:chgData name="Burrell, Alice" userId="7451a51b-a698-4eed-857d-e2f3aa55f173" providerId="ADAL" clId="{DC1C7FF0-BD76-4F8F-9D03-2AB2A1B6D253}" dt="2023-10-11T08:48:44.238" v="133" actId="47"/>
        <pc:sldMasterMkLst>
          <pc:docMk/>
          <pc:sldMasterMk cId="1487551054" sldId="2147483795"/>
        </pc:sldMasterMkLst>
        <pc:sldLayoutChg chg="del">
          <pc:chgData name="Burrell, Alice" userId="7451a51b-a698-4eed-857d-e2f3aa55f173" providerId="ADAL" clId="{DC1C7FF0-BD76-4F8F-9D03-2AB2A1B6D253}" dt="2023-10-11T08:48:44.238" v="133" actId="47"/>
          <pc:sldLayoutMkLst>
            <pc:docMk/>
            <pc:sldMasterMk cId="1487551054" sldId="2147483795"/>
            <pc:sldLayoutMk cId="263122712" sldId="2147483796"/>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182686891" sldId="2147483797"/>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2108547003" sldId="2147483798"/>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3258718101" sldId="2147483799"/>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1802292537" sldId="2147483800"/>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2009636570" sldId="2147483801"/>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2459276935" sldId="2147483802"/>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3193605790" sldId="2147483803"/>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644726488" sldId="2147483804"/>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3000499903" sldId="2147483805"/>
          </pc:sldLayoutMkLst>
        </pc:sldLayoutChg>
        <pc:sldLayoutChg chg="del">
          <pc:chgData name="Burrell, Alice" userId="7451a51b-a698-4eed-857d-e2f3aa55f173" providerId="ADAL" clId="{DC1C7FF0-BD76-4F8F-9D03-2AB2A1B6D253}" dt="2023-10-11T08:48:44.238" v="133" actId="47"/>
          <pc:sldLayoutMkLst>
            <pc:docMk/>
            <pc:sldMasterMk cId="1487551054" sldId="2147483795"/>
            <pc:sldLayoutMk cId="3798885242" sldId="2147483806"/>
          </pc:sldLayoutMkLst>
        </pc:sldLayoutChg>
      </pc:sldMasterChg>
      <pc:sldMasterChg chg="del delSldLayout">
        <pc:chgData name="Burrell, Alice" userId="7451a51b-a698-4eed-857d-e2f3aa55f173" providerId="ADAL" clId="{DC1C7FF0-BD76-4F8F-9D03-2AB2A1B6D253}" dt="2023-10-11T08:58:14.200" v="257" actId="47"/>
        <pc:sldMasterMkLst>
          <pc:docMk/>
          <pc:sldMasterMk cId="2794616338" sldId="2147483807"/>
        </pc:sldMasterMkLst>
        <pc:sldLayoutChg chg="del">
          <pc:chgData name="Burrell, Alice" userId="7451a51b-a698-4eed-857d-e2f3aa55f173" providerId="ADAL" clId="{DC1C7FF0-BD76-4F8F-9D03-2AB2A1B6D253}" dt="2023-10-11T08:58:14.200" v="257" actId="47"/>
          <pc:sldLayoutMkLst>
            <pc:docMk/>
            <pc:sldMasterMk cId="2794616338" sldId="2147483807"/>
            <pc:sldLayoutMk cId="2754525750" sldId="2147483808"/>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943591989" sldId="2147483809"/>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2166087583" sldId="2147483810"/>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1218656252" sldId="2147483811"/>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3700630401" sldId="2147483812"/>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2267808395" sldId="2147483813"/>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3543282769" sldId="2147483814"/>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338725645" sldId="2147483815"/>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964533641" sldId="2147483816"/>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3100677708" sldId="2147483817"/>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2990761773" sldId="2147483818"/>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2226755242" sldId="2147483819"/>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4231842282" sldId="2147483820"/>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2310555065" sldId="2147483821"/>
          </pc:sldLayoutMkLst>
        </pc:sldLayoutChg>
        <pc:sldLayoutChg chg="del">
          <pc:chgData name="Burrell, Alice" userId="7451a51b-a698-4eed-857d-e2f3aa55f173" providerId="ADAL" clId="{DC1C7FF0-BD76-4F8F-9D03-2AB2A1B6D253}" dt="2023-10-11T08:58:14.200" v="257" actId="47"/>
          <pc:sldLayoutMkLst>
            <pc:docMk/>
            <pc:sldMasterMk cId="2794616338" sldId="2147483807"/>
            <pc:sldLayoutMk cId="3021304652" sldId="2147483822"/>
          </pc:sldLayoutMkLst>
        </pc:sldLayoutChg>
      </pc:sldMasterChg>
    </pc:docChg>
  </pc:docChgLst>
  <pc:docChgLst>
    <pc:chgData name="Burrell, Alice" userId="S::alice.burrell@savethechildren.org::7451a51b-a698-4eed-857d-e2f3aa55f173" providerId="AD" clId="Web-{3D02A1E2-CBB7-7144-1AC0-4971B8536A4D}"/>
    <pc:docChg chg="modSld">
      <pc:chgData name="Burrell, Alice" userId="S::alice.burrell@savethechildren.org::7451a51b-a698-4eed-857d-e2f3aa55f173" providerId="AD" clId="Web-{3D02A1E2-CBB7-7144-1AC0-4971B8536A4D}" dt="2023-10-11T09:56:07.940" v="37"/>
      <pc:docMkLst>
        <pc:docMk/>
      </pc:docMkLst>
      <pc:sldChg chg="modNotes">
        <pc:chgData name="Burrell, Alice" userId="S::alice.burrell@savethechildren.org::7451a51b-a698-4eed-857d-e2f3aa55f173" providerId="AD" clId="Web-{3D02A1E2-CBB7-7144-1AC0-4971B8536A4D}" dt="2023-10-11T09:49:21.541" v="1"/>
        <pc:sldMkLst>
          <pc:docMk/>
          <pc:sldMk cId="427517177" sldId="281"/>
        </pc:sldMkLst>
      </pc:sldChg>
      <pc:sldChg chg="modNotes">
        <pc:chgData name="Burrell, Alice" userId="S::alice.burrell@savethechildren.org::7451a51b-a698-4eed-857d-e2f3aa55f173" providerId="AD" clId="Web-{3D02A1E2-CBB7-7144-1AC0-4971B8536A4D}" dt="2023-10-11T09:50:58.156" v="9"/>
        <pc:sldMkLst>
          <pc:docMk/>
          <pc:sldMk cId="3164639553" sldId="325"/>
        </pc:sldMkLst>
      </pc:sldChg>
      <pc:sldChg chg="modNotes">
        <pc:chgData name="Burrell, Alice" userId="S::alice.burrell@savethechildren.org::7451a51b-a698-4eed-857d-e2f3aa55f173" providerId="AD" clId="Web-{3D02A1E2-CBB7-7144-1AC0-4971B8536A4D}" dt="2023-10-11T09:53:56.354" v="27"/>
        <pc:sldMkLst>
          <pc:docMk/>
          <pc:sldMk cId="2075585891" sldId="326"/>
        </pc:sldMkLst>
      </pc:sldChg>
      <pc:sldChg chg="modNotes">
        <pc:chgData name="Burrell, Alice" userId="S::alice.burrell@savethechildren.org::7451a51b-a698-4eed-857d-e2f3aa55f173" providerId="AD" clId="Web-{3D02A1E2-CBB7-7144-1AC0-4971B8536A4D}" dt="2023-10-11T09:54:06.464" v="29"/>
        <pc:sldMkLst>
          <pc:docMk/>
          <pc:sldMk cId="66972763" sldId="328"/>
        </pc:sldMkLst>
      </pc:sldChg>
      <pc:sldChg chg="modNotes">
        <pc:chgData name="Burrell, Alice" userId="S::alice.burrell@savethechildren.org::7451a51b-a698-4eed-857d-e2f3aa55f173" providerId="AD" clId="Web-{3D02A1E2-CBB7-7144-1AC0-4971B8536A4D}" dt="2023-10-11T09:53:39.681" v="25"/>
        <pc:sldMkLst>
          <pc:docMk/>
          <pc:sldMk cId="2927687605" sldId="333"/>
        </pc:sldMkLst>
      </pc:sldChg>
      <pc:sldChg chg="modNotes">
        <pc:chgData name="Burrell, Alice" userId="S::alice.burrell@savethechildren.org::7451a51b-a698-4eed-857d-e2f3aa55f173" providerId="AD" clId="Web-{3D02A1E2-CBB7-7144-1AC0-4971B8536A4D}" dt="2023-10-11T09:54:33.731" v="31"/>
        <pc:sldMkLst>
          <pc:docMk/>
          <pc:sldMk cId="460578548" sldId="372"/>
        </pc:sldMkLst>
      </pc:sldChg>
      <pc:sldChg chg="modNotes">
        <pc:chgData name="Burrell, Alice" userId="S::alice.burrell@savethechildren.org::7451a51b-a698-4eed-857d-e2f3aa55f173" providerId="AD" clId="Web-{3D02A1E2-CBB7-7144-1AC0-4971B8536A4D}" dt="2023-10-11T09:54:52.686" v="33"/>
        <pc:sldMkLst>
          <pc:docMk/>
          <pc:sldMk cId="725840831" sldId="374"/>
        </pc:sldMkLst>
      </pc:sldChg>
      <pc:sldChg chg="modNotes">
        <pc:chgData name="Burrell, Alice" userId="S::alice.burrell@savethechildren.org::7451a51b-a698-4eed-857d-e2f3aa55f173" providerId="AD" clId="Web-{3D02A1E2-CBB7-7144-1AC0-4971B8536A4D}" dt="2023-10-11T09:55:54.377" v="35"/>
        <pc:sldMkLst>
          <pc:docMk/>
          <pc:sldMk cId="578057191" sldId="387"/>
        </pc:sldMkLst>
      </pc:sldChg>
      <pc:sldChg chg="modNotes">
        <pc:chgData name="Burrell, Alice" userId="S::alice.burrell@savethechildren.org::7451a51b-a698-4eed-857d-e2f3aa55f173" providerId="AD" clId="Web-{3D02A1E2-CBB7-7144-1AC0-4971B8536A4D}" dt="2023-10-11T09:56:07.940" v="37"/>
        <pc:sldMkLst>
          <pc:docMk/>
          <pc:sldMk cId="2383962846" sldId="388"/>
        </pc:sldMkLst>
      </pc:sldChg>
      <pc:sldChg chg="modNotes">
        <pc:chgData name="Burrell, Alice" userId="S::alice.burrell@savethechildren.org::7451a51b-a698-4eed-857d-e2f3aa55f173" providerId="AD" clId="Web-{3D02A1E2-CBB7-7144-1AC0-4971B8536A4D}" dt="2023-10-11T09:52:10.410" v="17"/>
        <pc:sldMkLst>
          <pc:docMk/>
          <pc:sldMk cId="2394796369" sldId="418"/>
        </pc:sldMkLst>
      </pc:sldChg>
      <pc:sldChg chg="modNotes">
        <pc:chgData name="Burrell, Alice" userId="S::alice.burrell@savethechildren.org::7451a51b-a698-4eed-857d-e2f3aa55f173" providerId="AD" clId="Web-{3D02A1E2-CBB7-7144-1AC0-4971B8536A4D}" dt="2023-10-11T09:51:31.439" v="12"/>
        <pc:sldMkLst>
          <pc:docMk/>
          <pc:sldMk cId="677212127" sldId="707"/>
        </pc:sldMkLst>
      </pc:sldChg>
      <pc:sldChg chg="modNotes">
        <pc:chgData name="Burrell, Alice" userId="S::alice.burrell@savethechildren.org::7451a51b-a698-4eed-857d-e2f3aa55f173" providerId="AD" clId="Web-{3D02A1E2-CBB7-7144-1AC0-4971B8536A4D}" dt="2023-10-11T09:51:42.096" v="14"/>
        <pc:sldMkLst>
          <pc:docMk/>
          <pc:sldMk cId="1034883099" sldId="708"/>
        </pc:sldMkLst>
      </pc:sldChg>
      <pc:sldChg chg="modNotes">
        <pc:chgData name="Burrell, Alice" userId="S::alice.burrell@savethechildren.org::7451a51b-a698-4eed-857d-e2f3aa55f173" providerId="AD" clId="Web-{3D02A1E2-CBB7-7144-1AC0-4971B8536A4D}" dt="2023-10-11T09:52:25.786" v="19"/>
        <pc:sldMkLst>
          <pc:docMk/>
          <pc:sldMk cId="614184149" sldId="710"/>
        </pc:sldMkLst>
      </pc:sldChg>
      <pc:sldChg chg="modNotes">
        <pc:chgData name="Burrell, Alice" userId="S::alice.burrell@savethechildren.org::7451a51b-a698-4eed-857d-e2f3aa55f173" providerId="AD" clId="Web-{3D02A1E2-CBB7-7144-1AC0-4971B8536A4D}" dt="2023-10-11T09:53:11.414" v="21"/>
        <pc:sldMkLst>
          <pc:docMk/>
          <pc:sldMk cId="1691309952" sldId="712"/>
        </pc:sldMkLst>
      </pc:sldChg>
      <pc:sldChg chg="delCm modNotes">
        <pc:chgData name="Burrell, Alice" userId="S::alice.burrell@savethechildren.org::7451a51b-a698-4eed-857d-e2f3aa55f173" providerId="AD" clId="Web-{3D02A1E2-CBB7-7144-1AC0-4971B8536A4D}" dt="2023-10-11T09:53:24.227" v="23"/>
        <pc:sldMkLst>
          <pc:docMk/>
          <pc:sldMk cId="2369241552" sldId="713"/>
        </pc:sldMkLst>
        <pc:extLst>
          <p:ext xmlns:p="http://schemas.openxmlformats.org/presentationml/2006/main" uri="{D6D511B9-2390-475A-947B-AFAB55BFBCF1}">
            <pc226:cmChg xmlns:pc226="http://schemas.microsoft.com/office/powerpoint/2022/06/main/command" chg="del">
              <pc226:chgData name="Burrell, Alice" userId="S::alice.burrell@savethechildren.org::7451a51b-a698-4eed-857d-e2f3aa55f173" providerId="AD" clId="Web-{3D02A1E2-CBB7-7144-1AC0-4971B8536A4D}" dt="2023-10-11T09:53:24.227" v="23"/>
              <pc2:cmMkLst xmlns:pc2="http://schemas.microsoft.com/office/powerpoint/2019/9/main/command">
                <pc:docMk/>
                <pc:sldMk cId="2369241552" sldId="713"/>
                <pc2:cmMk id="{D1279908-7EF3-479F-ADBC-0AD4C8D31359}"/>
              </pc2:cmMkLst>
            </pc226:cmChg>
          </p:ext>
        </pc:extLst>
      </pc:sldChg>
    </pc:docChg>
  </pc:docChgLst>
</pc:chgInfo>
</file>

<file path=ppt/comments/modernComment_145_BCA09141.xml><?xml version="1.0" encoding="utf-8"?>
<p188:cmLst xmlns:a="http://schemas.openxmlformats.org/drawingml/2006/main" xmlns:r="http://schemas.openxmlformats.org/officeDocument/2006/relationships" xmlns:p188="http://schemas.microsoft.com/office/powerpoint/2018/8/main">
  <p188:cm id="{3D703B85-9C82-49F2-91EE-B08EB6553A18}" authorId="{22395413-D2B0-B3A0-0AAB-55847FBF970D}" created="2023-10-11T09:31:48.159">
    <pc:sldMkLst xmlns:pc="http://schemas.microsoft.com/office/powerpoint/2013/main/command">
      <pc:docMk/>
      <pc:sldMk cId="3164639553" sldId="325"/>
    </pc:sldMkLst>
    <p188:txBody>
      <a:bodyPr/>
      <a:lstStyle/>
      <a:p>
        <a:r>
          <a:rPr lang="en-GB"/>
          <a:t>NOTES DIFFERENT IN TRAINING PACKAGE</a:t>
        </a:r>
      </a:p>
    </p188:txBody>
  </p188:cm>
</p188:cmLst>
</file>

<file path=ppt/comments/modernComment_14B_96EADE76.xml><?xml version="1.0" encoding="utf-8"?>
<p188:cmLst xmlns:a="http://schemas.openxmlformats.org/drawingml/2006/main" xmlns:r="http://schemas.openxmlformats.org/officeDocument/2006/relationships" xmlns:p188="http://schemas.microsoft.com/office/powerpoint/2018/8/main">
  <p188:cm id="{69F8DF6F-7475-4168-A0ED-67B4368F0C33}" authorId="{22395413-D2B0-B3A0-0AAB-55847FBF970D}" created="2023-10-11T09:29:20.159">
    <pc:sldMkLst xmlns:pc="http://schemas.microsoft.com/office/powerpoint/2013/main/command">
      <pc:docMk/>
      <pc:sldMk cId="2531974774" sldId="331"/>
    </pc:sldMkLst>
    <p188:txBody>
      <a:bodyPr/>
      <a:lstStyle/>
      <a:p>
        <a:r>
          <a:rPr lang="en-GB"/>
          <a:t>NOTES NOT IN TRAINING PACKAGE</a:t>
        </a:r>
      </a:p>
    </p188:txBody>
  </p188:cm>
</p188:cmLst>
</file>

<file path=ppt/comments/modernComment_14D_AE80F7B5.xml><?xml version="1.0" encoding="utf-8"?>
<p188:cmLst xmlns:a="http://schemas.openxmlformats.org/drawingml/2006/main" xmlns:r="http://schemas.openxmlformats.org/officeDocument/2006/relationships" xmlns:p188="http://schemas.microsoft.com/office/powerpoint/2018/8/main">
  <p188:cm id="{27C47CAF-E9ED-472D-818C-08370517D5E6}" authorId="{22395413-D2B0-B3A0-0AAB-55847FBF970D}" created="2023-10-11T09:29:43.807">
    <pc:sldMkLst xmlns:pc="http://schemas.microsoft.com/office/powerpoint/2013/main/command">
      <pc:docMk/>
      <pc:sldMk cId="2927687605" sldId="333"/>
    </pc:sldMkLst>
    <p188:txBody>
      <a:bodyPr/>
      <a:lstStyle/>
      <a:p>
        <a:r>
          <a:rPr lang="en-GB"/>
          <a:t>NOTES DIFFERENT IN TRAINING PACKAGE</a:t>
        </a:r>
      </a:p>
    </p188:txBody>
  </p188:cm>
</p188:cmLst>
</file>

<file path=ppt/comments/modernComment_174_1B73DEF4.xml><?xml version="1.0" encoding="utf-8"?>
<p188:cmLst xmlns:a="http://schemas.openxmlformats.org/drawingml/2006/main" xmlns:r="http://schemas.openxmlformats.org/officeDocument/2006/relationships" xmlns:p188="http://schemas.microsoft.com/office/powerpoint/2018/8/main">
  <p188:cm id="{0E31C440-EE69-47CF-8D6C-08DB63DEED96}" authorId="{22395413-D2B0-B3A0-0AAB-55847FBF970D}" created="2023-10-11T09:30:59.813">
    <pc:sldMkLst xmlns:pc="http://schemas.microsoft.com/office/powerpoint/2013/main/command">
      <pc:docMk/>
      <pc:sldMk cId="460578548" sldId="372"/>
    </pc:sldMkLst>
    <p188:txBody>
      <a:bodyPr/>
      <a:lstStyle/>
      <a:p>
        <a:r>
          <a:rPr lang="en-GB"/>
          <a:t>NOTES DIFFERENT IN TRAINING PACKAGE</a:t>
        </a:r>
      </a:p>
    </p188:txBody>
  </p188:cm>
</p188:cmLst>
</file>

<file path=ppt/comments/modernComment_197_B5F40C07.xml><?xml version="1.0" encoding="utf-8"?>
<p188:cmLst xmlns:a="http://schemas.openxmlformats.org/drawingml/2006/main" xmlns:r="http://schemas.openxmlformats.org/officeDocument/2006/relationships" xmlns:p188="http://schemas.microsoft.com/office/powerpoint/2018/8/main">
  <p188:cm id="{A6653C91-B8EA-409B-88B6-83BC748C0D68}" authorId="{22395413-D2B0-B3A0-0AAB-55847FBF970D}" created="2023-10-11T09:30:37.843">
    <pc:sldMkLst xmlns:pc="http://schemas.microsoft.com/office/powerpoint/2013/main/command">
      <pc:docMk/>
      <pc:sldMk cId="3052669959" sldId="407"/>
    </pc:sldMkLst>
    <p188:txBody>
      <a:bodyPr/>
      <a:lstStyle/>
      <a:p>
        <a:r>
          <a:rPr lang="en-GB"/>
          <a:t>NOTES DIFFERENT IN TRAINING PACKAGE</a:t>
        </a:r>
      </a:p>
    </p188:txBody>
  </p188:cm>
</p188:cmLst>
</file>

<file path=ppt/comments/modernComment_1A2_8EBDB151.xml><?xml version="1.0" encoding="utf-8"?>
<p188:cmLst xmlns:a="http://schemas.openxmlformats.org/drawingml/2006/main" xmlns:r="http://schemas.openxmlformats.org/officeDocument/2006/relationships" xmlns:p188="http://schemas.microsoft.com/office/powerpoint/2018/8/main">
  <p188:cm id="{B3172680-D13D-41C3-B8BF-DF8AE0451E71}" authorId="{22395413-D2B0-B3A0-0AAB-55847FBF970D}" created="2023-10-11T09:31:29.140">
    <pc:sldMkLst xmlns:pc="http://schemas.microsoft.com/office/powerpoint/2013/main/command">
      <pc:docMk/>
      <pc:sldMk cId="2394796369" sldId="418"/>
    </pc:sldMkLst>
    <p188:txBody>
      <a:bodyPr/>
      <a:lstStyle/>
      <a:p>
        <a:r>
          <a:rPr lang="en-GB"/>
          <a:t>NOTES NOT IN TRAINING PACKAGE</a:t>
        </a:r>
      </a:p>
    </p188:txBody>
  </p188:cm>
</p188:cmLst>
</file>

<file path=ppt/comments/modernComment_2E5_A69C447F.xml><?xml version="1.0" encoding="utf-8"?>
<p188:cmLst xmlns:a="http://schemas.openxmlformats.org/drawingml/2006/main" xmlns:r="http://schemas.openxmlformats.org/officeDocument/2006/relationships" xmlns:p188="http://schemas.microsoft.com/office/powerpoint/2018/8/main">
  <p188:cm id="{312F3FBF-1E27-48FE-9CE6-CA5997A0FAAF}" authorId="{22395413-D2B0-B3A0-0AAB-55847FBF970D}" created="2023-10-11T09:30:23.634">
    <pc:sldMkLst xmlns:pc="http://schemas.microsoft.com/office/powerpoint/2013/main/command">
      <pc:docMk/>
      <pc:sldMk cId="2795259007" sldId="741"/>
    </pc:sldMkLst>
    <p188:txBody>
      <a:bodyPr/>
      <a:lstStyle/>
      <a:p>
        <a:r>
          <a:rPr lang="en-GB"/>
          <a:t>NOTES NOT IN TRAINING PACKAGE</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F9B0D-EF4B-491D-B291-54DCD7ADE831}" type="doc">
      <dgm:prSet loTypeId="urn:microsoft.com/office/officeart/2005/8/layout/hProcess6" loCatId="process" qsTypeId="urn:microsoft.com/office/officeart/2005/8/quickstyle/simple1" qsCatId="simple" csTypeId="urn:microsoft.com/office/officeart/2005/8/colors/colorful5" csCatId="colorful" phldr="1"/>
      <dgm:spPr/>
      <dgm:t>
        <a:bodyPr/>
        <a:lstStyle/>
        <a:p>
          <a:endParaRPr lang="en-CA"/>
        </a:p>
      </dgm:t>
    </dgm:pt>
    <dgm:pt modelId="{24602236-246F-4771-A316-63FA8BC6E378}">
      <dgm:prSet phldrT="[Text]" custT="1"/>
      <dgm:spPr/>
      <dgm:t>
        <a:bodyPr/>
        <a:lstStyle/>
        <a:p>
          <a:r>
            <a:rPr lang="en-CA" sz="1800" b="1" dirty="0">
              <a:latin typeface="Lato" panose="020F0502020204030203" pitchFamily="34" charset="0"/>
              <a:ea typeface="Open sans" panose="020B0606030504020204" pitchFamily="34" charset="0"/>
              <a:cs typeface="Open sans" panose="020B0606030504020204" pitchFamily="34" charset="0"/>
            </a:rPr>
            <a:t>0 – 1m </a:t>
          </a:r>
        </a:p>
      </dgm:t>
    </dgm:pt>
    <dgm:pt modelId="{E6FA8361-1FE4-44EA-AE7E-3322AD1A8B96}" type="parTrans" cxnId="{866010D3-612A-4596-BDC7-B2A5D9782F90}">
      <dgm:prSet/>
      <dgm:spPr/>
      <dgm:t>
        <a:bodyPr/>
        <a:lstStyle/>
        <a:p>
          <a:endParaRPr lang="en-CA"/>
        </a:p>
      </dgm:t>
    </dgm:pt>
    <dgm:pt modelId="{8E7728BC-CF0E-4F55-B1D6-D28EF8A10051}" type="sibTrans" cxnId="{866010D3-612A-4596-BDC7-B2A5D9782F90}">
      <dgm:prSet/>
      <dgm:spPr/>
      <dgm:t>
        <a:bodyPr/>
        <a:lstStyle/>
        <a:p>
          <a:endParaRPr lang="en-CA"/>
        </a:p>
      </dgm:t>
    </dgm:pt>
    <dgm:pt modelId="{3E2BB8C7-D661-4188-B568-BAA7C4468937}">
      <dgm:prSet phldrT="[Text]" custT="1"/>
      <dgm:spPr/>
      <dgm:t>
        <a:bodyPr/>
        <a:lstStyle/>
        <a:p>
          <a:r>
            <a:rPr lang="en-CA" sz="1800" dirty="0">
              <a:latin typeface="Lato" panose="020F0502020204030203" pitchFamily="34" charset="0"/>
              <a:ea typeface="Open sans" panose="020B0606030504020204" pitchFamily="34" charset="0"/>
              <a:cs typeface="Open sans" panose="020B0606030504020204" pitchFamily="34" charset="0"/>
            </a:rPr>
            <a:t>Newborn care</a:t>
          </a:r>
        </a:p>
      </dgm:t>
    </dgm:pt>
    <dgm:pt modelId="{6689FEB9-3AA6-4359-B66A-423E0E687188}" type="parTrans" cxnId="{C55CE5CC-8B8F-4274-B4A2-6FC7BD978FD9}">
      <dgm:prSet/>
      <dgm:spPr/>
      <dgm:t>
        <a:bodyPr/>
        <a:lstStyle/>
        <a:p>
          <a:endParaRPr lang="en-CA"/>
        </a:p>
      </dgm:t>
    </dgm:pt>
    <dgm:pt modelId="{F88D347B-F09E-467C-BCEA-3F675BC6B6B9}" type="sibTrans" cxnId="{C55CE5CC-8B8F-4274-B4A2-6FC7BD978FD9}">
      <dgm:prSet/>
      <dgm:spPr/>
      <dgm:t>
        <a:bodyPr/>
        <a:lstStyle/>
        <a:p>
          <a:endParaRPr lang="en-CA"/>
        </a:p>
      </dgm:t>
    </dgm:pt>
    <dgm:pt modelId="{8DE57351-A739-4A5C-B15A-6B8DD448556C}">
      <dgm:prSet phldrT="[Text]" custT="1"/>
      <dgm:spPr/>
      <dgm:t>
        <a:bodyPr/>
        <a:lstStyle/>
        <a:p>
          <a:r>
            <a:rPr lang="en-CA" sz="1800" b="1" kern="1200" dirty="0">
              <a:solidFill>
                <a:prstClr val="white"/>
              </a:solidFill>
              <a:latin typeface="Lato" panose="020F0502020204030203" pitchFamily="34" charset="0"/>
              <a:ea typeface="Open sans" panose="020B0606030504020204" pitchFamily="34" charset="0"/>
              <a:cs typeface="Open sans" panose="020B0606030504020204" pitchFamily="34" charset="0"/>
            </a:rPr>
            <a:t>2 – 6m</a:t>
          </a:r>
        </a:p>
      </dgm:t>
    </dgm:pt>
    <dgm:pt modelId="{A86E6053-F190-42DC-9002-F6D6F9562BCC}" type="parTrans" cxnId="{619E7FDA-9246-46AF-BB5F-E0EDE8A8594A}">
      <dgm:prSet/>
      <dgm:spPr/>
      <dgm:t>
        <a:bodyPr/>
        <a:lstStyle/>
        <a:p>
          <a:endParaRPr lang="en-CA"/>
        </a:p>
      </dgm:t>
    </dgm:pt>
    <dgm:pt modelId="{39FB285A-DBB0-4B21-BD5C-8AB773517DFA}" type="sibTrans" cxnId="{619E7FDA-9246-46AF-BB5F-E0EDE8A8594A}">
      <dgm:prSet/>
      <dgm:spPr/>
      <dgm:t>
        <a:bodyPr/>
        <a:lstStyle/>
        <a:p>
          <a:endParaRPr lang="en-CA"/>
        </a:p>
      </dgm:t>
    </dgm:pt>
    <dgm:pt modelId="{711E9A5B-B5C5-423E-960A-9F906D28A3CA}">
      <dgm:prSet phldrT="[Text]" custT="1"/>
      <dgm:spPr/>
      <dgm:t>
        <a:bodyPr/>
        <a:lstStyle/>
        <a:p>
          <a:r>
            <a:rPr lang="en-CA" sz="1800" dirty="0">
              <a:latin typeface="Lato" panose="020F0502020204030203" pitchFamily="34" charset="0"/>
              <a:ea typeface="Open sans" panose="020B0606030504020204" pitchFamily="34" charset="0"/>
              <a:cs typeface="Open sans" panose="020B0606030504020204" pitchFamily="34" charset="0"/>
            </a:rPr>
            <a:t>IYCF </a:t>
          </a:r>
        </a:p>
      </dgm:t>
    </dgm:pt>
    <dgm:pt modelId="{91C81884-4E5B-40D7-9FAF-268C44DD9541}" type="parTrans" cxnId="{0612DDFF-743E-4A8A-A71D-1CFBA0041764}">
      <dgm:prSet/>
      <dgm:spPr/>
      <dgm:t>
        <a:bodyPr/>
        <a:lstStyle/>
        <a:p>
          <a:endParaRPr lang="en-CA"/>
        </a:p>
      </dgm:t>
    </dgm:pt>
    <dgm:pt modelId="{63BE582F-AF36-4DF8-934D-FC921AC6EEA1}" type="sibTrans" cxnId="{0612DDFF-743E-4A8A-A71D-1CFBA0041764}">
      <dgm:prSet/>
      <dgm:spPr/>
      <dgm:t>
        <a:bodyPr/>
        <a:lstStyle/>
        <a:p>
          <a:endParaRPr lang="en-CA"/>
        </a:p>
      </dgm:t>
    </dgm:pt>
    <dgm:pt modelId="{C54D556D-FD8F-4A36-A1EA-BF7C10A209EB}">
      <dgm:prSet phldrT="[Text]" custT="1"/>
      <dgm:spPr/>
      <dgm:t>
        <a:bodyPr/>
        <a:lstStyle/>
        <a:p>
          <a:r>
            <a:rPr lang="en-CA" sz="1800" dirty="0">
              <a:latin typeface="Lato" panose="020F0502020204030203" pitchFamily="34" charset="0"/>
              <a:ea typeface="Open sans" panose="020B0606030504020204" pitchFamily="34" charset="0"/>
              <a:cs typeface="Open sans" panose="020B0606030504020204" pitchFamily="34" charset="0"/>
            </a:rPr>
            <a:t>Inpatient care</a:t>
          </a:r>
        </a:p>
      </dgm:t>
    </dgm:pt>
    <dgm:pt modelId="{A9D5319E-275E-40B3-B795-E416DC34AEBC}" type="parTrans" cxnId="{21601EF5-8364-4FA7-BA00-3A80A26EBA76}">
      <dgm:prSet/>
      <dgm:spPr/>
      <dgm:t>
        <a:bodyPr/>
        <a:lstStyle/>
        <a:p>
          <a:endParaRPr lang="en-CA"/>
        </a:p>
      </dgm:t>
    </dgm:pt>
    <dgm:pt modelId="{22D667E1-4D87-4039-83D5-6BFF72EC136A}" type="sibTrans" cxnId="{21601EF5-8364-4FA7-BA00-3A80A26EBA76}">
      <dgm:prSet/>
      <dgm:spPr/>
      <dgm:t>
        <a:bodyPr/>
        <a:lstStyle/>
        <a:p>
          <a:endParaRPr lang="en-CA"/>
        </a:p>
      </dgm:t>
    </dgm:pt>
    <dgm:pt modelId="{002B4E0F-4FE7-43ED-9732-6FE3F2184370}">
      <dgm:prSet phldrT="[Text]" custT="1"/>
      <dgm:spPr/>
      <dgm:t>
        <a:bodyPr/>
        <a:lstStyle/>
        <a:p>
          <a:r>
            <a:rPr lang="en-CA" sz="1800" b="1" kern="1200" dirty="0">
              <a:solidFill>
                <a:prstClr val="white"/>
              </a:solidFill>
              <a:latin typeface="Lato" panose="020F0502020204030203" pitchFamily="34" charset="0"/>
              <a:ea typeface="Open sans" panose="020B0606030504020204" pitchFamily="34" charset="0"/>
              <a:cs typeface="Open sans" panose="020B0606030504020204" pitchFamily="34" charset="0"/>
            </a:rPr>
            <a:t>6 – 59m</a:t>
          </a:r>
        </a:p>
      </dgm:t>
    </dgm:pt>
    <dgm:pt modelId="{C9A50B91-02B9-4835-ADAA-5B93EEA06395}" type="parTrans" cxnId="{ACA39088-9BBA-42F6-8824-46BBC01BAE1E}">
      <dgm:prSet/>
      <dgm:spPr/>
      <dgm:t>
        <a:bodyPr/>
        <a:lstStyle/>
        <a:p>
          <a:endParaRPr lang="en-CA"/>
        </a:p>
      </dgm:t>
    </dgm:pt>
    <dgm:pt modelId="{12FD35AB-018C-4BE6-9B92-13273FDA9BD6}" type="sibTrans" cxnId="{ACA39088-9BBA-42F6-8824-46BBC01BAE1E}">
      <dgm:prSet/>
      <dgm:spPr/>
      <dgm:t>
        <a:bodyPr/>
        <a:lstStyle/>
        <a:p>
          <a:endParaRPr lang="en-CA"/>
        </a:p>
      </dgm:t>
    </dgm:pt>
    <dgm:pt modelId="{178ACCFA-0731-4ED5-A4EB-47F8E4C9E2A6}">
      <dgm:prSet phldrT="[Text]" custT="1"/>
      <dgm:spPr/>
      <dgm:t>
        <a:bodyPr/>
        <a:lstStyle/>
        <a:p>
          <a:r>
            <a:rPr lang="en-CA" sz="1800" dirty="0">
              <a:latin typeface="Lato" panose="020F0502020204030203" pitchFamily="34" charset="0"/>
              <a:ea typeface="Open sans" panose="020B0606030504020204" pitchFamily="34" charset="0"/>
              <a:cs typeface="Open sans" panose="020B0606030504020204" pitchFamily="34" charset="0"/>
            </a:rPr>
            <a:t>Wasting treatment </a:t>
          </a:r>
        </a:p>
      </dgm:t>
    </dgm:pt>
    <dgm:pt modelId="{C48ACCDD-4510-4EAB-B6F3-CD4CCD39A24D}" type="parTrans" cxnId="{61DB0CAD-6013-4E05-80B9-F4496FF01C18}">
      <dgm:prSet/>
      <dgm:spPr/>
      <dgm:t>
        <a:bodyPr/>
        <a:lstStyle/>
        <a:p>
          <a:endParaRPr lang="en-CA"/>
        </a:p>
      </dgm:t>
    </dgm:pt>
    <dgm:pt modelId="{27F1CD9A-C27D-4D7E-9EC4-64C92310F826}" type="sibTrans" cxnId="{61DB0CAD-6013-4E05-80B9-F4496FF01C18}">
      <dgm:prSet/>
      <dgm:spPr/>
      <dgm:t>
        <a:bodyPr/>
        <a:lstStyle/>
        <a:p>
          <a:endParaRPr lang="en-CA"/>
        </a:p>
      </dgm:t>
    </dgm:pt>
    <dgm:pt modelId="{35C550DE-F173-47E7-A7DF-FAD02E30D80E}" type="pres">
      <dgm:prSet presAssocID="{A11F9B0D-EF4B-491D-B291-54DCD7ADE831}" presName="theList" presStyleCnt="0">
        <dgm:presLayoutVars>
          <dgm:dir/>
          <dgm:animLvl val="lvl"/>
          <dgm:resizeHandles val="exact"/>
        </dgm:presLayoutVars>
      </dgm:prSet>
      <dgm:spPr/>
    </dgm:pt>
    <dgm:pt modelId="{B2DEB856-B077-463B-B35C-8EC582AF7ECD}" type="pres">
      <dgm:prSet presAssocID="{24602236-246F-4771-A316-63FA8BC6E378}" presName="compNode" presStyleCnt="0"/>
      <dgm:spPr/>
    </dgm:pt>
    <dgm:pt modelId="{45537CF2-772C-4264-9490-827FD7EAA83D}" type="pres">
      <dgm:prSet presAssocID="{24602236-246F-4771-A316-63FA8BC6E378}" presName="noGeometry" presStyleCnt="0"/>
      <dgm:spPr/>
    </dgm:pt>
    <dgm:pt modelId="{170CD6E9-5986-421E-9E0A-6C7769BE9958}" type="pres">
      <dgm:prSet presAssocID="{24602236-246F-4771-A316-63FA8BC6E378}" presName="childTextVisible" presStyleLbl="bgAccFollowNode1" presStyleIdx="0" presStyleCnt="3" custScaleX="118593" custLinFactNeighborX="4826" custLinFactNeighborY="3745">
        <dgm:presLayoutVars>
          <dgm:bulletEnabled val="1"/>
        </dgm:presLayoutVars>
      </dgm:prSet>
      <dgm:spPr/>
    </dgm:pt>
    <dgm:pt modelId="{C8DD96EA-7912-4043-B134-A5E4ADE53E34}" type="pres">
      <dgm:prSet presAssocID="{24602236-246F-4771-A316-63FA8BC6E378}" presName="childTextHidden" presStyleLbl="bgAccFollowNode1" presStyleIdx="0" presStyleCnt="3"/>
      <dgm:spPr/>
    </dgm:pt>
    <dgm:pt modelId="{65EDE3F6-202F-4E86-B10B-6BBD52CCEF1A}" type="pres">
      <dgm:prSet presAssocID="{24602236-246F-4771-A316-63FA8BC6E378}" presName="parentText" presStyleLbl="node1" presStyleIdx="0" presStyleCnt="3" custLinFactNeighborX="-29269" custLinFactNeighborY="-8908">
        <dgm:presLayoutVars>
          <dgm:chMax val="1"/>
          <dgm:bulletEnabled val="1"/>
        </dgm:presLayoutVars>
      </dgm:prSet>
      <dgm:spPr/>
    </dgm:pt>
    <dgm:pt modelId="{542EE9FF-72F6-4F52-9DDA-BD9576ED0697}" type="pres">
      <dgm:prSet presAssocID="{24602236-246F-4771-A316-63FA8BC6E378}" presName="aSpace" presStyleCnt="0"/>
      <dgm:spPr/>
    </dgm:pt>
    <dgm:pt modelId="{1E58C209-3F18-4DE4-BAC4-CF4614DC28D4}" type="pres">
      <dgm:prSet presAssocID="{8DE57351-A739-4A5C-B15A-6B8DD448556C}" presName="compNode" presStyleCnt="0"/>
      <dgm:spPr/>
    </dgm:pt>
    <dgm:pt modelId="{E03D9812-795F-44AF-81D1-AA4A781784B1}" type="pres">
      <dgm:prSet presAssocID="{8DE57351-A739-4A5C-B15A-6B8DD448556C}" presName="noGeometry" presStyleCnt="0"/>
      <dgm:spPr/>
    </dgm:pt>
    <dgm:pt modelId="{73815B1C-420F-40F8-BA7D-5B32F16030C4}" type="pres">
      <dgm:prSet presAssocID="{8DE57351-A739-4A5C-B15A-6B8DD448556C}" presName="childTextVisible" presStyleLbl="bgAccFollowNode1" presStyleIdx="1" presStyleCnt="3" custScaleX="135485" custLinFactNeighborX="10948" custLinFactNeighborY="3589">
        <dgm:presLayoutVars>
          <dgm:bulletEnabled val="1"/>
        </dgm:presLayoutVars>
      </dgm:prSet>
      <dgm:spPr/>
    </dgm:pt>
    <dgm:pt modelId="{0CA8CFC6-5673-43D9-A83B-FD7B0E725085}" type="pres">
      <dgm:prSet presAssocID="{8DE57351-A739-4A5C-B15A-6B8DD448556C}" presName="childTextHidden" presStyleLbl="bgAccFollowNode1" presStyleIdx="1" presStyleCnt="3"/>
      <dgm:spPr/>
    </dgm:pt>
    <dgm:pt modelId="{7B391216-650C-44A2-A05B-EB5911337A39}" type="pres">
      <dgm:prSet presAssocID="{8DE57351-A739-4A5C-B15A-6B8DD448556C}" presName="parentText" presStyleLbl="node1" presStyleIdx="1" presStyleCnt="3" custScaleX="139096" custLinFactNeighborX="-26493" custLinFactNeighborY="-56">
        <dgm:presLayoutVars>
          <dgm:chMax val="1"/>
          <dgm:bulletEnabled val="1"/>
        </dgm:presLayoutVars>
      </dgm:prSet>
      <dgm:spPr/>
    </dgm:pt>
    <dgm:pt modelId="{9DC601AF-E64D-4ADE-AA18-6694A8FDFA8E}" type="pres">
      <dgm:prSet presAssocID="{8DE57351-A739-4A5C-B15A-6B8DD448556C}" presName="aSpace" presStyleCnt="0"/>
      <dgm:spPr/>
    </dgm:pt>
    <dgm:pt modelId="{39BE17ED-FB05-47BC-A4C4-EBF730B9D672}" type="pres">
      <dgm:prSet presAssocID="{002B4E0F-4FE7-43ED-9732-6FE3F2184370}" presName="compNode" presStyleCnt="0"/>
      <dgm:spPr/>
    </dgm:pt>
    <dgm:pt modelId="{CBEAA5FE-6E9C-4D9E-80E5-C5429BBEB10C}" type="pres">
      <dgm:prSet presAssocID="{002B4E0F-4FE7-43ED-9732-6FE3F2184370}" presName="noGeometry" presStyleCnt="0"/>
      <dgm:spPr/>
    </dgm:pt>
    <dgm:pt modelId="{B65104F7-2DEA-4C31-9541-D3F279DCC3E2}" type="pres">
      <dgm:prSet presAssocID="{002B4E0F-4FE7-43ED-9732-6FE3F2184370}" presName="childTextVisible" presStyleLbl="bgAccFollowNode1" presStyleIdx="2" presStyleCnt="3" custScaleX="137150">
        <dgm:presLayoutVars>
          <dgm:bulletEnabled val="1"/>
        </dgm:presLayoutVars>
      </dgm:prSet>
      <dgm:spPr/>
    </dgm:pt>
    <dgm:pt modelId="{EC2D3679-5AC6-426E-987D-C7EF7683D6A0}" type="pres">
      <dgm:prSet presAssocID="{002B4E0F-4FE7-43ED-9732-6FE3F2184370}" presName="childTextHidden" presStyleLbl="bgAccFollowNode1" presStyleIdx="2" presStyleCnt="3"/>
      <dgm:spPr/>
    </dgm:pt>
    <dgm:pt modelId="{41EEA680-EB57-4D3E-83B7-39902A59A346}" type="pres">
      <dgm:prSet presAssocID="{002B4E0F-4FE7-43ED-9732-6FE3F2184370}" presName="parentText" presStyleLbl="node1" presStyleIdx="2" presStyleCnt="3" custScaleX="162782" custLinFactNeighborX="-23794" custLinFactNeighborY="-2479">
        <dgm:presLayoutVars>
          <dgm:chMax val="1"/>
          <dgm:bulletEnabled val="1"/>
        </dgm:presLayoutVars>
      </dgm:prSet>
      <dgm:spPr/>
    </dgm:pt>
  </dgm:ptLst>
  <dgm:cxnLst>
    <dgm:cxn modelId="{BD042106-BDD9-44A4-9B38-42153E827DCE}" type="presOf" srcId="{178ACCFA-0731-4ED5-A4EB-47F8E4C9E2A6}" destId="{EC2D3679-5AC6-426E-987D-C7EF7683D6A0}" srcOrd="1" destOrd="0" presId="urn:microsoft.com/office/officeart/2005/8/layout/hProcess6"/>
    <dgm:cxn modelId="{20754A0F-D05A-4046-BCED-7AFA743CD79C}" type="presOf" srcId="{8DE57351-A739-4A5C-B15A-6B8DD448556C}" destId="{7B391216-650C-44A2-A05B-EB5911337A39}" srcOrd="0" destOrd="0" presId="urn:microsoft.com/office/officeart/2005/8/layout/hProcess6"/>
    <dgm:cxn modelId="{9B228D23-33E5-4D1A-93A3-FF177D1C9568}" type="presOf" srcId="{711E9A5B-B5C5-423E-960A-9F906D28A3CA}" destId="{73815B1C-420F-40F8-BA7D-5B32F16030C4}" srcOrd="0" destOrd="0" presId="urn:microsoft.com/office/officeart/2005/8/layout/hProcess6"/>
    <dgm:cxn modelId="{78FCF827-9E25-4C80-85E7-5414AB776E74}" type="presOf" srcId="{002B4E0F-4FE7-43ED-9732-6FE3F2184370}" destId="{41EEA680-EB57-4D3E-83B7-39902A59A346}" srcOrd="0" destOrd="0" presId="urn:microsoft.com/office/officeart/2005/8/layout/hProcess6"/>
    <dgm:cxn modelId="{F08BB53E-048E-4F32-99BD-0C65B6B00877}" type="presOf" srcId="{C54D556D-FD8F-4A36-A1EA-BF7C10A209EB}" destId="{0CA8CFC6-5673-43D9-A83B-FD7B0E725085}" srcOrd="1" destOrd="1" presId="urn:microsoft.com/office/officeart/2005/8/layout/hProcess6"/>
    <dgm:cxn modelId="{94447141-B7F3-4662-BAE3-58DF8526D617}" type="presOf" srcId="{A11F9B0D-EF4B-491D-B291-54DCD7ADE831}" destId="{35C550DE-F173-47E7-A7DF-FAD02E30D80E}" srcOrd="0" destOrd="0" presId="urn:microsoft.com/office/officeart/2005/8/layout/hProcess6"/>
    <dgm:cxn modelId="{5557E945-FF23-40A9-BE31-9B6F475F2549}" type="presOf" srcId="{C54D556D-FD8F-4A36-A1EA-BF7C10A209EB}" destId="{73815B1C-420F-40F8-BA7D-5B32F16030C4}" srcOrd="0" destOrd="1" presId="urn:microsoft.com/office/officeart/2005/8/layout/hProcess6"/>
    <dgm:cxn modelId="{1773D781-CA8C-4F07-BB50-8B000E153C6F}" type="presOf" srcId="{24602236-246F-4771-A316-63FA8BC6E378}" destId="{65EDE3F6-202F-4E86-B10B-6BBD52CCEF1A}" srcOrd="0" destOrd="0" presId="urn:microsoft.com/office/officeart/2005/8/layout/hProcess6"/>
    <dgm:cxn modelId="{BED74F84-8B04-4D3C-BF71-29D5407285EA}" type="presOf" srcId="{178ACCFA-0731-4ED5-A4EB-47F8E4C9E2A6}" destId="{B65104F7-2DEA-4C31-9541-D3F279DCC3E2}" srcOrd="0" destOrd="0" presId="urn:microsoft.com/office/officeart/2005/8/layout/hProcess6"/>
    <dgm:cxn modelId="{ACA39088-9BBA-42F6-8824-46BBC01BAE1E}" srcId="{A11F9B0D-EF4B-491D-B291-54DCD7ADE831}" destId="{002B4E0F-4FE7-43ED-9732-6FE3F2184370}" srcOrd="2" destOrd="0" parTransId="{C9A50B91-02B9-4835-ADAA-5B93EEA06395}" sibTransId="{12FD35AB-018C-4BE6-9B92-13273FDA9BD6}"/>
    <dgm:cxn modelId="{F711C3AA-3F97-4808-AA12-3011278901B8}" type="presOf" srcId="{3E2BB8C7-D661-4188-B568-BAA7C4468937}" destId="{C8DD96EA-7912-4043-B134-A5E4ADE53E34}" srcOrd="1" destOrd="0" presId="urn:microsoft.com/office/officeart/2005/8/layout/hProcess6"/>
    <dgm:cxn modelId="{B248FCAB-1B01-4DBB-8490-30185F256B43}" type="presOf" srcId="{711E9A5B-B5C5-423E-960A-9F906D28A3CA}" destId="{0CA8CFC6-5673-43D9-A83B-FD7B0E725085}" srcOrd="1" destOrd="0" presId="urn:microsoft.com/office/officeart/2005/8/layout/hProcess6"/>
    <dgm:cxn modelId="{DE0767AC-9127-4373-8301-B8A19B842F21}" type="presOf" srcId="{3E2BB8C7-D661-4188-B568-BAA7C4468937}" destId="{170CD6E9-5986-421E-9E0A-6C7769BE9958}" srcOrd="0" destOrd="0" presId="urn:microsoft.com/office/officeart/2005/8/layout/hProcess6"/>
    <dgm:cxn modelId="{61DB0CAD-6013-4E05-80B9-F4496FF01C18}" srcId="{002B4E0F-4FE7-43ED-9732-6FE3F2184370}" destId="{178ACCFA-0731-4ED5-A4EB-47F8E4C9E2A6}" srcOrd="0" destOrd="0" parTransId="{C48ACCDD-4510-4EAB-B6F3-CD4CCD39A24D}" sibTransId="{27F1CD9A-C27D-4D7E-9EC4-64C92310F826}"/>
    <dgm:cxn modelId="{C55CE5CC-8B8F-4274-B4A2-6FC7BD978FD9}" srcId="{24602236-246F-4771-A316-63FA8BC6E378}" destId="{3E2BB8C7-D661-4188-B568-BAA7C4468937}" srcOrd="0" destOrd="0" parTransId="{6689FEB9-3AA6-4359-B66A-423E0E687188}" sibTransId="{F88D347B-F09E-467C-BCEA-3F675BC6B6B9}"/>
    <dgm:cxn modelId="{866010D3-612A-4596-BDC7-B2A5D9782F90}" srcId="{A11F9B0D-EF4B-491D-B291-54DCD7ADE831}" destId="{24602236-246F-4771-A316-63FA8BC6E378}" srcOrd="0" destOrd="0" parTransId="{E6FA8361-1FE4-44EA-AE7E-3322AD1A8B96}" sibTransId="{8E7728BC-CF0E-4F55-B1D6-D28EF8A10051}"/>
    <dgm:cxn modelId="{619E7FDA-9246-46AF-BB5F-E0EDE8A8594A}" srcId="{A11F9B0D-EF4B-491D-B291-54DCD7ADE831}" destId="{8DE57351-A739-4A5C-B15A-6B8DD448556C}" srcOrd="1" destOrd="0" parTransId="{A86E6053-F190-42DC-9002-F6D6F9562BCC}" sibTransId="{39FB285A-DBB0-4B21-BD5C-8AB773517DFA}"/>
    <dgm:cxn modelId="{21601EF5-8364-4FA7-BA00-3A80A26EBA76}" srcId="{8DE57351-A739-4A5C-B15A-6B8DD448556C}" destId="{C54D556D-FD8F-4A36-A1EA-BF7C10A209EB}" srcOrd="1" destOrd="0" parTransId="{A9D5319E-275E-40B3-B795-E416DC34AEBC}" sibTransId="{22D667E1-4D87-4039-83D5-6BFF72EC136A}"/>
    <dgm:cxn modelId="{0612DDFF-743E-4A8A-A71D-1CFBA0041764}" srcId="{8DE57351-A739-4A5C-B15A-6B8DD448556C}" destId="{711E9A5B-B5C5-423E-960A-9F906D28A3CA}" srcOrd="0" destOrd="0" parTransId="{91C81884-4E5B-40D7-9FAF-268C44DD9541}" sibTransId="{63BE582F-AF36-4DF8-934D-FC921AC6EEA1}"/>
    <dgm:cxn modelId="{0355A7F0-776C-4FB1-99E7-309C5A44560F}" type="presParOf" srcId="{35C550DE-F173-47E7-A7DF-FAD02E30D80E}" destId="{B2DEB856-B077-463B-B35C-8EC582AF7ECD}" srcOrd="0" destOrd="0" presId="urn:microsoft.com/office/officeart/2005/8/layout/hProcess6"/>
    <dgm:cxn modelId="{AA98AAC3-102E-43F6-86EC-D589E4A2367D}" type="presParOf" srcId="{B2DEB856-B077-463B-B35C-8EC582AF7ECD}" destId="{45537CF2-772C-4264-9490-827FD7EAA83D}" srcOrd="0" destOrd="0" presId="urn:microsoft.com/office/officeart/2005/8/layout/hProcess6"/>
    <dgm:cxn modelId="{70846287-FBCC-4355-AC00-56D77704779C}" type="presParOf" srcId="{B2DEB856-B077-463B-B35C-8EC582AF7ECD}" destId="{170CD6E9-5986-421E-9E0A-6C7769BE9958}" srcOrd="1" destOrd="0" presId="urn:microsoft.com/office/officeart/2005/8/layout/hProcess6"/>
    <dgm:cxn modelId="{7CD55504-D4D8-4871-9884-81546506DC65}" type="presParOf" srcId="{B2DEB856-B077-463B-B35C-8EC582AF7ECD}" destId="{C8DD96EA-7912-4043-B134-A5E4ADE53E34}" srcOrd="2" destOrd="0" presId="urn:microsoft.com/office/officeart/2005/8/layout/hProcess6"/>
    <dgm:cxn modelId="{8AB423BE-93CD-4704-A91A-5BADD200104B}" type="presParOf" srcId="{B2DEB856-B077-463B-B35C-8EC582AF7ECD}" destId="{65EDE3F6-202F-4E86-B10B-6BBD52CCEF1A}" srcOrd="3" destOrd="0" presId="urn:microsoft.com/office/officeart/2005/8/layout/hProcess6"/>
    <dgm:cxn modelId="{6382A390-0944-43A8-A1E1-4218E12235DE}" type="presParOf" srcId="{35C550DE-F173-47E7-A7DF-FAD02E30D80E}" destId="{542EE9FF-72F6-4F52-9DDA-BD9576ED0697}" srcOrd="1" destOrd="0" presId="urn:microsoft.com/office/officeart/2005/8/layout/hProcess6"/>
    <dgm:cxn modelId="{E366DCA5-85D1-4B39-9C20-5B97AB12A3D9}" type="presParOf" srcId="{35C550DE-F173-47E7-A7DF-FAD02E30D80E}" destId="{1E58C209-3F18-4DE4-BAC4-CF4614DC28D4}" srcOrd="2" destOrd="0" presId="urn:microsoft.com/office/officeart/2005/8/layout/hProcess6"/>
    <dgm:cxn modelId="{EB548059-3DD5-4272-9926-F8E4691D811E}" type="presParOf" srcId="{1E58C209-3F18-4DE4-BAC4-CF4614DC28D4}" destId="{E03D9812-795F-44AF-81D1-AA4A781784B1}" srcOrd="0" destOrd="0" presId="urn:microsoft.com/office/officeart/2005/8/layout/hProcess6"/>
    <dgm:cxn modelId="{014DE8E2-61A8-48B4-8272-1425205A81B1}" type="presParOf" srcId="{1E58C209-3F18-4DE4-BAC4-CF4614DC28D4}" destId="{73815B1C-420F-40F8-BA7D-5B32F16030C4}" srcOrd="1" destOrd="0" presId="urn:microsoft.com/office/officeart/2005/8/layout/hProcess6"/>
    <dgm:cxn modelId="{8C939050-D76A-4F3F-987F-35A757EBEB9E}" type="presParOf" srcId="{1E58C209-3F18-4DE4-BAC4-CF4614DC28D4}" destId="{0CA8CFC6-5673-43D9-A83B-FD7B0E725085}" srcOrd="2" destOrd="0" presId="urn:microsoft.com/office/officeart/2005/8/layout/hProcess6"/>
    <dgm:cxn modelId="{53813664-2649-4263-8CC3-3040F54C4DED}" type="presParOf" srcId="{1E58C209-3F18-4DE4-BAC4-CF4614DC28D4}" destId="{7B391216-650C-44A2-A05B-EB5911337A39}" srcOrd="3" destOrd="0" presId="urn:microsoft.com/office/officeart/2005/8/layout/hProcess6"/>
    <dgm:cxn modelId="{8AEC5110-6428-4F1B-854B-9BB5A2C2D19A}" type="presParOf" srcId="{35C550DE-F173-47E7-A7DF-FAD02E30D80E}" destId="{9DC601AF-E64D-4ADE-AA18-6694A8FDFA8E}" srcOrd="3" destOrd="0" presId="urn:microsoft.com/office/officeart/2005/8/layout/hProcess6"/>
    <dgm:cxn modelId="{A39C23FE-75E4-41F2-AD77-825868765146}" type="presParOf" srcId="{35C550DE-F173-47E7-A7DF-FAD02E30D80E}" destId="{39BE17ED-FB05-47BC-A4C4-EBF730B9D672}" srcOrd="4" destOrd="0" presId="urn:microsoft.com/office/officeart/2005/8/layout/hProcess6"/>
    <dgm:cxn modelId="{9E701FF9-81DE-488D-926E-D0461098D419}" type="presParOf" srcId="{39BE17ED-FB05-47BC-A4C4-EBF730B9D672}" destId="{CBEAA5FE-6E9C-4D9E-80E5-C5429BBEB10C}" srcOrd="0" destOrd="0" presId="urn:microsoft.com/office/officeart/2005/8/layout/hProcess6"/>
    <dgm:cxn modelId="{4CAA81BC-DB86-4170-804E-4C6FF2B38810}" type="presParOf" srcId="{39BE17ED-FB05-47BC-A4C4-EBF730B9D672}" destId="{B65104F7-2DEA-4C31-9541-D3F279DCC3E2}" srcOrd="1" destOrd="0" presId="urn:microsoft.com/office/officeart/2005/8/layout/hProcess6"/>
    <dgm:cxn modelId="{CDBDC38B-F78B-4843-9BE8-FA603B458FFA}" type="presParOf" srcId="{39BE17ED-FB05-47BC-A4C4-EBF730B9D672}" destId="{EC2D3679-5AC6-426E-987D-C7EF7683D6A0}" srcOrd="2" destOrd="0" presId="urn:microsoft.com/office/officeart/2005/8/layout/hProcess6"/>
    <dgm:cxn modelId="{9198408B-E79E-43BC-ACDD-1076AFCC9D2F}" type="presParOf" srcId="{39BE17ED-FB05-47BC-A4C4-EBF730B9D672}" destId="{41EEA680-EB57-4D3E-83B7-39902A59A34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CD6E9-5986-421E-9E0A-6C7769BE9958}">
      <dsp:nvSpPr>
        <dsp:cNvPr id="0" name=""/>
        <dsp:cNvSpPr/>
      </dsp:nvSpPr>
      <dsp:spPr>
        <a:xfrm>
          <a:off x="496555" y="487141"/>
          <a:ext cx="2854702" cy="2104145"/>
        </a:xfrm>
        <a:prstGeom prst="rightArrow">
          <a:avLst>
            <a:gd name="adj1" fmla="val 70000"/>
            <a:gd name="adj2" fmla="val 50000"/>
          </a:avLst>
        </a:prstGeom>
        <a:solidFill>
          <a:schemeClr val="accent5">
            <a:tint val="40000"/>
            <a:alpha val="90000"/>
            <a:hueOff val="0"/>
            <a:satOff val="0"/>
            <a:lumOff val="0"/>
            <a:alphaOff val="0"/>
          </a:schemeClr>
        </a:solidFill>
        <a:ln w="31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Lato" panose="020F0502020204030203" pitchFamily="34" charset="0"/>
              <a:ea typeface="Open sans" panose="020B0606030504020204" pitchFamily="34" charset="0"/>
              <a:cs typeface="Open sans" panose="020B0606030504020204" pitchFamily="34" charset="0"/>
            </a:rPr>
            <a:t>Newborn care</a:t>
          </a:r>
        </a:p>
      </dsp:txBody>
      <dsp:txXfrm>
        <a:off x="1210231" y="802763"/>
        <a:ext cx="1404575" cy="1472901"/>
      </dsp:txXfrm>
    </dsp:sp>
    <dsp:sp modelId="{65EDE3F6-202F-4E86-B10B-6BBD52CCEF1A}">
      <dsp:nvSpPr>
        <dsp:cNvPr id="0" name=""/>
        <dsp:cNvSpPr/>
      </dsp:nvSpPr>
      <dsp:spPr>
        <a:xfrm>
          <a:off x="0" y="751414"/>
          <a:ext cx="1203571" cy="1203571"/>
        </a:xfrm>
        <a:prstGeom prst="ellipse">
          <a:avLst/>
        </a:prstGeom>
        <a:solidFill>
          <a:schemeClr val="accent5">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b="1" kern="1200" dirty="0">
              <a:latin typeface="Lato" panose="020F0502020204030203" pitchFamily="34" charset="0"/>
              <a:ea typeface="Open sans" panose="020B0606030504020204" pitchFamily="34" charset="0"/>
              <a:cs typeface="Open sans" panose="020B0606030504020204" pitchFamily="34" charset="0"/>
            </a:rPr>
            <a:t>0 – 1m </a:t>
          </a:r>
        </a:p>
      </dsp:txBody>
      <dsp:txXfrm>
        <a:off x="176259" y="927673"/>
        <a:ext cx="851053" cy="851053"/>
      </dsp:txXfrm>
    </dsp:sp>
    <dsp:sp modelId="{73815B1C-420F-40F8-BA7D-5B32F16030C4}">
      <dsp:nvSpPr>
        <dsp:cNvPr id="0" name=""/>
        <dsp:cNvSpPr/>
      </dsp:nvSpPr>
      <dsp:spPr>
        <a:xfrm>
          <a:off x="4059041" y="483859"/>
          <a:ext cx="3261316" cy="2104145"/>
        </a:xfrm>
        <a:prstGeom prst="rightArrow">
          <a:avLst>
            <a:gd name="adj1" fmla="val 70000"/>
            <a:gd name="adj2" fmla="val 50000"/>
          </a:avLst>
        </a:prstGeom>
        <a:solidFill>
          <a:schemeClr val="accent5">
            <a:tint val="40000"/>
            <a:alpha val="90000"/>
            <a:hueOff val="4351709"/>
            <a:satOff val="-25129"/>
            <a:lumOff val="-2119"/>
            <a:alphaOff val="0"/>
          </a:schemeClr>
        </a:solidFill>
        <a:ln w="3175" cap="flat" cmpd="sng" algn="ctr">
          <a:solidFill>
            <a:schemeClr val="accent5">
              <a:tint val="40000"/>
              <a:alpha val="90000"/>
              <a:hueOff val="4351709"/>
              <a:satOff val="-25129"/>
              <a:lumOff val="-21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latin typeface="Lato" panose="020F0502020204030203" pitchFamily="34" charset="0"/>
              <a:ea typeface="Open sans" panose="020B0606030504020204" pitchFamily="34" charset="0"/>
              <a:cs typeface="Open sans" panose="020B0606030504020204" pitchFamily="34" charset="0"/>
            </a:rPr>
            <a:t>IYCF </a:t>
          </a:r>
        </a:p>
        <a:p>
          <a:pPr marL="171450" lvl="1" indent="-171450" algn="l" defTabSz="800100">
            <a:lnSpc>
              <a:spcPct val="90000"/>
            </a:lnSpc>
            <a:spcBef>
              <a:spcPct val="0"/>
            </a:spcBef>
            <a:spcAft>
              <a:spcPct val="15000"/>
            </a:spcAft>
            <a:buChar char="•"/>
          </a:pPr>
          <a:r>
            <a:rPr lang="en-CA" sz="1800" kern="1200" dirty="0">
              <a:latin typeface="Lato" panose="020F0502020204030203" pitchFamily="34" charset="0"/>
              <a:ea typeface="Open sans" panose="020B0606030504020204" pitchFamily="34" charset="0"/>
              <a:cs typeface="Open sans" panose="020B0606030504020204" pitchFamily="34" charset="0"/>
            </a:rPr>
            <a:t>Inpatient care</a:t>
          </a:r>
        </a:p>
      </dsp:txBody>
      <dsp:txXfrm>
        <a:off x="4874371" y="799481"/>
        <a:ext cx="1709536" cy="1472901"/>
      </dsp:txXfrm>
    </dsp:sp>
    <dsp:sp modelId="{7B391216-650C-44A2-A05B-EB5911337A39}">
      <dsp:nvSpPr>
        <dsp:cNvPr id="0" name=""/>
        <dsp:cNvSpPr/>
      </dsp:nvSpPr>
      <dsp:spPr>
        <a:xfrm>
          <a:off x="3066673" y="857954"/>
          <a:ext cx="1674119" cy="1203571"/>
        </a:xfrm>
        <a:prstGeom prst="ellipse">
          <a:avLst/>
        </a:prstGeom>
        <a:solidFill>
          <a:schemeClr val="accent5">
            <a:hueOff val="4051967"/>
            <a:satOff val="0"/>
            <a:lumOff val="-6275"/>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prstClr val="white"/>
              </a:solidFill>
              <a:latin typeface="Lato" panose="020F0502020204030203" pitchFamily="34" charset="0"/>
              <a:ea typeface="Open sans" panose="020B0606030504020204" pitchFamily="34" charset="0"/>
              <a:cs typeface="Open sans" panose="020B0606030504020204" pitchFamily="34" charset="0"/>
            </a:rPr>
            <a:t>2 – 6m</a:t>
          </a:r>
        </a:p>
      </dsp:txBody>
      <dsp:txXfrm>
        <a:off x="3311842" y="1034213"/>
        <a:ext cx="1183781" cy="851053"/>
      </dsp:txXfrm>
    </dsp:sp>
    <dsp:sp modelId="{B65104F7-2DEA-4C31-9541-D3F279DCC3E2}">
      <dsp:nvSpPr>
        <dsp:cNvPr id="0" name=""/>
        <dsp:cNvSpPr/>
      </dsp:nvSpPr>
      <dsp:spPr>
        <a:xfrm>
          <a:off x="7739742" y="408341"/>
          <a:ext cx="3301395" cy="2104145"/>
        </a:xfrm>
        <a:prstGeom prst="rightArrow">
          <a:avLst>
            <a:gd name="adj1" fmla="val 70000"/>
            <a:gd name="adj2" fmla="val 50000"/>
          </a:avLst>
        </a:prstGeom>
        <a:solidFill>
          <a:schemeClr val="accent5">
            <a:tint val="40000"/>
            <a:alpha val="90000"/>
            <a:hueOff val="8703419"/>
            <a:satOff val="-50258"/>
            <a:lumOff val="-4238"/>
            <a:alphaOff val="0"/>
          </a:schemeClr>
        </a:solidFill>
        <a:ln w="3175" cap="flat" cmpd="sng" algn="ctr">
          <a:solidFill>
            <a:schemeClr val="accent5">
              <a:tint val="40000"/>
              <a:alpha val="90000"/>
              <a:hueOff val="8703419"/>
              <a:satOff val="-50258"/>
              <a:lumOff val="-42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r>
            <a:rPr lang="en-CA" sz="1800" kern="1200" dirty="0">
              <a:latin typeface="Lato" panose="020F0502020204030203" pitchFamily="34" charset="0"/>
              <a:ea typeface="Open sans" panose="020B0606030504020204" pitchFamily="34" charset="0"/>
              <a:cs typeface="Open sans" panose="020B0606030504020204" pitchFamily="34" charset="0"/>
            </a:rPr>
            <a:t>Wasting treatment </a:t>
          </a:r>
        </a:p>
      </dsp:txBody>
      <dsp:txXfrm>
        <a:off x="8565091" y="723963"/>
        <a:ext cx="1739595" cy="1472901"/>
      </dsp:txXfrm>
    </dsp:sp>
    <dsp:sp modelId="{41EEA680-EB57-4D3E-83B7-39902A59A346}">
      <dsp:nvSpPr>
        <dsp:cNvPr id="0" name=""/>
        <dsp:cNvSpPr/>
      </dsp:nvSpPr>
      <dsp:spPr>
        <a:xfrm>
          <a:off x="6920893" y="828791"/>
          <a:ext cx="1959197" cy="1203571"/>
        </a:xfrm>
        <a:prstGeom prst="ellipse">
          <a:avLst/>
        </a:prstGeom>
        <a:solidFill>
          <a:schemeClr val="accent5">
            <a:hueOff val="8103933"/>
            <a:satOff val="0"/>
            <a:lumOff val="-12549"/>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CA" sz="1800" b="1" kern="1200" dirty="0">
              <a:solidFill>
                <a:prstClr val="white"/>
              </a:solidFill>
              <a:latin typeface="Lato" panose="020F0502020204030203" pitchFamily="34" charset="0"/>
              <a:ea typeface="Open sans" panose="020B0606030504020204" pitchFamily="34" charset="0"/>
              <a:cs typeface="Open sans" panose="020B0606030504020204" pitchFamily="34" charset="0"/>
            </a:rPr>
            <a:t>6 – 59m</a:t>
          </a:r>
        </a:p>
      </dsp:txBody>
      <dsp:txXfrm>
        <a:off x="7207811" y="1005050"/>
        <a:ext cx="1385361" cy="8510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DB4F4-EEEC-47DD-B05A-6E7EA78FC5B4}" type="datetimeFigureOut">
              <a:rPr lang="en-US" smtClean="0"/>
              <a:t>12/11/2023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2D97B-C71F-41A6-8C4C-8ECB96F54568}" type="slidenum">
              <a:rPr lang="en-US" smtClean="0"/>
              <a:t>‹#›</a:t>
            </a:fld>
            <a:endParaRPr lang="en-US"/>
          </a:p>
        </p:txBody>
      </p:sp>
    </p:spTree>
    <p:extLst>
      <p:ext uri="{BB962C8B-B14F-4D97-AF65-F5344CB8AC3E}">
        <p14:creationId xmlns:p14="http://schemas.microsoft.com/office/powerpoint/2010/main" val="254947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q3EUk2c1sk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Ask participants to introduce themselves</a:t>
            </a:r>
            <a:r>
              <a:rPr lang="en-US" dirty="0"/>
              <a:t>: Name, Role, </a:t>
            </a:r>
            <a:r>
              <a:rPr lang="en-US" dirty="0" err="1"/>
              <a:t>Organisation</a:t>
            </a:r>
            <a:r>
              <a:rPr lang="en-US" dirty="0"/>
              <a:t>/Agency (if relevant)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754624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a:t>
            </a:r>
            <a:r>
              <a:rPr lang="en-US" b="1" baseline="0" dirty="0"/>
              <a:t> Points: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To help put the</a:t>
            </a:r>
            <a:r>
              <a:rPr lang="en-GB" sz="1200" kern="1200" baseline="0" dirty="0">
                <a:solidFill>
                  <a:schemeClr val="tx1"/>
                </a:solidFill>
                <a:effectLst/>
                <a:latin typeface="+mn-lt"/>
                <a:ea typeface="+mn-ea"/>
                <a:cs typeface="+mn-cs"/>
              </a:rPr>
              <a:t> MAMI </a:t>
            </a:r>
            <a:r>
              <a:rPr lang="en-GB" sz="1200" kern="1200" dirty="0">
                <a:solidFill>
                  <a:schemeClr val="tx1"/>
                </a:solidFill>
                <a:effectLst/>
                <a:latin typeface="+mn-lt"/>
                <a:ea typeface="+mn-ea"/>
                <a:cs typeface="+mn-cs"/>
              </a:rPr>
              <a:t>vision into action and help fill the care gap for vulnerable infants under six months and their mothers, </a:t>
            </a:r>
            <a:r>
              <a:rPr lang="en-US" sz="1200" kern="1200" dirty="0">
                <a:solidFill>
                  <a:schemeClr val="tx1"/>
                </a:solidFill>
                <a:effectLst/>
                <a:latin typeface="+mn-lt"/>
                <a:ea typeface="+mn-ea"/>
                <a:cs typeface="+mn-cs"/>
              </a:rPr>
              <a:t>a</a:t>
            </a:r>
            <a:r>
              <a:rPr lang="en-US" dirty="0"/>
              <a:t>n international group called the MAMI Global Network has together developed the MAMI Care Pathway Package, </a:t>
            </a:r>
            <a:r>
              <a:rPr lang="en-GB" sz="1200" kern="1200" dirty="0">
                <a:solidFill>
                  <a:schemeClr val="tx1"/>
                </a:solidFill>
                <a:effectLst/>
                <a:latin typeface="+mn-lt"/>
                <a:ea typeface="+mn-ea"/>
                <a:cs typeface="+mn-cs"/>
              </a:rPr>
              <a:t>which provides practitioners like yourselves with a resource to screen, assess, and support small and nutritionally at risk infants under 6 months and their mothers. </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B2D97B-C71F-41A6-8C4C-8ECB96F54568}" type="slidenum">
              <a:rPr lang="en-US" smtClean="0"/>
              <a:t>14</a:t>
            </a:fld>
            <a:endParaRPr lang="en-US"/>
          </a:p>
        </p:txBody>
      </p:sp>
    </p:spTree>
    <p:extLst>
      <p:ext uri="{BB962C8B-B14F-4D97-AF65-F5344CB8AC3E}">
        <p14:creationId xmlns:p14="http://schemas.microsoft.com/office/powerpoint/2010/main" val="298969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GB" b="1" kern="1200" dirty="0">
                <a:effectLst/>
              </a:rPr>
              <a:t>Talking Points:</a:t>
            </a:r>
            <a:endParaRPr lang="en-US" dirty="0"/>
          </a:p>
          <a:p>
            <a:pPr marL="171450" indent="-171450">
              <a:buFont typeface="Arial,Sans-Serif"/>
              <a:buChar char="•"/>
            </a:pPr>
            <a:r>
              <a:rPr lang="en-GB" kern="1200" dirty="0">
                <a:effectLst/>
              </a:rPr>
              <a:t>The MAMI Care Pathway, originally called the C-MAMI Tool, was created as a way to operationalise the WHO management of acute malnutrition guidelines released in 2013, which stated that infants with wasting but no complications could be managed in outpatient care. However, it did not provide information on HOW to do this. This is where the MAMI Tool started to develop. However nowadays, this has evolved way beyond that original vision to encapsulate not just infants who are technically defined as wasted, but all small and nutritionally at-risk infants.</a:t>
            </a:r>
            <a:r>
              <a:rPr lang="en-GB" dirty="0"/>
              <a:t>  </a:t>
            </a:r>
            <a:endParaRPr lang="en-US" kern="1200" dirty="0">
              <a:effectLst/>
              <a:ea typeface="+mn-ea"/>
              <a:cs typeface="+mn-cs"/>
            </a:endParaRPr>
          </a:p>
          <a:p>
            <a:pPr marL="171450" indent="-171450">
              <a:buFont typeface="Arial,Sans-Serif"/>
              <a:buChar char="•"/>
            </a:pPr>
            <a:r>
              <a:rPr lang="en-US" kern="1200" dirty="0">
                <a:effectLst/>
              </a:rPr>
              <a:t>The MAMI Care pathway is modelled on an integrated care pathway approach.</a:t>
            </a:r>
            <a:r>
              <a:rPr lang="en-US" dirty="0"/>
              <a:t>  </a:t>
            </a:r>
            <a:endParaRPr lang="en-US" kern="1200" dirty="0">
              <a:effectLst/>
              <a:ea typeface="+mn-ea"/>
              <a:cs typeface="+mn-cs"/>
            </a:endParaRPr>
          </a:p>
          <a:p>
            <a:pPr marL="171450" indent="-171450">
              <a:buFont typeface="Arial,Sans-Serif"/>
              <a:buChar char="•"/>
            </a:pPr>
            <a:r>
              <a:rPr lang="en-US" kern="1200" dirty="0">
                <a:effectLst/>
              </a:rPr>
              <a:t>This means that it works with the services that exist and connects them together so that the mother and baby get the support the need from birth to 6 months of age. It makes more sense to work with what already exists and look how to do it better.</a:t>
            </a:r>
            <a:r>
              <a:rPr lang="en-US" dirty="0"/>
              <a:t>  </a:t>
            </a:r>
            <a:endParaRPr lang="en-US" kern="1200" dirty="0">
              <a:effectLst/>
              <a:ea typeface="+mn-ea"/>
              <a:cs typeface="+mn-cs"/>
            </a:endParaRPr>
          </a:p>
          <a:p>
            <a:pPr marL="171450" indent="-171450">
              <a:buFont typeface="Arial,Sans-Serif"/>
              <a:buChar char="•"/>
            </a:pPr>
            <a:r>
              <a:rPr lang="en-US" kern="1200" dirty="0">
                <a:effectLst/>
              </a:rPr>
              <a:t>How this looks in practice will depend on the particular situation or context - one size does not fit all – therefore MAMI is applicable across all settings including both humanitarian and development settings.</a:t>
            </a:r>
            <a:endParaRPr lang="en-US" dirty="0"/>
          </a:p>
          <a:p>
            <a:pPr lvl="0"/>
            <a:endParaRPr lang="en-GB" sz="1150" b="1" kern="1200" dirty="0">
              <a:solidFill>
                <a:schemeClr val="tx1"/>
              </a:solidFill>
              <a:effectLst/>
              <a:latin typeface="+mn-lt"/>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A4ADD0-21D5-4B73-AB44-7C75712B7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80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Notes for Facilitator Guide:</a:t>
            </a:r>
          </a:p>
          <a:p>
            <a:pPr marL="171450" indent="-171450">
              <a:buFont typeface="Arial" panose="020B0604020202020204" pitchFamily="34" charset="0"/>
              <a:buChar char="•"/>
            </a:pPr>
            <a:r>
              <a:rPr lang="en-US" i="1" dirty="0"/>
              <a:t>Use blank version to describe the pathway of care for different infants, using a baby image to walk along different paths (will share slides of this). </a:t>
            </a:r>
          </a:p>
          <a:p>
            <a:endParaRPr lang="en-GB" dirty="0"/>
          </a:p>
          <a:p>
            <a:pPr lvl="0"/>
            <a:r>
              <a:rPr lang="en-GB" sz="1200" b="1" kern="1200" dirty="0">
                <a:solidFill>
                  <a:schemeClr val="tx1"/>
                </a:solidFill>
                <a:effectLst/>
                <a:latin typeface="+mn-lt"/>
                <a:ea typeface="+mn-ea"/>
                <a:cs typeface="+mn-cs"/>
              </a:rPr>
              <a:t>Say:</a:t>
            </a:r>
            <a:r>
              <a:rPr lang="en-GB" sz="1200" b="1" kern="1200" baseline="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So what does the MAMI Care Pathway involve in practice?”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“There are three key phases: screening, assessment, and management.”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“Screening is a quick assessment that takes place at any contact point with infants and mothers, like vaccinations or growth monitoring visits to cast a wide net for identifying at risk infants.”</a:t>
            </a: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“If a high risk infant is identified, they will be referred for urgent hospital care.”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infants will have no problems and will be referred to routine healthcare and IYCF counselling.”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a:t>
            </a:r>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t>
            </a:r>
            <a:r>
              <a:rPr lang="en-CA" sz="1200" kern="1200" dirty="0">
                <a:solidFill>
                  <a:schemeClr val="tx1"/>
                </a:solidFill>
                <a:effectLst/>
                <a:latin typeface="+mn-lt"/>
                <a:ea typeface="+mn-ea"/>
                <a:cs typeface="+mn-cs"/>
              </a:rPr>
              <a:t>If a potential risk is identified at screening, then the infant and mother are referred for a more in-depth assessment by someone who has more specialised training. At this point, they would be classified into one of three situations:”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They might end up being low risk and be referred to routine healthcare and IYCF counselling.”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hey may be high risk and need referral to hospital or inpatient care.”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i="1" kern="1200" dirty="0">
                <a:solidFill>
                  <a:schemeClr val="tx1"/>
                </a:solidFill>
                <a:effectLst/>
                <a:latin typeface="+mn-lt"/>
                <a:ea typeface="+mn-ea"/>
                <a:cs typeface="+mn-cs"/>
              </a:rPr>
              <a:t>[click next]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Or they may be moderate risk but can be safely treated in an outpatient or community setting.”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“If infants in routine healthcare develop issues, they can be referred into MAMI programming.”</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focus of MAMI care is those infants who are high risk  or at moderate risk but medically stable. These are the infants who are followed up in MAMI care until 6 months of age.”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“At 6 months of age, infants and mothers have an outcome review and are either deemed recovered or referred on for continued support in other programmes.”</a:t>
            </a: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42814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SAY:</a:t>
            </a:r>
            <a:endParaRPr lang="en-US"/>
          </a:p>
          <a:p>
            <a:pPr marL="171450" indent="-171450">
              <a:buFont typeface="Arial,Sans-Serif"/>
              <a:buChar char="•"/>
            </a:pPr>
            <a:r>
              <a:rPr lang="en-GB"/>
              <a:t>As we have mentioned, MAMI builds on the existing services for infants less than 6-months and their mothers. </a:t>
            </a:r>
            <a:endParaRPr lang="en-US"/>
          </a:p>
          <a:p>
            <a:pPr marL="171450" indent="-171450">
              <a:buFont typeface="Arial,Sans-Serif"/>
              <a:buChar char="•"/>
            </a:pPr>
            <a:r>
              <a:rPr lang="en-GB"/>
              <a:t>This slide shows how we can integrate MAMI in to various levels of a health system.</a:t>
            </a:r>
            <a:endParaRPr lang="en-US"/>
          </a:p>
          <a:p>
            <a:pPr marL="171450" indent="-171450">
              <a:buFont typeface="Arial,Sans-Serif"/>
              <a:buChar char="•"/>
            </a:pPr>
            <a:r>
              <a:rPr lang="en-GB"/>
              <a:t>For example, maternity services e.g. labour units, postnatal and newborn care are important identification points for newborns at risk – at tertiary, secondary, primary and community level.</a:t>
            </a:r>
            <a:endParaRPr lang="en-US"/>
          </a:p>
          <a:p>
            <a:pPr marL="171450" indent="-171450">
              <a:buFont typeface="Arial,Sans-Serif"/>
              <a:buChar char="•"/>
            </a:pPr>
            <a:r>
              <a:rPr lang="en-GB" dirty="0"/>
              <a:t>Another example is looking to continued services within the first 6 months of life such as immunisations, IMCI, primary health care and IYCF services – these are critical points for screening and identification, as well as important services that the MAMI Care Pathway must link to.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FB325-B46F-46A8-BE69-133D0D4310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154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171450" indent="-171450">
              <a:buFont typeface="Arial,Sans-Serif"/>
              <a:buChar char="•"/>
            </a:pPr>
            <a:r>
              <a:rPr lang="en-GB" b="0" kern="1200">
                <a:effectLst/>
              </a:rPr>
              <a:t>The three core materials in the package are</a:t>
            </a:r>
            <a:r>
              <a:rPr lang="en-GB"/>
              <a:t>:</a:t>
            </a:r>
          </a:p>
          <a:p>
            <a:pPr marL="342900" lvl="1" indent="-171450">
              <a:buFont typeface="Arial,Sans-Serif"/>
              <a:buChar char="•"/>
            </a:pPr>
            <a:r>
              <a:rPr lang="en-GB" dirty="0"/>
              <a:t>User Guides</a:t>
            </a:r>
            <a:r>
              <a:rPr lang="en-GB" b="0" kern="1200" dirty="0">
                <a:effectLst/>
              </a:rPr>
              <a:t>, which can serve as training materials or references and are formatted in the IMCI style</a:t>
            </a:r>
            <a:r>
              <a:rPr lang="en-GB" dirty="0"/>
              <a:t>;</a:t>
            </a:r>
            <a:endParaRPr lang="en-GB" dirty="0">
              <a:cs typeface="Calibri"/>
            </a:endParaRPr>
          </a:p>
          <a:p>
            <a:pPr marL="342900" lvl="1" indent="-171450">
              <a:buFont typeface="Arial,Sans-Serif"/>
              <a:buChar char="•"/>
            </a:pPr>
            <a:r>
              <a:rPr lang="en-GB" dirty="0"/>
              <a:t>Health Worker Support Materials</a:t>
            </a:r>
            <a:r>
              <a:rPr lang="en-GB" b="0" kern="1200" baseline="0" dirty="0">
                <a:effectLst/>
              </a:rPr>
              <a:t>, </a:t>
            </a:r>
            <a:r>
              <a:rPr lang="en-GB" dirty="0"/>
              <a:t>which include assessment forms for use by </a:t>
            </a:r>
            <a:r>
              <a:rPr lang="en-GB" dirty="0" err="1"/>
              <a:t>healthworkers</a:t>
            </a:r>
            <a:r>
              <a:rPr lang="en-GB" dirty="0"/>
              <a:t>; and</a:t>
            </a:r>
            <a:r>
              <a:rPr lang="en-GB" b="0" kern="1200" baseline="0" dirty="0">
                <a:effectLst/>
              </a:rPr>
              <a:t>,</a:t>
            </a:r>
            <a:endParaRPr lang="en-GB" dirty="0">
              <a:cs typeface="Calibri"/>
            </a:endParaRPr>
          </a:p>
          <a:p>
            <a:pPr marL="342900" lvl="1" indent="-171450">
              <a:buFont typeface="Arial,Sans-Serif"/>
              <a:buChar char="•"/>
            </a:pPr>
            <a:r>
              <a:rPr lang="en-GB" dirty="0"/>
              <a:t>Counselling Cards</a:t>
            </a:r>
            <a:r>
              <a:rPr lang="en-GB" b="0" kern="1200" dirty="0">
                <a:effectLst/>
              </a:rPr>
              <a:t> and </a:t>
            </a:r>
            <a:r>
              <a:rPr lang="en-GB" dirty="0"/>
              <a:t>Support Actions Booklet, which provides guidance on </a:t>
            </a:r>
            <a:r>
              <a:rPr lang="en-GB" b="0" kern="1200" dirty="0">
                <a:effectLst/>
              </a:rPr>
              <a:t>counselling for </a:t>
            </a:r>
            <a:r>
              <a:rPr lang="en-GB" dirty="0"/>
              <a:t>specific identified challenges for </a:t>
            </a:r>
            <a:r>
              <a:rPr lang="en-GB" b="0" kern="1200" dirty="0">
                <a:effectLst/>
              </a:rPr>
              <a:t>use by health workers</a:t>
            </a:r>
            <a:r>
              <a:rPr lang="en-GB" dirty="0"/>
              <a:t>.</a:t>
            </a:r>
            <a:endParaRPr lang="en-GB" b="0" kern="1200" dirty="0">
              <a:effectLst/>
              <a:cs typeface="Calibri"/>
            </a:endParaRPr>
          </a:p>
          <a:p>
            <a:pPr marL="171450" indent="-171450">
              <a:buFont typeface="Arial,Sans-Serif"/>
              <a:buChar char="•"/>
            </a:pPr>
            <a:r>
              <a:rPr lang="en-US" b="0" dirty="0"/>
              <a:t>In working groups </a:t>
            </a:r>
            <a:r>
              <a:rPr lang="en-US" dirty="0"/>
              <a:t>later on in this session, </a:t>
            </a:r>
            <a:r>
              <a:rPr lang="en-US" b="0" dirty="0"/>
              <a:t>you will get to look at </a:t>
            </a:r>
            <a:r>
              <a:rPr lang="en-US" dirty="0"/>
              <a:t>the MAMI Care Pathway materials </a:t>
            </a:r>
            <a:r>
              <a:rPr lang="en-US" b="0" dirty="0"/>
              <a:t>in </a:t>
            </a:r>
            <a:r>
              <a:rPr lang="en-US" dirty="0"/>
              <a:t>more </a:t>
            </a:r>
            <a:r>
              <a:rPr lang="en-US" b="0" dirty="0"/>
              <a:t>detail</a:t>
            </a:r>
            <a:r>
              <a:rPr lang="en-US" dirty="0"/>
              <a:t>.</a:t>
            </a:r>
            <a:endParaRPr lang="en-US" b="0" dirty="0">
              <a:cs typeface="Calibri"/>
            </a:endParaRPr>
          </a:p>
          <a:p>
            <a:pPr marL="171450" indent="-171450">
              <a:buFont typeface="Arial,Sans-Serif"/>
              <a:buChar char="•"/>
            </a:pPr>
            <a:r>
              <a:rPr lang="en-US" b="0" dirty="0"/>
              <a:t>These materials may need to be adapted to </a:t>
            </a:r>
            <a:r>
              <a:rPr lang="en-US" dirty="0"/>
              <a:t>the context to </a:t>
            </a:r>
            <a:r>
              <a:rPr lang="en-US" b="0" dirty="0"/>
              <a:t>make them more relevant to how health workers work and what materials</a:t>
            </a:r>
            <a:r>
              <a:rPr lang="en-US" b="0" baseline="0" dirty="0"/>
              <a:t> they already use</a:t>
            </a:r>
            <a:r>
              <a:rPr lang="en-US" dirty="0"/>
              <a:t>. </a:t>
            </a:r>
          </a:p>
          <a:p>
            <a:pPr marL="171450" lvl="0" indent="-171450">
              <a:buFont typeface="Arial" panose="020B0604020202020204" pitchFamily="34" charset="0"/>
              <a:buChar cha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91798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only available in English.</a:t>
            </a:r>
          </a:p>
          <a:p>
            <a:r>
              <a:rPr lang="en-US" dirty="0"/>
              <a:t>5:50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 up</a:t>
            </a:r>
            <a:r>
              <a:rPr lang="en-US" baseline="0" dirty="0"/>
              <a:t> link: </a:t>
            </a:r>
            <a:r>
              <a:rPr lang="en-US" sz="1200" dirty="0">
                <a:hlinkClick r:id="rId3"/>
              </a:rPr>
              <a:t>https://youtu.be/q3EUk2c1skc</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96709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baseline="0" dirty="0">
                <a:effectLst/>
              </a:rPr>
              <a:t>SAY:</a:t>
            </a:r>
            <a:r>
              <a:rPr lang="en-GB" b="1" dirty="0"/>
              <a:t> </a:t>
            </a:r>
            <a:r>
              <a:rPr lang="en-GB" b="0" i="0" baseline="0" dirty="0">
                <a:effectLst/>
              </a:rPr>
              <a:t>We determine nutritional risk status in infants less than 6 months by assessing 5 components</a:t>
            </a:r>
            <a:endParaRPr lang="en-US" b="0" i="0" baseline="0">
              <a:effectLst/>
            </a:endParaRPr>
          </a:p>
          <a:p>
            <a:pPr marL="0" lvl="0" indent="0">
              <a:buNone/>
            </a:pPr>
            <a:endParaRPr lang="en-GB" baseline="0" dirty="0">
              <a:effectLst/>
            </a:endParaRPr>
          </a:p>
          <a:p>
            <a:r>
              <a:rPr lang="en-GB" b="1" i="0" baseline="0" dirty="0">
                <a:effectLst/>
                <a:sym typeface="Wingdings" panose="05000000000000000000" pitchFamily="2" charset="2"/>
              </a:rPr>
              <a:t>ASK:</a:t>
            </a:r>
            <a:r>
              <a:rPr lang="en-GB" b="1" dirty="0">
                <a:sym typeface="Wingdings" panose="05000000000000000000" pitchFamily="2" charset="2"/>
              </a:rPr>
              <a:t> </a:t>
            </a:r>
            <a:r>
              <a:rPr lang="en-GB" b="0" i="0" baseline="0" dirty="0">
                <a:effectLst/>
                <a:sym typeface="Wingdings" panose="05000000000000000000" pitchFamily="2" charset="2"/>
              </a:rPr>
              <a:t>How does each component inform us about the infant’s nutritional risk? Let’s first consider the infant’s clinical status.. What does this tell us about the infant’s nutritional risk?</a:t>
            </a:r>
            <a:r>
              <a:rPr lang="en-GB" dirty="0">
                <a:sym typeface="Wingdings" panose="05000000000000000000" pitchFamily="2" charset="2"/>
              </a:rPr>
              <a:t> </a:t>
            </a:r>
            <a:endParaRPr lang="en-US" b="0" i="0" baseline="0" dirty="0">
              <a:effectLst/>
            </a:endParaRPr>
          </a:p>
          <a:p>
            <a:pPr marL="0" lvl="0" indent="0">
              <a:buNone/>
            </a:pPr>
            <a:endParaRPr lang="en-GB" b="0" i="0" baseline="0" dirty="0">
              <a:effectLst/>
            </a:endParaRPr>
          </a:p>
          <a:p>
            <a:r>
              <a:rPr lang="en-GB" b="1" i="0" baseline="0" dirty="0">
                <a:effectLst/>
                <a:sym typeface="Wingdings" panose="05000000000000000000" pitchFamily="2" charset="2"/>
              </a:rPr>
              <a:t>DO:</a:t>
            </a:r>
            <a:r>
              <a:rPr lang="en-GB" b="1" dirty="0">
                <a:sym typeface="Wingdings" panose="05000000000000000000" pitchFamily="2" charset="2"/>
              </a:rPr>
              <a:t> </a:t>
            </a:r>
            <a:r>
              <a:rPr lang="en-GB" b="0" i="0" baseline="0" dirty="0">
                <a:effectLst/>
                <a:sym typeface="Wingdings" panose="05000000000000000000" pitchFamily="2" charset="2"/>
              </a:rPr>
              <a:t>Wait for answers, then ask about Feeding Practices, then Mother’s Mental Health, then Infant’s Nutritional Status.</a:t>
            </a:r>
            <a:endParaRPr lang="en-US" b="0" i="0" baseline="0">
              <a:effectLst/>
            </a:endParaRPr>
          </a:p>
          <a:p>
            <a:pPr marL="0" lvl="0" indent="0">
              <a:buNone/>
            </a:pPr>
            <a:endParaRPr lang="en-GB" i="0" baseline="0" dirty="0">
              <a:effectLst/>
            </a:endParaRPr>
          </a:p>
          <a:p>
            <a:pPr marL="0" lvl="0" indent="0">
              <a:buNone/>
            </a:pPr>
            <a:r>
              <a:rPr lang="en-GB" b="1" i="0" u="sng" baseline="0" dirty="0">
                <a:effectLst/>
              </a:rPr>
              <a:t>Talking Points:</a:t>
            </a:r>
            <a:endParaRPr lang="en-US" i="0" baseline="0">
              <a:effectLst/>
            </a:endParaRPr>
          </a:p>
          <a:p>
            <a:pPr marL="342900" lvl="0" indent="-342900">
              <a:buFont typeface="Arial"/>
              <a:buChar char="•"/>
            </a:pPr>
            <a:r>
              <a:rPr lang="en-GB" b="1" i="0" baseline="0" dirty="0">
                <a:effectLst/>
              </a:rPr>
              <a:t>Infant’s Clinical Status:</a:t>
            </a:r>
            <a:endParaRPr lang="en-US" i="0" baseline="0">
              <a:effectLst/>
            </a:endParaRPr>
          </a:p>
          <a:p>
            <a:pPr marL="800100" lvl="1" indent="-342900">
              <a:buFont typeface="Arial"/>
              <a:buChar char="•"/>
            </a:pPr>
            <a:r>
              <a:rPr lang="en-GB" b="0" i="0" baseline="0" dirty="0">
                <a:effectLst/>
              </a:rPr>
              <a:t>If an infant has an underlying illness or clinical issue, this will impact their ability to properly grow and develop and they will be nutritionally at risk.</a:t>
            </a:r>
            <a:r>
              <a:rPr lang="en-GB" dirty="0"/>
              <a:t> </a:t>
            </a:r>
            <a:endParaRPr lang="en-GB" i="0" baseline="0" dirty="0">
              <a:effectLst/>
            </a:endParaRPr>
          </a:p>
          <a:p>
            <a:pPr marL="457200" lvl="1" indent="0">
              <a:buNone/>
            </a:pPr>
            <a:endParaRPr lang="en-GB" b="0" i="0" baseline="0" dirty="0">
              <a:effectLst/>
            </a:endParaRPr>
          </a:p>
          <a:p>
            <a:pPr marL="342900" lvl="0" indent="-342900">
              <a:buFont typeface="Arial"/>
              <a:buChar char="•"/>
            </a:pPr>
            <a:r>
              <a:rPr lang="en-GB" b="1" i="0" baseline="0" dirty="0">
                <a:effectLst/>
              </a:rPr>
              <a:t>Feeding Practices:</a:t>
            </a:r>
            <a:endParaRPr lang="en-US" i="0" baseline="0">
              <a:effectLst/>
            </a:endParaRPr>
          </a:p>
          <a:p>
            <a:pPr marL="800100" lvl="1" indent="-342900">
              <a:buFont typeface="Arial"/>
              <a:buChar char="•"/>
            </a:pPr>
            <a:r>
              <a:rPr lang="en-GB" b="0" i="0" baseline="0" dirty="0">
                <a:effectLst/>
              </a:rPr>
              <a:t>If an infant is not being fed adequately, their growth and development will be negatively impacted and they will be nutritionally at risk.</a:t>
            </a:r>
            <a:r>
              <a:rPr lang="en-GB" dirty="0"/>
              <a:t> </a:t>
            </a:r>
            <a:endParaRPr lang="en-US" b="0" i="0" baseline="0" dirty="0">
              <a:effectLst/>
            </a:endParaRPr>
          </a:p>
          <a:p>
            <a:pPr marL="342900" indent="-342900">
              <a:buFont typeface="Arial"/>
              <a:buChar char="•"/>
            </a:pPr>
            <a:endParaRPr lang="en-US" dirty="0"/>
          </a:p>
          <a:p>
            <a:pPr marL="342900" indent="-342900">
              <a:buFont typeface="Arial"/>
              <a:buChar char="•"/>
            </a:pPr>
            <a:r>
              <a:rPr lang="en-US" b="1" dirty="0"/>
              <a:t>Mother’s Mental Health: </a:t>
            </a:r>
            <a:endParaRPr lang="en-US" dirty="0"/>
          </a:p>
          <a:p>
            <a:pPr marL="800100" lvl="1" indent="-342900">
              <a:buFont typeface="Arial"/>
              <a:buChar char="•"/>
            </a:pPr>
            <a:r>
              <a:rPr lang="en-GB" b="0" i="0" dirty="0">
                <a:effectLst/>
              </a:rPr>
              <a:t>Low moods and excessive worrying can lead to poor attachment and </a:t>
            </a:r>
            <a:r>
              <a:rPr lang="en-GB" b="0" dirty="0"/>
              <a:t>care practices, and challenges</a:t>
            </a:r>
            <a:r>
              <a:rPr lang="en-GB" b="0" baseline="0" dirty="0"/>
              <a:t> with breastfeeding</a:t>
            </a:r>
            <a:endParaRPr lang="en-US" b="0" dirty="0"/>
          </a:p>
          <a:p>
            <a:pPr marL="800100" lvl="1" indent="-342900">
              <a:buFont typeface="Arial"/>
              <a:buChar char="•"/>
            </a:pPr>
            <a:r>
              <a:rPr lang="en-GB" b="0" dirty="0"/>
              <a:t>Poor maternal wellbeing can have</a:t>
            </a:r>
            <a:r>
              <a:rPr lang="en-GB" b="0" i="0" dirty="0">
                <a:effectLst/>
              </a:rPr>
              <a:t> negative impacts on child health and development</a:t>
            </a:r>
            <a:endParaRPr lang="en-US" b="0" i="0" dirty="0">
              <a:effectLst/>
            </a:endParaRPr>
          </a:p>
          <a:p>
            <a:pPr marL="800100" lvl="1" indent="-342900">
              <a:buFont typeface="Arial"/>
              <a:buChar char="•"/>
            </a:pPr>
            <a:r>
              <a:rPr lang="en-GB" b="0" i="0" dirty="0">
                <a:effectLst/>
              </a:rPr>
              <a:t>Therefore if a mother has</a:t>
            </a:r>
            <a:r>
              <a:rPr lang="en-GB" b="0" i="0" baseline="0" dirty="0">
                <a:effectLst/>
              </a:rPr>
              <a:t> a mental health illness, the infant is nutritionally at risk, as well as the mother needing support for her own wellbeing.</a:t>
            </a:r>
            <a:r>
              <a:rPr lang="en-GB" dirty="0"/>
              <a:t> </a:t>
            </a:r>
            <a:endParaRPr lang="en-US" b="0" i="0" dirty="0">
              <a:effectLst/>
            </a:endParaRPr>
          </a:p>
          <a:p>
            <a:pPr marL="457200" lvl="1" indent="0">
              <a:buNone/>
            </a:pPr>
            <a:endParaRPr lang="en-GB" b="0" i="0" dirty="0">
              <a:effectLst/>
            </a:endParaRPr>
          </a:p>
          <a:p>
            <a:pPr marL="342900" lvl="0" indent="-342900">
              <a:buFont typeface="Arial"/>
              <a:buChar char="•"/>
            </a:pPr>
            <a:r>
              <a:rPr lang="en-GB" b="1" i="0" baseline="0" dirty="0">
                <a:effectLst/>
              </a:rPr>
              <a:t>Infant’s Nutritional Status:</a:t>
            </a:r>
            <a:endParaRPr lang="en-US" i="0" baseline="0">
              <a:effectLst/>
            </a:endParaRPr>
          </a:p>
          <a:p>
            <a:pPr marL="800100" lvl="1" indent="-342900">
              <a:buFont typeface="Arial"/>
              <a:buChar char="•"/>
            </a:pPr>
            <a:r>
              <a:rPr lang="en-GB" b="0" i="0" baseline="0" dirty="0">
                <a:effectLst/>
              </a:rPr>
              <a:t>Poor nutritional status of the infant shows us whether there is already poor growth – we need to ‘</a:t>
            </a:r>
            <a:r>
              <a:rPr lang="en-GB" b="1" i="0" baseline="0" dirty="0">
                <a:effectLst/>
              </a:rPr>
              <a:t>treat</a:t>
            </a:r>
            <a:r>
              <a:rPr lang="en-GB" b="0" i="0" baseline="0" dirty="0">
                <a:effectLst/>
              </a:rPr>
              <a:t>’ these infants. Ideally we want to detect infants before they get to this stage, so we can ‘</a:t>
            </a:r>
            <a:r>
              <a:rPr lang="en-GB" b="1" i="0" baseline="0" dirty="0">
                <a:effectLst/>
              </a:rPr>
              <a:t>prevent</a:t>
            </a:r>
            <a:r>
              <a:rPr lang="en-GB" b="0" i="0" baseline="0" dirty="0">
                <a:effectLst/>
              </a:rPr>
              <a:t>’ poor growth. The MAMI Care Pathway aims to both treat and prevent malnutrition.</a:t>
            </a:r>
          </a:p>
          <a:p>
            <a:pPr marL="800100" lvl="1" indent="-342900">
              <a:buFont typeface="Arial"/>
              <a:buChar char="•"/>
            </a:pPr>
            <a:endParaRPr lang="en-GB" dirty="0"/>
          </a:p>
          <a:p>
            <a:pPr marL="285750" indent="-342900">
              <a:buFont typeface="Arial,Sans-Serif"/>
              <a:buChar char="•"/>
            </a:pPr>
            <a:r>
              <a:rPr lang="en-GB" b="1" dirty="0"/>
              <a:t>MAMI Risk Factors</a:t>
            </a:r>
            <a:r>
              <a:rPr lang="en-GB" dirty="0"/>
              <a:t> – see 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968554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sym typeface="Wingdings" panose="05000000000000000000" pitchFamily="2" charset="2"/>
              </a:rPr>
              <a:t>SAY: </a:t>
            </a:r>
            <a:r>
              <a:rPr lang="en-GB" dirty="0">
                <a:sym typeface="Wingdings" panose="05000000000000000000" pitchFamily="2" charset="2"/>
              </a:rPr>
              <a:t>These are the MAMI Risk factors (read the list)</a:t>
            </a:r>
            <a:endParaRPr lang="en-US" dirty="0">
              <a:sym typeface="Wingdings" panose="05000000000000000000" pitchFamily="2" charset="2"/>
            </a:endParaRPr>
          </a:p>
          <a:p>
            <a:pPr>
              <a:defRPr/>
            </a:pPr>
            <a:endParaRPr lang="en-GB" dirty="0">
              <a:sym typeface="Wingdings" panose="05000000000000000000" pitchFamily="2" charset="2"/>
            </a:endParaRPr>
          </a:p>
          <a:p>
            <a:pPr>
              <a:defRPr/>
            </a:pPr>
            <a:r>
              <a:rPr lang="en-GB" b="1" i="0" baseline="0" dirty="0">
                <a:effectLst/>
                <a:sym typeface="Wingdings" panose="05000000000000000000" pitchFamily="2" charset="2"/>
              </a:rPr>
              <a:t>ASK:</a:t>
            </a:r>
            <a:r>
              <a:rPr lang="en-GB" b="1" dirty="0">
                <a:sym typeface="Wingdings" panose="05000000000000000000" pitchFamily="2" charset="2"/>
              </a:rPr>
              <a:t> </a:t>
            </a:r>
            <a:r>
              <a:rPr lang="en-GB" b="0" i="0" baseline="0" dirty="0">
                <a:effectLst/>
                <a:sym typeface="Wingdings" panose="05000000000000000000" pitchFamily="2" charset="2"/>
              </a:rPr>
              <a:t>How do the MAMI Risk factors inform us about the infant’s nutritional risk?</a:t>
            </a:r>
            <a:r>
              <a:rPr lang="en-GB" dirty="0">
                <a:sym typeface="Wingdings" panose="05000000000000000000" pitchFamily="2" charset="2"/>
              </a:rPr>
              <a:t> </a:t>
            </a:r>
            <a:endParaRPr lang="en-GB" i="0" baseline="0" dirty="0">
              <a:effectLst/>
            </a:endParaRPr>
          </a:p>
          <a:p>
            <a:pPr marL="0" marR="0" lvl="0" indent="0" algn="l" defTabSz="914400">
              <a:lnSpc>
                <a:spcPct val="100000"/>
              </a:lnSpc>
              <a:spcBef>
                <a:spcPts val="0"/>
              </a:spcBef>
              <a:spcAft>
                <a:spcPts val="0"/>
              </a:spcAft>
              <a:buNone/>
              <a:tabLst/>
              <a:defRPr/>
            </a:pPr>
            <a:endParaRPr lang="en-GB" i="0" baseline="0" dirty="0">
              <a:effectLst/>
            </a:endParaRPr>
          </a:p>
          <a:p>
            <a:pPr marL="0" marR="0" lvl="0" indent="0" algn="l" defTabSz="914400">
              <a:lnSpc>
                <a:spcPct val="100000"/>
              </a:lnSpc>
              <a:spcBef>
                <a:spcPts val="0"/>
              </a:spcBef>
              <a:spcAft>
                <a:spcPts val="0"/>
              </a:spcAft>
              <a:buNone/>
              <a:tabLst/>
              <a:defRPr/>
            </a:pPr>
            <a:r>
              <a:rPr lang="en-GB" b="1" i="0" baseline="0" dirty="0">
                <a:effectLst/>
              </a:rPr>
              <a:t>Answer:</a:t>
            </a:r>
            <a:endParaRPr lang="en-US" i="0" baseline="0" dirty="0">
              <a:effectLst/>
            </a:endParaRPr>
          </a:p>
          <a:p>
            <a:pPr marL="171450" indent="-171450">
              <a:buFont typeface="Arial,Sans-Serif"/>
              <a:buChar char="•"/>
              <a:defRPr/>
            </a:pPr>
            <a:r>
              <a:rPr lang="en-GB" b="0" i="0" baseline="0" dirty="0">
                <a:effectLst/>
              </a:rPr>
              <a:t>These are evidence-based risk factors that have been found to impact on an infant’s growth outcomes, therefore if the infant-mother pair have any of these risk factors they have an increased risk of being small and nutritionally at-risk.</a:t>
            </a:r>
            <a:r>
              <a:rPr lang="en-GB" dirty="0"/>
              <a:t> </a:t>
            </a:r>
            <a:endParaRPr lang="en-GB" dirty="0">
              <a:cs typeface="Calibri"/>
            </a:endParaRPr>
          </a:p>
          <a:p>
            <a:pPr marR="0" lvl="0" algn="l" defTabSz="914400">
              <a:lnSpc>
                <a:spcPct val="100000"/>
              </a:lnSpc>
              <a:spcBef>
                <a:spcPts val="0"/>
              </a:spcBef>
              <a:spcAft>
                <a:spcPts val="0"/>
              </a:spcAft>
              <a:buClrTx/>
              <a:buSzTx/>
              <a:tabLst/>
              <a:defRPr/>
            </a:pPr>
            <a:endParaRPr lang="en-GB" sz="1200" b="0" i="0" baseline="0" dirty="0">
              <a:solidFill>
                <a:schemeClr val="tx1"/>
              </a:solidFill>
              <a:effectLs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66439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pPr>
            <a:r>
              <a:rPr lang="en-US" b="1" dirty="0"/>
              <a:t>SAY</a:t>
            </a:r>
            <a:r>
              <a:rPr lang="en-US" b="1" kern="1200" dirty="0">
                <a:effectLst/>
              </a:rPr>
              <a:t>:</a:t>
            </a:r>
            <a:r>
              <a:rPr lang="en-US" b="1" dirty="0"/>
              <a:t> </a:t>
            </a:r>
            <a:r>
              <a:rPr lang="en-US" dirty="0"/>
              <a:t>These 5 components are then used to classify the overall nutritional risk of</a:t>
            </a:r>
            <a:r>
              <a:rPr lang="en-US" kern="1200" dirty="0">
                <a:effectLst/>
              </a:rPr>
              <a:t> the </a:t>
            </a:r>
            <a:r>
              <a:rPr lang="en-US" dirty="0"/>
              <a:t>infant and mother using a </a:t>
            </a:r>
            <a:r>
              <a:rPr lang="en-US" kern="1200" dirty="0">
                <a:effectLst/>
              </a:rPr>
              <a:t>traffic light scheme</a:t>
            </a:r>
            <a:r>
              <a:rPr lang="en-US" kern="1200" baseline="0" dirty="0">
                <a:effectLst/>
              </a:rPr>
              <a:t>.</a:t>
            </a:r>
            <a:r>
              <a:rPr lang="en-US" dirty="0"/>
              <a:t> Green meaning </a:t>
            </a:r>
            <a:r>
              <a:rPr lang="en-US" kern="1200" dirty="0">
                <a:effectLst/>
              </a:rPr>
              <a:t>low risk</a:t>
            </a:r>
            <a:r>
              <a:rPr lang="en-US" dirty="0"/>
              <a:t>, yellow mean </a:t>
            </a:r>
            <a:r>
              <a:rPr lang="en-US" kern="1200" dirty="0">
                <a:effectLst/>
              </a:rPr>
              <a:t>moderate risk and </a:t>
            </a:r>
            <a:r>
              <a:rPr lang="en-US" dirty="0"/>
              <a:t>red meaning </a:t>
            </a:r>
            <a:r>
              <a:rPr lang="en-US" kern="1200" dirty="0">
                <a:effectLst/>
              </a:rPr>
              <a:t>high risk</a:t>
            </a:r>
            <a:r>
              <a:rPr lang="en-US" kern="1200" baseline="0" dirty="0">
                <a:effectLst/>
              </a:rPr>
              <a:t>. </a:t>
            </a:r>
            <a:r>
              <a:rPr lang="en-US" dirty="0"/>
              <a:t>The highest </a:t>
            </a:r>
            <a:r>
              <a:rPr lang="en-US" kern="1200" baseline="0" dirty="0">
                <a:effectLst/>
              </a:rPr>
              <a:t>risk </a:t>
            </a:r>
            <a:r>
              <a:rPr lang="en-US" dirty="0"/>
              <a:t>marked in any of the categories </a:t>
            </a:r>
            <a:r>
              <a:rPr lang="en-US" kern="1200" baseline="0" dirty="0">
                <a:effectLst/>
              </a:rPr>
              <a:t>is </a:t>
            </a:r>
            <a:r>
              <a:rPr lang="en-US" dirty="0"/>
              <a:t>taken as the overall </a:t>
            </a:r>
            <a:r>
              <a:rPr lang="en-US" kern="1200" baseline="0" dirty="0">
                <a:effectLst/>
              </a:rPr>
              <a:t>risk.</a:t>
            </a:r>
            <a:r>
              <a:rPr lang="en-US" dirty="0"/>
              <a:t> </a:t>
            </a:r>
          </a:p>
          <a:p>
            <a:pPr marL="171450" indent="-171450">
              <a:buFont typeface="Arial,Sans-Serif" panose="020B0604020202020204" pitchFamily="34" charset="0"/>
              <a:buChar char="•"/>
            </a:pPr>
            <a:endParaRPr lang="en-US" dirty="0"/>
          </a:p>
          <a:p>
            <a:pPr marL="171450" indent="-171450">
              <a:buFont typeface="Arial" panose="020B0604020202020204" pitchFamily="34" charset="0"/>
              <a:buChar char="•"/>
            </a:pPr>
            <a:r>
              <a:rPr lang="en-US" b="1" dirty="0"/>
              <a:t>DO --&gt; </a:t>
            </a:r>
            <a:r>
              <a:rPr lang="en-US" b="1" i="1" dirty="0"/>
              <a:t>Click</a:t>
            </a:r>
            <a:endParaRPr lang="en-US" dirty="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679292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SAY:</a:t>
            </a:r>
            <a:r>
              <a:rPr lang="en-GB" b="1" dirty="0"/>
              <a:t> </a:t>
            </a:r>
            <a:r>
              <a:rPr lang="en-GB" kern="1200" dirty="0">
                <a:effectLst/>
              </a:rPr>
              <a:t>There are 4 aspects to the</a:t>
            </a:r>
            <a:r>
              <a:rPr lang="en-GB" kern="1200" baseline="0" dirty="0">
                <a:effectLst/>
              </a:rPr>
              <a:t> support package:</a:t>
            </a:r>
            <a:endParaRPr lang="en-US" kern="1200" baseline="0" dirty="0">
              <a:effectLst/>
            </a:endParaRPr>
          </a:p>
          <a:p>
            <a:pPr marL="800100" lvl="1" indent="-342900">
              <a:buAutoNum type="arabicPeriod"/>
            </a:pPr>
            <a:r>
              <a:rPr lang="en-GB" b="1" dirty="0"/>
              <a:t>Counselling on core topics </a:t>
            </a:r>
            <a:r>
              <a:rPr lang="en-GB" dirty="0"/>
              <a:t>for all enrolled pairs.</a:t>
            </a:r>
            <a:endParaRPr lang="en-US" kern="1200" baseline="0" dirty="0">
              <a:effectLst/>
              <a:ea typeface="+mn-ea"/>
              <a:cs typeface="+mn-cs"/>
            </a:endParaRPr>
          </a:p>
          <a:p>
            <a:pPr marL="800100" lvl="1" indent="-342900">
              <a:buAutoNum type="arabicPeriod"/>
            </a:pPr>
            <a:r>
              <a:rPr lang="en-GB" b="1" dirty="0"/>
              <a:t>Tailored counselling </a:t>
            </a:r>
            <a:r>
              <a:rPr lang="en-GB" b="1" kern="1200" baseline="0" dirty="0">
                <a:effectLst/>
              </a:rPr>
              <a:t>and </a:t>
            </a:r>
            <a:r>
              <a:rPr lang="en-GB" b="1" dirty="0"/>
              <a:t>actions </a:t>
            </a:r>
            <a:r>
              <a:rPr lang="en-GB" kern="1200" baseline="0" dirty="0">
                <a:effectLst/>
              </a:rPr>
              <a:t>to </a:t>
            </a:r>
            <a:r>
              <a:rPr lang="en-GB" dirty="0"/>
              <a:t>address specific risk factors </a:t>
            </a:r>
            <a:r>
              <a:rPr lang="en-GB" kern="1200" dirty="0">
                <a:effectLst/>
              </a:rPr>
              <a:t>and </a:t>
            </a:r>
            <a:r>
              <a:rPr lang="en-GB" dirty="0"/>
              <a:t>problems as required.</a:t>
            </a:r>
            <a:endParaRPr lang="en-US" dirty="0"/>
          </a:p>
          <a:p>
            <a:pPr marL="800100" lvl="1" indent="-342900">
              <a:buAutoNum type="arabicPeriod"/>
            </a:pPr>
            <a:r>
              <a:rPr lang="en-GB" b="1" dirty="0"/>
              <a:t>Referral of mother-infant pairs </a:t>
            </a:r>
            <a:r>
              <a:rPr lang="en-GB" kern="1200" dirty="0">
                <a:effectLst/>
              </a:rPr>
              <a:t>to </a:t>
            </a:r>
            <a:r>
              <a:rPr lang="en-GB" dirty="0"/>
              <a:t>other relevant services as required.</a:t>
            </a:r>
            <a:endParaRPr lang="en-US" dirty="0"/>
          </a:p>
          <a:p>
            <a:pPr marL="800100" lvl="1" indent="-342900">
              <a:buAutoNum type="arabicPeriod"/>
            </a:pPr>
            <a:r>
              <a:rPr lang="en-GB" b="1" dirty="0"/>
              <a:t>Continuous </a:t>
            </a:r>
            <a:r>
              <a:rPr lang="en-GB" b="1" kern="1200" dirty="0">
                <a:effectLst/>
              </a:rPr>
              <a:t>monitoring</a:t>
            </a:r>
            <a:r>
              <a:rPr lang="en-GB" b="1" dirty="0"/>
              <a:t> </a:t>
            </a:r>
            <a:r>
              <a:rPr lang="en-GB" kern="1200" dirty="0">
                <a:effectLst/>
              </a:rPr>
              <a:t>of the </a:t>
            </a:r>
            <a:r>
              <a:rPr lang="en-GB" dirty="0"/>
              <a:t>mother-infant pair’s progress and wellbeing at each visit with visit frequency reduced or increased as considered appropriate by the health worker and mother.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715111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99" b="1" kern="1200" dirty="0">
                <a:solidFill>
                  <a:schemeClr val="tx1"/>
                </a:solidFill>
                <a:effectLst/>
                <a:latin typeface="+mn-lt"/>
                <a:ea typeface="+mn-ea"/>
                <a:cs typeface="+mn-cs"/>
              </a:rPr>
              <a:t>SAY:</a:t>
            </a:r>
            <a:endParaRPr lang="en-US" dirty="0"/>
          </a:p>
          <a:p>
            <a:pPr marL="171450" indent="-171450">
              <a:buFont typeface="Arial" panose="020B0604020202020204" pitchFamily="34" charset="0"/>
              <a:buChar char="•"/>
            </a:pPr>
            <a:r>
              <a:rPr lang="en-US" dirty="0"/>
              <a:t>MAMI stands for the management of small and nutritionally at-risk infants under 6-months and their mothers. </a:t>
            </a:r>
            <a:endParaRPr lang="en-US" dirty="0">
              <a:cs typeface="Calibri"/>
            </a:endParaRPr>
          </a:p>
          <a:p>
            <a:pPr marL="171450" indent="-171450">
              <a:buFont typeface="Arial" panose="020B0604020202020204" pitchFamily="34" charset="0"/>
              <a:buChar char="•"/>
            </a:pPr>
            <a:r>
              <a:rPr lang="en-US" dirty="0"/>
              <a:t>As the name suggests, the population focus of MAMI is small and nutritionally at risk infants under 6 months of age.</a:t>
            </a:r>
            <a:endParaRPr lang="en-US" dirty="0">
              <a:cs typeface="Calibri"/>
            </a:endParaRPr>
          </a:p>
          <a:p>
            <a:pPr marL="171450" indent="-171450">
              <a:buFont typeface="Arial" panose="020B0604020202020204" pitchFamily="34" charset="0"/>
              <a:buChar char="•"/>
            </a:pPr>
            <a:r>
              <a:rPr lang="en-US" dirty="0"/>
              <a:t>The focus for MAMI is not just the infant, but also includes the mother or caregiver of these infants who might require nutrition, health, mental health or social support themselves. The health of a baby is closely linked to the health of his/her mother so we must also consider their needs.</a:t>
            </a:r>
            <a:endParaRPr lang="en-US" dirty="0">
              <a:cs typeface="Calibri"/>
            </a:endParaRPr>
          </a:p>
          <a:p>
            <a:pPr marL="171450" indent="-171450">
              <a:buFont typeface="Arial" panose="020B0604020202020204" pitchFamily="34" charset="0"/>
              <a:buChar char="•"/>
            </a:pPr>
            <a:r>
              <a:rPr lang="en-US" dirty="0"/>
              <a:t>MAMI doesn't just focus on nutrition, but also health, nurturing care for early child hood development and maternal mental health and wellbeing.   </a:t>
            </a:r>
          </a:p>
          <a:p>
            <a:pPr marL="171450" indent="-171450">
              <a:buFont typeface="Arial" panose="020B0604020202020204" pitchFamily="34" charset="0"/>
              <a:buChar char="•"/>
            </a:pPr>
            <a:r>
              <a:rPr lang="en-US" dirty="0"/>
              <a:t>This means that it works with the services that exist and connects them together so that the mother and baby get the support they need from birth to 6 months of age and there is shared responsibility amongst all sectors to support the youngest in our population to survive and thrive.</a:t>
            </a:r>
            <a:endParaRPr lang="en-US" dirty="0">
              <a:cs typeface="Calibri"/>
            </a:endParaRPr>
          </a:p>
          <a:p>
            <a:pPr marL="171450" indent="-171450">
              <a:buFont typeface="Arial" panose="020B0604020202020204" pitchFamily="34" charset="0"/>
              <a:buChar char="•"/>
            </a:pPr>
            <a:r>
              <a:rPr lang="en-US" dirty="0"/>
              <a:t>How this looks in practice will depend on the particular situation or context - one size does not fit all – meaning it can also be applied, and is intended to be</a:t>
            </a:r>
            <a:r>
              <a:rPr lang="en-US" dirty="0">
                <a:cs typeface="Calibri"/>
              </a:rPr>
              <a:t> applied, to both humanitarian and development contexts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588776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171450" indent="-171450">
              <a:buFont typeface="Arial" panose="020B0604020202020204" pitchFamily="34" charset="0"/>
              <a:buChar char="•"/>
            </a:pPr>
            <a:r>
              <a:rPr lang="en-US" b="0" dirty="0"/>
              <a:t>Component 1 of the support package: counselling on core topics for all enrolled pairs</a:t>
            </a:r>
          </a:p>
          <a:p>
            <a:pPr marL="171450" indent="-171450">
              <a:buFont typeface="Arial" panose="020B0604020202020204" pitchFamily="34" charset="0"/>
              <a:buChar char="•"/>
            </a:pPr>
            <a:r>
              <a:rPr lang="en-US" b="0" dirty="0"/>
              <a:t>The core topics</a:t>
            </a:r>
            <a:r>
              <a:rPr lang="en-US" b="0" baseline="0" dirty="0"/>
              <a:t> include:</a:t>
            </a:r>
          </a:p>
          <a:p>
            <a:pPr marL="628650" lvl="1" indent="-171450">
              <a:buFont typeface="Arial" panose="020B0604020202020204" pitchFamily="34" charset="0"/>
              <a:buChar char="•"/>
            </a:pPr>
            <a:r>
              <a:rPr lang="en-US" b="0" baseline="0" dirty="0"/>
              <a:t>Family and partner support</a:t>
            </a:r>
          </a:p>
          <a:p>
            <a:pPr marL="628650" lvl="1" indent="-171450">
              <a:buFont typeface="Arial" panose="020B0604020202020204" pitchFamily="34" charset="0"/>
              <a:buChar char="•"/>
            </a:pPr>
            <a:r>
              <a:rPr lang="en-US" b="0" baseline="0" dirty="0"/>
              <a:t>Community support</a:t>
            </a:r>
          </a:p>
          <a:p>
            <a:pPr marL="628650" lvl="1" indent="-171450">
              <a:buFont typeface="Arial" panose="020B0604020202020204" pitchFamily="34" charset="0"/>
              <a:buChar char="•"/>
            </a:pPr>
            <a:r>
              <a:rPr lang="en-US" b="0" baseline="0" dirty="0"/>
              <a:t>Family planning</a:t>
            </a:r>
          </a:p>
          <a:p>
            <a:pPr marL="628650" lvl="1" indent="-171450">
              <a:buFont typeface="Arial" panose="020B0604020202020204" pitchFamily="34" charset="0"/>
              <a:buChar char="•"/>
            </a:pPr>
            <a:r>
              <a:rPr lang="en-US" b="0" baseline="0" dirty="0"/>
              <a:t>Crying and sleeping</a:t>
            </a:r>
          </a:p>
          <a:p>
            <a:pPr marL="628650" lvl="1" indent="-171450">
              <a:buFont typeface="Arial" panose="020B0604020202020204" pitchFamily="34" charset="0"/>
              <a:buChar char="•"/>
            </a:pPr>
            <a:r>
              <a:rPr lang="en-US" b="0" baseline="0" dirty="0"/>
              <a:t>Relaxation</a:t>
            </a:r>
          </a:p>
          <a:p>
            <a:pPr marL="628650" lvl="1" indent="-171450">
              <a:buFont typeface="Arial" panose="020B0604020202020204" pitchFamily="34" charset="0"/>
              <a:buChar char="•"/>
            </a:pPr>
            <a:r>
              <a:rPr lang="en-US" b="0" baseline="0" dirty="0"/>
              <a:t>Introduction of complementary feeding</a:t>
            </a:r>
          </a:p>
          <a:p>
            <a:pPr marL="628650" lvl="1" indent="-171450">
              <a:buFont typeface="Arial" panose="020B0604020202020204" pitchFamily="34" charset="0"/>
              <a:buChar char="•"/>
            </a:pPr>
            <a:r>
              <a:rPr lang="en-US" b="0" baseline="0" dirty="0"/>
              <a:t>Nurturing Care</a:t>
            </a:r>
          </a:p>
          <a:p>
            <a:pPr marL="171450" lvl="0" indent="-171450">
              <a:buFont typeface="Arial" panose="020B0604020202020204" pitchFamily="34" charset="0"/>
              <a:buChar char="•"/>
            </a:pPr>
            <a:r>
              <a:rPr lang="en-US" b="0" baseline="0" dirty="0"/>
              <a:t>These are topics that will be supportive and helpful to all caregivers of infants and they are therefore termed ‘Core Topics’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Each Core Topic has MAMI Counselling cards to aid health workers in providing support for this area </a:t>
            </a:r>
            <a:endParaRPr lang="en-US" b="0" dirty="0"/>
          </a:p>
          <a:p>
            <a:pPr marL="0" lvl="0" indent="0">
              <a:buFont typeface="Arial" panose="020B0604020202020204" pitchFamily="34" charset="0"/>
              <a:buNone/>
            </a:pPr>
            <a:endParaRPr lang="en-US" b="0" baseline="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852197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Component 2 of the support</a:t>
            </a:r>
            <a:r>
              <a:rPr lang="en-US" b="0" baseline="0" dirty="0"/>
              <a:t> </a:t>
            </a:r>
            <a:r>
              <a:rPr lang="en-US" b="0" dirty="0"/>
              <a:t>package: Tailored counselling can actions to address specific risk factors</a:t>
            </a:r>
            <a:r>
              <a:rPr lang="en-US" b="0" baseline="0" dirty="0"/>
              <a:t> and problems This is the 1-1 counselling you are likely more familiar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This is where health workers provide specific counselling for the challenges problems and risk factors that were identified during the MAMI assessment.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For example, if incorrect position and/or attachment during a breastfeed is noted in the MAMI Assessment, you would provide targeted 1-1 counselling to support the mother to overcome this challenge and correct the position and attachment for an improved breastfeeding practice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48429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baseline="0"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Component 3 of the support</a:t>
            </a:r>
            <a:r>
              <a:rPr lang="en-US" b="0" baseline="0" dirty="0"/>
              <a:t> </a:t>
            </a:r>
            <a:r>
              <a:rPr lang="en-US" b="0" dirty="0"/>
              <a:t>package: Referral</a:t>
            </a:r>
            <a:r>
              <a:rPr lang="en-US" b="0" baseline="0" dirty="0"/>
              <a:t> of mother-infant pairs to other relevant services as required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There may be mother-infant pairs who have challenges we identify that we are not able to address in our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In this case, we need to do our best to refer them to appropriate services to address that need or challenge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ASK: </a:t>
            </a:r>
            <a:r>
              <a:rPr lang="en-US" b="0" i="0" baseline="0" dirty="0"/>
              <a:t>What challenges may mothers or infants have that you would need to refer? And where would you refer them 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baseline="0" dirty="0"/>
              <a:t>DO: </a:t>
            </a:r>
            <a:r>
              <a:rPr lang="en-US" b="0" i="0" baseline="0" dirty="0"/>
              <a:t>Facilitate a discussion on referral of problems that can’t be addressed by MAMI directly e.g. severe mental health illness, maternal malnutrition to IMAM, illness to the Dr, food insecurity of financial problems impacting infant’s outcomes – may link to FSL/ Cash/ social protection projects. </a:t>
            </a:r>
          </a:p>
          <a:p>
            <a:pPr marL="171450" indent="-171450">
              <a:buFont typeface="Arial" panose="020B0604020202020204" pitchFamily="34" charset="0"/>
              <a:buChar char="•"/>
            </a:pPr>
            <a:endParaRPr lang="en-US" b="1" i="0" u="sng"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36410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DO: </a:t>
            </a:r>
            <a:r>
              <a:rPr lang="en-GB" sz="1200" b="0" kern="1200" dirty="0">
                <a:solidFill>
                  <a:schemeClr val="tx1"/>
                </a:solidFill>
                <a:effectLst/>
                <a:latin typeface="+mn-lt"/>
                <a:ea typeface="+mn-ea"/>
                <a:cs typeface="+mn-cs"/>
              </a:rPr>
              <a:t>Handout the Enrolment and Follow up Form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SAY:</a:t>
            </a:r>
            <a:r>
              <a:rPr lang="en-GB" sz="12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Component 4 of the support</a:t>
            </a:r>
            <a:r>
              <a:rPr lang="en-US" b="0" baseline="0" dirty="0"/>
              <a:t> </a:t>
            </a:r>
            <a:r>
              <a:rPr lang="en-US" b="0" dirty="0"/>
              <a:t>package: Continuous monitoring of the mother-infant pair’s progress and wellbeing at each</a:t>
            </a:r>
            <a:r>
              <a:rPr lang="en-US" b="0" baseline="0" dirty="0"/>
              <a:t> visit.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For </a:t>
            </a:r>
            <a:r>
              <a:rPr lang="en-US" b="1" i="0" u="sng" baseline="0" dirty="0"/>
              <a:t>[name of context]</a:t>
            </a:r>
            <a:r>
              <a:rPr lang="en-US" b="0" i="0" u="none" baseline="0" dirty="0"/>
              <a:t>, at first </a:t>
            </a:r>
            <a:r>
              <a:rPr lang="en-US" b="0" i="0" baseline="0" dirty="0"/>
              <a:t>we will see enrolled mother-infant pairs every </a:t>
            </a:r>
            <a:r>
              <a:rPr lang="en-US" b="1" i="0" u="sng" baseline="0" dirty="0"/>
              <a:t>[add frequency of visits decided for the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baseline="0" dirty="0"/>
              <a:t>At each visit, we want to monitor the infant and mothers progress and assess for any new risk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We use the Enrolment and Follow up Form to guide us in this process. </a:t>
            </a:r>
            <a:endParaRPr lang="en-US" b="0" i="0" u="none" baseline="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At</a:t>
            </a:r>
            <a:r>
              <a:rPr lang="en-US" b="0" i="0" baseline="0" dirty="0"/>
              <a:t> each visit, we monitor how the infant and mother are progressing At each visit, we do a check for any danger signs, new illnesses, ongoing or now feeding or maternal mental health challenges.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At each visit we monitor the growth of the infant, as ultimately we want the infant to be gaining weight as we would expect – for infants under 6 months this is at least 500g or 0.5kg a month.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baseline="0" dirty="0"/>
              <a:t>We calculate the weight gain as g/kg/day. The threshold we work with for infants &lt;6 months if 5g/kg/day. If the infant is gaining less than this, they are not gaining adequately. </a:t>
            </a:r>
          </a:p>
          <a:p>
            <a:pPr marL="628650" lvl="1" indent="-171450">
              <a:buFont typeface="Arial" panose="020B0604020202020204" pitchFamily="34" charset="0"/>
              <a:buChar char="•"/>
            </a:pPr>
            <a:r>
              <a:rPr lang="en-US" b="0" i="0" baseline="0" dirty="0"/>
              <a:t>At each visit, we provide targeted counselling to the mother or caregiver on the challenges that we have identified in the initial assessment, and/or on any new challenges that have been identified during the follow-up visits.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It is important to keep monitoring enrolments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for any new concerns but also track progress of the mother and the infant</a:t>
            </a:r>
            <a:r>
              <a:rPr lang="en-GB" sz="1200" kern="1200" baseline="0" dirty="0">
                <a:solidFill>
                  <a:schemeClr val="tx1"/>
                </a:solidFill>
                <a:effectLst/>
                <a:latin typeface="+mn-lt"/>
                <a:ea typeface="+mn-ea"/>
                <a:cs typeface="+mn-cs"/>
              </a:rPr>
              <a:t> each visit.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How often we continue to see the mother</a:t>
            </a:r>
            <a:r>
              <a:rPr lang="en-GB" sz="1200" kern="1200" baseline="0" dirty="0">
                <a:solidFill>
                  <a:schemeClr val="tx1"/>
                </a:solidFill>
                <a:effectLst/>
                <a:latin typeface="+mn-lt"/>
                <a:ea typeface="+mn-ea"/>
                <a:cs typeface="+mn-cs"/>
              </a:rPr>
              <a:t> and infant depends on how they are progressing.</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6255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SAY:</a:t>
            </a:r>
            <a:endParaRPr lang="en-US"/>
          </a:p>
          <a:p>
            <a:pPr marL="171450" indent="-171450">
              <a:buFont typeface="Arial,Sans-Serif"/>
              <a:buChar char="•"/>
            </a:pPr>
            <a:r>
              <a:rPr lang="en-US" baseline="0" dirty="0"/>
              <a:t>If they are doing well, then you can see them less often</a:t>
            </a:r>
            <a:endParaRPr lang="en-US" baseline="0" dirty="0">
              <a:cs typeface="Calibri"/>
            </a:endParaRPr>
          </a:p>
          <a:p>
            <a:pPr marL="171450" indent="-171450">
              <a:buFont typeface="Arial,Sans-Serif"/>
              <a:buChar char="•"/>
            </a:pPr>
            <a:r>
              <a:rPr lang="en-US" baseline="0" dirty="0"/>
              <a:t>If they begin to deteriorate again or a new ‘risk’ arises, you can increase the frequency again</a:t>
            </a:r>
            <a:endParaRPr lang="en-US" baseline="0" dirty="0">
              <a:cs typeface="Calibri"/>
            </a:endParaRPr>
          </a:p>
          <a:p>
            <a:pPr marL="171450" indent="-171450">
              <a:buFont typeface="Arial,Sans-Serif"/>
              <a:buChar char="•"/>
            </a:pPr>
            <a:r>
              <a:rPr lang="en-US" baseline="0" dirty="0"/>
              <a:t>If at any point they develop complications, they would be referred to the SC</a:t>
            </a:r>
          </a:p>
          <a:p>
            <a:pPr marL="171450" indent="-171450">
              <a:buFont typeface="Arial,Sans-Serif"/>
              <a:buChar char="•"/>
            </a:pPr>
            <a:r>
              <a:rPr lang="en-US" baseline="0" dirty="0"/>
              <a:t>This should be flexible and adjusted to the progress of the mother and infant</a:t>
            </a:r>
          </a:p>
          <a:p>
            <a:pPr marL="171450" indent="-171450">
              <a:buFont typeface="Arial,Sans-Serif"/>
              <a:buChar char="•"/>
            </a:pPr>
            <a:r>
              <a:rPr lang="en-US" baseline="0" dirty="0"/>
              <a:t>The idea is not to increase burden on the health worker or the mother</a:t>
            </a:r>
          </a:p>
          <a:p>
            <a:pPr marL="171450" indent="-171450">
              <a:buFont typeface="Arial,Sans-Serif"/>
              <a:buChar char="•"/>
            </a:pPr>
            <a:endParaRPr lang="en-US" baseline="0" dirty="0"/>
          </a:p>
          <a:p>
            <a:pPr marL="0" indent="0">
              <a:buNone/>
            </a:pPr>
            <a:r>
              <a:rPr lang="en-US" b="1" baseline="0" dirty="0"/>
              <a:t>SAY:</a:t>
            </a:r>
            <a:endParaRPr lang="en-US" baseline="0"/>
          </a:p>
          <a:p>
            <a:pPr marL="171450" indent="-171450">
              <a:buFont typeface="Arial,Sans-Serif"/>
              <a:buChar char="•"/>
            </a:pPr>
            <a:r>
              <a:rPr lang="en-US" baseline="0" dirty="0"/>
              <a:t>We determine whether they are doing well or not by the criteria listed in this table</a:t>
            </a:r>
          </a:p>
          <a:p>
            <a:pPr marL="171450" indent="-171450">
              <a:buFont typeface="Arial,Sans-Serif"/>
              <a:buChar char="•"/>
            </a:pPr>
            <a:r>
              <a:rPr lang="en-US" baseline="0" dirty="0"/>
              <a:t>We look at the weight gain, in g/kg/day, and whether there are any clinical, feeding or maternal mental health issues</a:t>
            </a:r>
          </a:p>
          <a:p>
            <a:pPr marL="171450" indent="-171450">
              <a:buFont typeface="Arial,Sans-Serif"/>
              <a:buChar char="•"/>
            </a:pPr>
            <a:endParaRPr lang="en-US" dirty="0"/>
          </a:p>
          <a:p>
            <a:r>
              <a:rPr lang="en-US" b="1" dirty="0"/>
              <a:t>ASK: </a:t>
            </a:r>
            <a:r>
              <a:rPr lang="en-US" dirty="0"/>
              <a:t>Why might it be important for mothers and infants to not be discharged from the MAMI Care Pathway? </a:t>
            </a:r>
          </a:p>
          <a:p>
            <a:endParaRPr lang="en-US" dirty="0"/>
          </a:p>
          <a:p>
            <a:r>
              <a:rPr lang="en-US" b="1" dirty="0"/>
              <a:t>DO: </a:t>
            </a:r>
            <a:r>
              <a:rPr lang="en-US" dirty="0"/>
              <a:t>Wait for responses, then fill gaps with the following:</a:t>
            </a:r>
          </a:p>
          <a:p>
            <a:r>
              <a:rPr lang="en-US" dirty="0"/>
              <a:t>•New problems may arise or be identified during follow-up and may also require tailored support or referral.</a:t>
            </a:r>
          </a:p>
          <a:p>
            <a:r>
              <a:rPr lang="en-US" dirty="0"/>
              <a:t>•Important to keep monitoring the progress of the pair. </a:t>
            </a:r>
          </a:p>
          <a:p>
            <a:r>
              <a:rPr lang="en-US" dirty="0"/>
              <a:t>•Visit frequency is reduced or increased as considered appropriate by the health worker and mother.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4073120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SAY:</a:t>
            </a:r>
            <a:endParaRPr lang="en-US" dirty="0"/>
          </a:p>
          <a:p>
            <a:pPr marL="171450" indent="-171450">
              <a:buFont typeface="Arial,Sans-Serif"/>
              <a:buChar char="•"/>
            </a:pPr>
            <a:r>
              <a:rPr lang="en-US" dirty="0"/>
              <a:t>At 6 months of age, each</a:t>
            </a:r>
            <a:r>
              <a:rPr lang="en-US" baseline="0" dirty="0"/>
              <a:t> infant and mother should have a ‘6-month of age outcome’ final visit.</a:t>
            </a:r>
            <a:endParaRPr lang="en-US" baseline="0" dirty="0">
              <a:cs typeface="Calibri"/>
            </a:endParaRPr>
          </a:p>
          <a:p>
            <a:pPr marL="171450" indent="-171450">
              <a:buFont typeface="Arial,Sans-Serif"/>
              <a:buChar char="•"/>
            </a:pPr>
            <a:r>
              <a:rPr lang="en-US" baseline="0" dirty="0"/>
              <a:t>This is to d</a:t>
            </a:r>
            <a:r>
              <a:rPr lang="en-US" dirty="0"/>
              <a:t>ecide if there is any</a:t>
            </a:r>
            <a:r>
              <a:rPr lang="en-US" baseline="0" dirty="0"/>
              <a:t> continuation of support needed at 6 months of age.</a:t>
            </a:r>
            <a:r>
              <a:rPr lang="en-US" dirty="0"/>
              <a:t> </a:t>
            </a:r>
          </a:p>
          <a:p>
            <a:pPr marL="171450" indent="-171450">
              <a:buFont typeface="Arial" panose="020B0604020202020204" pitchFamily="34" charset="0"/>
              <a:buChar char="•"/>
            </a:pPr>
            <a:r>
              <a:rPr lang="en-US" baseline="0" dirty="0"/>
              <a:t>Is the mother at risk? Is the infant at risk?</a:t>
            </a:r>
            <a:endParaRPr lang="en-US" baseline="0" dirty="0">
              <a:cs typeface="Calibri"/>
            </a:endParaRPr>
          </a:p>
          <a:p>
            <a:pPr marL="171450" indent="-171450">
              <a:buFont typeface="Arial,Sans-Serif"/>
              <a:buChar char="•"/>
            </a:pPr>
            <a:endParaRPr lang="en-US" baseline="0" dirty="0"/>
          </a:p>
          <a:p>
            <a:r>
              <a:rPr lang="en-US" b="1" baseline="0" dirty="0"/>
              <a:t>ASK:</a:t>
            </a:r>
            <a:r>
              <a:rPr lang="en-US" b="1" dirty="0"/>
              <a:t> </a:t>
            </a:r>
            <a:r>
              <a:rPr lang="en-US" baseline="0" dirty="0"/>
              <a:t>If the infant is wasted at the 6-month of age visit, what would you do?</a:t>
            </a:r>
            <a:endParaRPr lang="en-US" baseline="0" dirty="0">
              <a:cs typeface="Calibri"/>
            </a:endParaRPr>
          </a:p>
          <a:p>
            <a:r>
              <a:rPr lang="en-US" b="1" i="1" baseline="0" dirty="0"/>
              <a:t>Answer:</a:t>
            </a:r>
            <a:r>
              <a:rPr lang="en-US" b="1" i="1" dirty="0"/>
              <a:t> </a:t>
            </a:r>
            <a:r>
              <a:rPr lang="en-US" i="1" baseline="0" dirty="0"/>
              <a:t>refer to IMAM</a:t>
            </a:r>
            <a:r>
              <a:rPr lang="en-US" i="1" dirty="0"/>
              <a:t> </a:t>
            </a:r>
            <a:r>
              <a:rPr lang="en-US" i="1" baseline="0" dirty="0" err="1"/>
              <a:t>programme</a:t>
            </a:r>
            <a:r>
              <a:rPr lang="en-US" i="1" dirty="0"/>
              <a:t> </a:t>
            </a:r>
            <a:r>
              <a:rPr lang="en-US" i="1" baseline="0" dirty="0"/>
              <a:t>for assessment and admission.</a:t>
            </a:r>
            <a:endParaRPr lang="en-US" baseline="0" dirty="0"/>
          </a:p>
          <a:p>
            <a:pPr marL="0" indent="0">
              <a:buNone/>
            </a:pPr>
            <a:endParaRPr lang="en-US" baseline="0" dirty="0"/>
          </a:p>
          <a:p>
            <a:r>
              <a:rPr lang="en-US" b="1" i="0" baseline="0" dirty="0"/>
              <a:t>ASK:</a:t>
            </a:r>
            <a:r>
              <a:rPr lang="en-US" b="1" dirty="0"/>
              <a:t> </a:t>
            </a:r>
            <a:r>
              <a:rPr lang="en-US" i="0" baseline="0" dirty="0"/>
              <a:t>If the infant has a feeding problem at 6-months of age, what would you do?</a:t>
            </a:r>
            <a:endParaRPr lang="en-US" i="0" baseline="0" dirty="0">
              <a:cs typeface="Calibri"/>
            </a:endParaRPr>
          </a:p>
          <a:p>
            <a:pPr>
              <a:defRPr/>
            </a:pPr>
            <a:r>
              <a:rPr lang="en-US" b="1" i="1" baseline="0" dirty="0"/>
              <a:t>Answer:</a:t>
            </a:r>
            <a:r>
              <a:rPr lang="en-US" b="1" i="1" dirty="0"/>
              <a:t> </a:t>
            </a:r>
            <a:r>
              <a:rPr lang="en-US" b="0" i="1" baseline="0" dirty="0"/>
              <a:t>refer to IYCF support, 1-1 counselling ideally given a problem has been identified.</a:t>
            </a:r>
            <a:r>
              <a:rPr lang="en-US" i="1" dirty="0"/>
              <a:t> </a:t>
            </a:r>
            <a:endParaRPr lang="en-US" b="0" baseline="0" dirty="0"/>
          </a:p>
          <a:p>
            <a:pPr marL="0" indent="0">
              <a:buNone/>
            </a:pPr>
            <a:endParaRPr lang="en-US" baseline="0" dirty="0"/>
          </a:p>
          <a:p>
            <a:r>
              <a:rPr lang="en-US" b="1" i="0" baseline="0" dirty="0"/>
              <a:t>ASK:</a:t>
            </a:r>
            <a:r>
              <a:rPr lang="en-US" b="1" dirty="0"/>
              <a:t> </a:t>
            </a:r>
            <a:r>
              <a:rPr lang="en-US" i="0" baseline="0" dirty="0"/>
              <a:t>If the mother is experiencing a mental health challenge at the 6-month of age review, what would you do?</a:t>
            </a:r>
            <a:endParaRPr lang="en-US" i="0" baseline="0" dirty="0">
              <a:cs typeface="Calibri"/>
            </a:endParaRPr>
          </a:p>
          <a:p>
            <a:pPr>
              <a:defRPr/>
            </a:pPr>
            <a:r>
              <a:rPr lang="en-US" b="1" i="1" baseline="0" dirty="0"/>
              <a:t>Answer:</a:t>
            </a:r>
            <a:r>
              <a:rPr lang="en-US" b="1" i="1" dirty="0"/>
              <a:t> </a:t>
            </a:r>
            <a:r>
              <a:rPr lang="en-US" b="0" i="1" baseline="0" dirty="0"/>
              <a:t>ensure the mother is linked with mental health support services</a:t>
            </a:r>
            <a:endParaRPr lang="en-US" baseline="0" dirty="0"/>
          </a:p>
          <a:p>
            <a:pPr marL="0" indent="0">
              <a:buNone/>
            </a:pPr>
            <a:endParaRPr lang="en-US" baseline="0" dirty="0"/>
          </a:p>
          <a:p>
            <a:r>
              <a:rPr lang="en-US" b="1" i="0" baseline="0" dirty="0"/>
              <a:t>ASK:</a:t>
            </a:r>
            <a:r>
              <a:rPr lang="en-US" b="1" dirty="0"/>
              <a:t> </a:t>
            </a:r>
            <a:r>
              <a:rPr lang="en-US" i="0" baseline="0" dirty="0"/>
              <a:t>If the infant and mother are nutritionally well, show no feeding or clinical issues, or mental health concern, what would you do?</a:t>
            </a:r>
            <a:endParaRPr lang="en-US" i="0" baseline="0" dirty="0">
              <a:cs typeface="Calibri"/>
            </a:endParaRPr>
          </a:p>
          <a:p>
            <a:r>
              <a:rPr lang="en-US" b="1" i="1" baseline="0" dirty="0"/>
              <a:t>Answer:</a:t>
            </a:r>
            <a:r>
              <a:rPr lang="en-US" b="1" i="1" dirty="0"/>
              <a:t> </a:t>
            </a:r>
            <a:r>
              <a:rPr lang="en-US" i="1" baseline="0" dirty="0"/>
              <a:t>If there is no risk, the mother and infant can continue with routine healthcare such as ensuring they attend vaccination appointments and be encouraged to seek IYCF support if any feeding problems occur and seek healthcare if mother or child becomes sick.</a:t>
            </a:r>
            <a:r>
              <a:rPr lang="en-US" i="1" dirty="0"/>
              <a:t> </a:t>
            </a:r>
            <a:endParaRPr lang="en-US" baseline="0" dirty="0"/>
          </a:p>
          <a:p>
            <a:pPr marL="0" indent="0">
              <a:buNone/>
            </a:pPr>
            <a:endParaRPr lang="en-US" baseline="0" dirty="0"/>
          </a:p>
          <a:p>
            <a:r>
              <a:rPr lang="en-US" b="1" i="0" baseline="0" dirty="0"/>
              <a:t>SAY:</a:t>
            </a:r>
            <a:r>
              <a:rPr lang="en-US" b="1" dirty="0"/>
              <a:t> </a:t>
            </a:r>
            <a:r>
              <a:rPr lang="en-US" i="0" baseline="0" dirty="0"/>
              <a:t>As well as ensuring continuum of care, the 6-month of age review is also important as it allows us to assess the impact of the MAMI</a:t>
            </a:r>
            <a:r>
              <a:rPr lang="en-US" dirty="0"/>
              <a:t> </a:t>
            </a:r>
            <a:r>
              <a:rPr lang="en-US" i="0" baseline="0" dirty="0" err="1"/>
              <a:t>programme</a:t>
            </a:r>
            <a:r>
              <a:rPr lang="en-US" dirty="0"/>
              <a:t> </a:t>
            </a:r>
            <a:r>
              <a:rPr lang="en-US" i="0" baseline="0" dirty="0"/>
              <a:t>by seeing the outcome of the infant and mother at the point of exit from the</a:t>
            </a:r>
            <a:r>
              <a:rPr lang="en-US" dirty="0"/>
              <a:t> </a:t>
            </a:r>
            <a:r>
              <a:rPr lang="en-US" i="0" baseline="0" dirty="0" err="1"/>
              <a:t>programme</a:t>
            </a:r>
            <a:r>
              <a:rPr lang="en-US" i="0" baseline="0" dirty="0"/>
              <a:t>.</a:t>
            </a:r>
            <a:r>
              <a:rPr lang="en-US" dirty="0"/>
              <a:t> </a:t>
            </a:r>
            <a:endParaRPr lang="en-US" i="0" baseline="0" dirty="0"/>
          </a:p>
          <a:p>
            <a:pPr marL="0" indent="0">
              <a:buNone/>
            </a:pPr>
            <a:endParaRPr lang="en-US" i="0" baseline="0" dirty="0"/>
          </a:p>
          <a:p>
            <a:r>
              <a:rPr lang="en-US" b="1" i="0" baseline="0" dirty="0"/>
              <a:t>SAY:</a:t>
            </a:r>
            <a:r>
              <a:rPr lang="en-US" b="1" dirty="0"/>
              <a:t> </a:t>
            </a:r>
            <a:r>
              <a:rPr lang="en-US" i="0" baseline="0" dirty="0"/>
              <a:t>there will be some infants and mothers that exit the</a:t>
            </a:r>
            <a:r>
              <a:rPr lang="en-US" dirty="0"/>
              <a:t> </a:t>
            </a:r>
            <a:r>
              <a:rPr lang="en-US" i="0" baseline="0" dirty="0" err="1"/>
              <a:t>programme</a:t>
            </a:r>
            <a:r>
              <a:rPr lang="en-US" dirty="0"/>
              <a:t> </a:t>
            </a:r>
            <a:r>
              <a:rPr lang="en-US" i="0" baseline="0" dirty="0"/>
              <a:t>before 6 months of age, for example those that default, transfers to other</a:t>
            </a:r>
            <a:r>
              <a:rPr lang="en-US" dirty="0"/>
              <a:t> </a:t>
            </a:r>
            <a:r>
              <a:rPr lang="en-US" i="0" baseline="0" dirty="0" err="1"/>
              <a:t>programmes</a:t>
            </a:r>
            <a:r>
              <a:rPr lang="en-US" dirty="0"/>
              <a:t> </a:t>
            </a:r>
            <a:r>
              <a:rPr lang="en-US" i="0" baseline="0" dirty="0"/>
              <a:t>or if an infant dies. In these situations it may not be possible to get the exit data but they can be coded as Default, Transfer or Died.</a:t>
            </a:r>
            <a:r>
              <a:rPr lang="en-US" dirty="0"/>
              <a:t> </a:t>
            </a:r>
          </a:p>
          <a:p>
            <a:endParaRPr lang="en-US" dirty="0"/>
          </a:p>
          <a:p>
            <a:pPr marL="0" indent="0">
              <a:buNone/>
            </a:pPr>
            <a:endParaRPr lang="en-US" i="0" dirty="0"/>
          </a:p>
          <a:p>
            <a:pPr>
              <a:buFont typeface="Arial" panose="020B0604020202020204" pitchFamily="34" charset="0"/>
            </a:pPr>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4062073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48254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slide</a:t>
            </a:r>
          </a:p>
          <a:p>
            <a:r>
              <a:rPr lang="en-US" b="1" dirty="0"/>
              <a:t>Say </a:t>
            </a:r>
          </a:p>
          <a:p>
            <a:pPr marL="171450" indent="-171450">
              <a:buFont typeface="Arial" panose="020B0604020202020204" pitchFamily="34" charset="0"/>
              <a:buChar char="•"/>
            </a:pPr>
            <a:r>
              <a:rPr lang="en-US" b="0" dirty="0"/>
              <a:t>“Remember</a:t>
            </a:r>
            <a:r>
              <a:rPr lang="en-US" b="0" baseline="0" dirty="0"/>
              <a:t> this mother and infant that we looked at yesterday?”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“Lets take this infant and mother through the care pathway process and see if their story would have been any different.”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0375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Imagine they were screened at their first vaccination and the mother said she was having trouble with attaching</a:t>
            </a:r>
            <a:r>
              <a:rPr lang="en-GB" sz="1200" b="0" kern="1200" baseline="0" dirty="0">
                <a:solidFill>
                  <a:schemeClr val="tx1"/>
                </a:solidFill>
                <a:effectLst/>
                <a:latin typeface="+mn-lt"/>
                <a:ea typeface="+mn-ea"/>
                <a:cs typeface="+mn-cs"/>
              </a:rPr>
              <a:t> the baby to the breast.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tx1"/>
                </a:solidFill>
                <a:effectLst/>
                <a:latin typeface="+mn-lt"/>
                <a:ea typeface="+mn-ea"/>
                <a:cs typeface="+mn-cs"/>
              </a:rPr>
              <a:t>They referred the mother and baby to the </a:t>
            </a:r>
            <a:r>
              <a:rPr lang="en-GB" sz="1200" b="0" kern="1200" dirty="0">
                <a:solidFill>
                  <a:schemeClr val="tx1"/>
                </a:solidFill>
                <a:effectLst/>
                <a:latin typeface="+mn-lt"/>
                <a:ea typeface="+mn-ea"/>
                <a:cs typeface="+mn-cs"/>
              </a:rPr>
              <a:t>health centre where they did a more thorough assessment using</a:t>
            </a:r>
            <a:r>
              <a:rPr lang="en-GB" sz="1200" b="0" kern="1200" baseline="0" dirty="0">
                <a:solidFill>
                  <a:schemeClr val="tx1"/>
                </a:solidFill>
                <a:effectLst/>
                <a:latin typeface="+mn-lt"/>
                <a:ea typeface="+mn-ea"/>
                <a:cs typeface="+mn-cs"/>
              </a:rPr>
              <a:t> the MAMI assessment form </a:t>
            </a:r>
            <a:r>
              <a:rPr lang="en-GB" sz="1200" b="0" kern="1200" dirty="0">
                <a:solidFill>
                  <a:schemeClr val="tx1"/>
                </a:solidFill>
                <a:effectLst/>
                <a:latin typeface="+mn-lt"/>
                <a:ea typeface="+mn-ea"/>
                <a:cs typeface="+mn-cs"/>
              </a:rPr>
              <a:t>and found</a:t>
            </a:r>
            <a:r>
              <a:rPr lang="en-GB" sz="1200" b="0" kern="1200" baseline="0" dirty="0">
                <a:solidFill>
                  <a:schemeClr val="tx1"/>
                </a:solidFill>
                <a:effectLst/>
                <a:latin typeface="+mn-lt"/>
                <a:ea typeface="+mn-ea"/>
                <a:cs typeface="+mn-cs"/>
              </a:rPr>
              <a:t> the baby had a tongue tie.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tx1"/>
                </a:solidFill>
                <a:effectLst/>
                <a:latin typeface="+mn-lt"/>
                <a:ea typeface="+mn-ea"/>
                <a:cs typeface="+mn-cs"/>
              </a:rPr>
              <a:t>They were directed for treatment and enrolled to the MAMI outpatient care for support with feeding and close monitoring. </a:t>
            </a: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lvl="0" indent="0">
              <a:buFont typeface="Arial" panose="020B0604020202020204" pitchFamily="34" charset="0"/>
              <a:buNone/>
            </a:pPr>
            <a:r>
              <a:rPr lang="en-US" b="1" dirty="0"/>
              <a:t>Instructions for plenary discussion:</a:t>
            </a:r>
            <a:endParaRPr lang="en-US" b="0" dirty="0"/>
          </a:p>
          <a:p>
            <a:pPr marL="171450" indent="-171450">
              <a:buFont typeface="Arial" panose="020B0604020202020204" pitchFamily="34" charset="0"/>
              <a:buChar char="•"/>
            </a:pPr>
            <a:r>
              <a:rPr lang="en-US" b="1" dirty="0"/>
              <a:t>Ask: </a:t>
            </a:r>
            <a:r>
              <a:rPr lang="en-US" b="0" dirty="0"/>
              <a:t>“What would be the benefits</a:t>
            </a:r>
            <a:r>
              <a:rPr lang="en-US" b="0" baseline="0" dirty="0"/>
              <a:t> for the mother and infant?”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u="sng" baseline="0" dirty="0"/>
              <a:t>Examples:</a:t>
            </a:r>
            <a:r>
              <a:rPr lang="en-US" b="0" i="1" baseline="0" dirty="0"/>
              <a:t> The child would be less likely to growth falter, and the mother less likely to introduce other liquids or foods than breastmilk. The mother would also be less likely to experience stress &amp; worry about her infant.</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r>
              <a:rPr lang="en-US" b="1" baseline="0" dirty="0"/>
              <a:t>Ask: </a:t>
            </a:r>
            <a:r>
              <a:rPr lang="en-US" b="0" baseline="0" dirty="0"/>
              <a:t>“What would be the benefits for health workers, like yourselves?”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1" u="sng" baseline="0" dirty="0"/>
              <a:t>Examples:</a:t>
            </a:r>
            <a:r>
              <a:rPr lang="en-US" b="0" i="1" baseline="0" dirty="0"/>
              <a:t> less visits to the clinic with </a:t>
            </a:r>
            <a:r>
              <a:rPr lang="en-US" b="0" i="1" baseline="0" dirty="0" err="1"/>
              <a:t>diarrhoea</a:t>
            </a:r>
            <a:r>
              <a:rPr lang="en-US" b="0" i="1" baseline="0" dirty="0"/>
              <a:t>, adding to workload. Less workload for CMAM </a:t>
            </a:r>
            <a:r>
              <a:rPr lang="en-US" b="0" i="1" baseline="0" dirty="0" err="1"/>
              <a:t>programme</a:t>
            </a:r>
            <a:r>
              <a:rPr lang="en-US" b="0" i="1" baseline="0" dirty="0"/>
              <a:t>.  Less dissatisfaction with care. Greater job satisfaction. </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04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baseline="0" dirty="0"/>
              <a:t>Say:</a:t>
            </a:r>
          </a:p>
          <a:p>
            <a:pPr marL="171450" lvl="0" indent="-171450">
              <a:buFont typeface="Arial" panose="020B0604020202020204" pitchFamily="34" charset="0"/>
              <a:buChar char="•"/>
            </a:pPr>
            <a:r>
              <a:rPr lang="en-US" dirty="0"/>
              <a:t>We are going to use</a:t>
            </a:r>
            <a:r>
              <a:rPr lang="en-US" baseline="0" dirty="0"/>
              <a:t> some scenarios to really get familiar with the components of the MAMI Care Pathway</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1" u="sng" baseline="0" dirty="0"/>
              <a:t>Instructions for Activity (60 minutes + 60 minutes for role play &amp; discussion)</a:t>
            </a:r>
          </a:p>
          <a:p>
            <a:pPr marL="457200" lvl="0" indent="-457200" defTabSz="914400">
              <a:buFont typeface="Arial" panose="020B0604020202020204" pitchFamily="34" charset="0"/>
              <a:buChar char="•"/>
              <a:defRPr/>
            </a:pPr>
            <a:r>
              <a:rPr lang="en-US" sz="2000" dirty="0"/>
              <a:t>Split the participants</a:t>
            </a:r>
            <a:r>
              <a:rPr lang="en-US" sz="2000" baseline="0" dirty="0"/>
              <a:t> </a:t>
            </a:r>
            <a:r>
              <a:rPr lang="en-US" sz="2000" dirty="0"/>
              <a:t>in to 5</a:t>
            </a:r>
            <a:r>
              <a:rPr lang="en-US" sz="2000" baseline="0" dirty="0"/>
              <a:t> </a:t>
            </a:r>
            <a:r>
              <a:rPr lang="en-US" sz="2000" dirty="0"/>
              <a:t>groups and assign</a:t>
            </a:r>
            <a:r>
              <a:rPr lang="en-US" sz="2000" baseline="0" dirty="0"/>
              <a:t> each a Scenario from A, B, C, D and E.</a:t>
            </a:r>
            <a:endParaRPr lang="en-US" sz="2000" dirty="0"/>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Handout</a:t>
            </a:r>
            <a:r>
              <a:rPr lang="en-US" sz="2000" baseline="0" dirty="0"/>
              <a:t> all the relevant documents for the assigned scenario, 1 full set of completed forms per person in the group.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Provide one per group of </a:t>
            </a:r>
            <a:r>
              <a:rPr lang="en-US" sz="2000" b="1" baseline="0" dirty="0"/>
              <a:t>Module 8_Activity </a:t>
            </a:r>
            <a:r>
              <a:rPr lang="en-US" sz="2000" b="1" baseline="0" dirty="0" err="1"/>
              <a:t>Sheet_Using</a:t>
            </a:r>
            <a:r>
              <a:rPr lang="en-US" sz="2000" b="1" baseline="0" dirty="0"/>
              <a:t> the Counselling Cards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baseline="0" dirty="0"/>
          </a:p>
          <a:p>
            <a:pPr marL="457200" lvl="0" indent="-457200" defTabSz="914400">
              <a:buFont typeface="Arial" panose="020B0604020202020204" pitchFamily="34" charset="0"/>
              <a:buChar char="•"/>
              <a:defRPr/>
            </a:pPr>
            <a:r>
              <a:rPr lang="en-US" sz="2000" dirty="0"/>
              <a:t>Participant</a:t>
            </a:r>
            <a:r>
              <a:rPr lang="en-US" sz="2000" baseline="0" dirty="0"/>
              <a:t>s are to g</a:t>
            </a:r>
            <a:r>
              <a:rPr lang="en-US" sz="2000" dirty="0"/>
              <a:t>o through the scenarios and take the following steps</a:t>
            </a:r>
            <a:r>
              <a:rPr lang="en-US" sz="2000" baseline="0" dirty="0"/>
              <a:t> for the group scenario:</a:t>
            </a:r>
          </a:p>
          <a:p>
            <a:pPr marL="1028974" lvl="2" indent="-342991" defTabSz="685983">
              <a:buFont typeface="+mj-lt"/>
              <a:buAutoNum type="arabicPeriod"/>
              <a:defRPr/>
            </a:pPr>
            <a:r>
              <a:rPr lang="en-US" sz="1500" dirty="0"/>
              <a:t>Look at the information provided in the completed forms (ASSESS). </a:t>
            </a:r>
          </a:p>
          <a:p>
            <a:pPr marL="1028974" marR="0" lvl="2" indent="-342991" algn="l" defTabSz="685983" rtl="0" eaLnBrk="1" fontAlgn="auto" latinLnBrk="0" hangingPunct="1">
              <a:lnSpc>
                <a:spcPct val="100000"/>
              </a:lnSpc>
              <a:spcBef>
                <a:spcPts val="0"/>
              </a:spcBef>
              <a:spcAft>
                <a:spcPts val="0"/>
              </a:spcAft>
              <a:buClrTx/>
              <a:buSzTx/>
              <a:buFont typeface="+mj-lt"/>
              <a:buAutoNum type="arabicPeriod"/>
              <a:tabLst/>
              <a:defRPr/>
            </a:pPr>
            <a:r>
              <a:rPr lang="en-US" sz="1600" dirty="0"/>
              <a:t>Look at the results of the assessment</a:t>
            </a:r>
            <a:r>
              <a:rPr lang="en-US" sz="1600" baseline="0" dirty="0"/>
              <a:t> and </a:t>
            </a:r>
            <a:r>
              <a:rPr lang="en-US" sz="1600" baseline="0" dirty="0" err="1"/>
              <a:t>summarise</a:t>
            </a:r>
            <a:r>
              <a:rPr lang="en-US" sz="1600" baseline="0" dirty="0"/>
              <a:t> the assessment, and classify the risk as low, moderate or severe (ANALYSE)</a:t>
            </a:r>
            <a:endParaRPr lang="en-US" sz="1600" dirty="0"/>
          </a:p>
          <a:p>
            <a:pPr marL="1028974" lvl="2" indent="-342991" defTabSz="685983">
              <a:buFont typeface="+mj-lt"/>
              <a:buAutoNum type="arabicPeriod"/>
              <a:defRPr/>
            </a:pPr>
            <a:r>
              <a:rPr lang="en-US" sz="1500" dirty="0"/>
              <a:t>Identify TWO PRIORITY PROBLEMS during the assessment (ANALYSE)</a:t>
            </a:r>
          </a:p>
          <a:p>
            <a:pPr marL="1028974" lvl="2" indent="-342991" defTabSz="685983">
              <a:buFont typeface="+mj-lt"/>
              <a:buAutoNum type="arabicPeriod"/>
              <a:defRPr/>
            </a:pPr>
            <a:r>
              <a:rPr lang="en-US" sz="2000" dirty="0"/>
              <a:t>Review the information and decide on the actions needed for those TWO PRIORITY PROBLEMS</a:t>
            </a:r>
            <a:r>
              <a:rPr lang="en-US" sz="2000" baseline="0" dirty="0"/>
              <a:t> at the support visit with the caregiver and infant. </a:t>
            </a:r>
          </a:p>
          <a:p>
            <a:pPr marL="1028974" lvl="2" indent="-342991" defTabSz="685983">
              <a:buFont typeface="+mj-lt"/>
              <a:buAutoNum type="arabicPeriod"/>
              <a:defRPr/>
            </a:pPr>
            <a:r>
              <a:rPr lang="en-US" sz="2000" dirty="0"/>
              <a:t>Decide which of the MAMI Counselling Cards would be useful to provide support to this caregiver and infant</a:t>
            </a:r>
          </a:p>
          <a:p>
            <a:pPr marL="1028974" lvl="2" indent="-342991" defTabSz="685983">
              <a:buFont typeface="+mj-lt"/>
              <a:buAutoNum type="arabicPeriod"/>
              <a:defRPr/>
            </a:pPr>
            <a:endParaRPr lang="en-US" sz="2000" baseline="0" dirty="0"/>
          </a:p>
          <a:p>
            <a:pPr marL="457200" lvl="0" indent="-457200" defTabSz="914400">
              <a:buFont typeface="Arial" panose="020B0604020202020204" pitchFamily="34" charset="0"/>
              <a:buChar char="•"/>
              <a:defRPr/>
            </a:pPr>
            <a:r>
              <a:rPr lang="en-US" sz="2000" baseline="0" dirty="0"/>
              <a:t>After 45 minutes, bring everyone back together</a:t>
            </a:r>
          </a:p>
          <a:p>
            <a:pPr marL="457200" lvl="0" indent="-457200" defTabSz="914400">
              <a:buFont typeface="Arial" panose="020B0604020202020204" pitchFamily="34" charset="0"/>
              <a:buChar char="•"/>
              <a:defRPr/>
            </a:pPr>
            <a:r>
              <a:rPr lang="en-US" sz="2000" baseline="0" dirty="0"/>
              <a:t>Ask if there are any questions?</a:t>
            </a:r>
          </a:p>
          <a:p>
            <a:pPr marL="457200" lvl="0" indent="-457200" defTabSz="914400">
              <a:buFont typeface="Arial" panose="020B0604020202020204" pitchFamily="34" charset="0"/>
              <a:buChar char="•"/>
              <a:defRPr/>
            </a:pPr>
            <a:r>
              <a:rPr lang="en-US" sz="2000" baseline="0" dirty="0"/>
              <a:t>Note. This activity does not have feedback on the exercise in plenary as the purpose is for participants to become familiar with the materials.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08827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b="1" baseline="0" dirty="0"/>
              <a:t> </a:t>
            </a:r>
            <a:r>
              <a:rPr lang="en-US" b="0" baseline="0" dirty="0"/>
              <a:t>The MAMI Global Network’s vision, and Save the Children’s is that every small and nutritionally at-risk infant less than 6 months and their mother is supported to survive and thrive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014270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Instructions</a:t>
            </a:r>
            <a:r>
              <a:rPr lang="en-US" b="1" i="0" baseline="0" dirty="0"/>
              <a:t> for facilitator:</a:t>
            </a:r>
            <a:endParaRPr lang="en-US" i="0" dirty="0"/>
          </a:p>
          <a:p>
            <a:pPr marL="171450" indent="-171450">
              <a:buFont typeface="Arial" panose="020B0604020202020204" pitchFamily="34" charset="0"/>
              <a:buChar char="•"/>
            </a:pPr>
            <a:r>
              <a:rPr lang="en-US" i="0" baseline="0" dirty="0" err="1"/>
              <a:t>Summarise</a:t>
            </a:r>
            <a:r>
              <a:rPr lang="en-US" i="0" baseline="0" dirty="0"/>
              <a:t> the 3 stages of the MAMI Care Pathway: Screening &amp; Assessment, Management &amp; Monitoring, Review &amp; Referral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Show how there are different materials in the package to support the different activities on assessment and management</a:t>
            </a:r>
            <a:r>
              <a:rPr lang="en-US" i="0" baseline="0" dirty="0"/>
              <a:t> (circled).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a:t>Note that this brings us to the end of the orientation and ask if participants have any questions?</a:t>
            </a:r>
          </a:p>
          <a:p>
            <a:pPr marL="171450" indent="-171450">
              <a:buFont typeface="Arial" panose="020B0604020202020204" pitchFamily="34" charset="0"/>
              <a:buChar char="•"/>
            </a:pPr>
            <a:endParaRPr lang="en-US" i="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122255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30863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Work in pairs</a:t>
            </a:r>
            <a:r>
              <a:rPr lang="en-US" b="1" baseline="0" dirty="0"/>
              <a:t>: 5 minutes. Feedback and discussion: 5 minutes.</a:t>
            </a:r>
          </a:p>
          <a:p>
            <a:endParaRPr lang="en-GB" sz="1200" b="1" kern="1200" dirty="0">
              <a:solidFill>
                <a:schemeClr val="tx1"/>
              </a:solidFill>
              <a:effectLst/>
              <a:latin typeface="+mn-lt"/>
              <a:ea typeface="+mn-ea"/>
              <a:cs typeface="+mn-cs"/>
            </a:endParaRPr>
          </a:p>
          <a:p>
            <a:r>
              <a:rPr lang="en-GB" sz="1200" b="1" kern="1200">
                <a:solidFill>
                  <a:schemeClr val="tx1"/>
                </a:solidFill>
                <a:effectLst/>
                <a:latin typeface="+mn-lt"/>
                <a:ea typeface="+mn-ea"/>
                <a:cs typeface="+mn-cs"/>
              </a:rPr>
              <a:t>Instructions</a:t>
            </a:r>
            <a:r>
              <a:rPr lang="en-GB" sz="1200" b="1" kern="1200" baseline="0">
                <a:solidFill>
                  <a:schemeClr val="tx1"/>
                </a:solidFill>
                <a:effectLst/>
                <a:latin typeface="+mn-lt"/>
                <a:ea typeface="+mn-ea"/>
                <a:cs typeface="+mn-cs"/>
              </a:rPr>
              <a:t> for Group Activity (5 minutes)</a:t>
            </a:r>
            <a:r>
              <a:rPr lang="en-GB" b="1"/>
              <a:t> </a:t>
            </a:r>
            <a:endParaRPr lang="en-GB" b="1">
              <a:cs typeface="Calibri" panose="020F0502020204030204"/>
            </a:endParaRPr>
          </a:p>
          <a:p>
            <a:pPr marL="171450" indent="-171450">
              <a:buFont typeface="Arial,Sans-Serif"/>
              <a:buChar char="•"/>
            </a:pPr>
            <a:r>
              <a:rPr lang="en-US" dirty="0"/>
              <a:t>In pairs/ individual brainstorm think about: </a:t>
            </a:r>
            <a:endParaRPr lang="en-US" dirty="0">
              <a:cs typeface="Calibri"/>
            </a:endParaRPr>
          </a:p>
          <a:p>
            <a:pPr marL="742950" lvl="1" indent="-171450">
              <a:buFont typeface="Arial,Sans-Serif"/>
              <a:buChar char="•"/>
            </a:pPr>
            <a:r>
              <a:rPr lang="en-US"/>
              <a:t>What does ‘a small and nutritionally at-risk infant &lt;6months’ mean to you?  </a:t>
            </a:r>
          </a:p>
          <a:p>
            <a:pPr marL="742950" lvl="1" indent="-171450">
              <a:buFont typeface="Arial,Sans-Serif"/>
              <a:buChar char="•"/>
            </a:pPr>
            <a:r>
              <a:rPr lang="en-US"/>
              <a:t>Think about what they would look like? How would you identify them as being small and nutritionally at risk? </a:t>
            </a:r>
          </a:p>
          <a:p>
            <a:pPr marL="742950" lvl="1" indent="-171450">
              <a:buFont typeface="Arial,Sans-Serif"/>
              <a:buChar char="•"/>
            </a:pPr>
            <a:r>
              <a:rPr lang="en-US"/>
              <a:t>What does being nutritionally at risk mean?  At risk of what? Are some infants more at risk than others? </a:t>
            </a:r>
          </a:p>
          <a:p>
            <a:pPr marL="171450" indent="-171450">
              <a:buFont typeface="Arial,Sans-Serif"/>
              <a:buChar char="•"/>
            </a:pPr>
            <a:r>
              <a:rPr lang="en-US"/>
              <a:t>You have 5 minutes to discuss with the person next to you.</a:t>
            </a:r>
          </a:p>
          <a:p>
            <a:endParaRPr lang="en-GB" sz="1200" b="1" kern="1200" baseline="0" dirty="0">
              <a:solidFill>
                <a:schemeClr val="tx1"/>
              </a:solidFill>
              <a:effectLst/>
              <a:latin typeface="+mn-lt"/>
              <a:cs typeface="Calibri"/>
            </a:endParaRPr>
          </a:p>
          <a:p>
            <a:pPr marL="171450" indent="-171450">
              <a:buFontTx/>
              <a:buChar char="-"/>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Instructions for plenary</a:t>
            </a:r>
            <a:r>
              <a:rPr lang="en-GB" sz="1200" b="1" kern="1200" baseline="0" dirty="0">
                <a:solidFill>
                  <a:schemeClr val="tx1"/>
                </a:solidFill>
                <a:effectLst/>
                <a:latin typeface="+mn-lt"/>
                <a:ea typeface="+mn-ea"/>
                <a:cs typeface="+mn-cs"/>
              </a:rPr>
              <a:t> (5 minutes)</a:t>
            </a:r>
          </a:p>
          <a:p>
            <a:pPr marL="171450" indent="-171450">
              <a:buFontTx/>
              <a:buChar char="-"/>
            </a:pPr>
            <a:r>
              <a:rPr lang="en-US" baseline="0" dirty="0"/>
              <a:t>Ask pairs to share their discussions</a:t>
            </a:r>
          </a:p>
          <a:p>
            <a:pPr marL="0" indent="0">
              <a:buFontTx/>
              <a:buNone/>
            </a:pPr>
            <a:endParaRPr lang="en-US" baseline="0" dirty="0"/>
          </a:p>
          <a:p>
            <a:pPr marL="0" indent="0">
              <a:buFontTx/>
              <a:buNone/>
            </a:pPr>
            <a:r>
              <a:rPr lang="en-US" u="sng" dirty="0"/>
              <a:t>Examples if needed:</a:t>
            </a:r>
            <a:r>
              <a:rPr lang="en-US" u="none" baseline="0" dirty="0"/>
              <a:t> </a:t>
            </a:r>
            <a:r>
              <a:rPr lang="en-US" baseline="0" dirty="0"/>
              <a:t>low birthweight babies, infants who are </a:t>
            </a:r>
            <a:r>
              <a:rPr lang="en-US" dirty="0"/>
              <a:t>underweight, stunted and/or wasted.  </a:t>
            </a:r>
          </a:p>
          <a:p>
            <a:pPr marL="0" indent="0">
              <a:buFontTx/>
              <a:buNone/>
            </a:pPr>
            <a:endParaRPr lang="en-US" baseline="0" dirty="0"/>
          </a:p>
          <a:p>
            <a:pPr marL="0" indent="0">
              <a:buFontTx/>
              <a:buNone/>
            </a:pPr>
            <a:r>
              <a:rPr lang="en-US" b="1" baseline="0" dirty="0"/>
              <a:t>Ask: </a:t>
            </a:r>
            <a:r>
              <a:rPr lang="en-US" baseline="0" dirty="0"/>
              <a:t>“Do you see these types of infants often?” “Do you think there are many?”  </a:t>
            </a:r>
            <a:r>
              <a:rPr lang="en-US" b="0" i="0" baseline="0" dirty="0"/>
              <a:t>“Do you see any mothers with problems that affect her ability to care for her baby?”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246909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SAY</a:t>
            </a:r>
            <a:r>
              <a:rPr lang="en-US" b="1" baseline="0" dirty="0"/>
              <a:t>:</a:t>
            </a:r>
            <a:endParaRPr lang="en-US" baseline="0"/>
          </a:p>
          <a:p>
            <a:pPr marL="171450" indent="-171450">
              <a:buFont typeface="Arial,Sans-Serif"/>
              <a:buChar char="•"/>
              <a:defRPr/>
            </a:pPr>
            <a:r>
              <a:rPr lang="en-US" dirty="0"/>
              <a:t>Infants can be born small and nutritionally at-risk, or they can become at-risk due to various sub-optimal circumstances in early life.</a:t>
            </a:r>
          </a:p>
          <a:p>
            <a:pPr marL="171450" marR="0" lvl="0" indent="-171450" algn="l" defTabSz="914400">
              <a:lnSpc>
                <a:spcPct val="100000"/>
              </a:lnSpc>
              <a:spcBef>
                <a:spcPts val="0"/>
              </a:spcBef>
              <a:spcAft>
                <a:spcPts val="0"/>
              </a:spcAft>
              <a:buFont typeface="Arial,Sans-Serif"/>
              <a:buChar char="•"/>
              <a:tabLst/>
              <a:defRPr/>
            </a:pPr>
            <a:r>
              <a:rPr lang="en-US" b="0" kern="1200" dirty="0">
                <a:effectLst/>
              </a:rPr>
              <a:t>To give you an idea of the scope of the problem:</a:t>
            </a:r>
            <a:endParaRPr lang="en-US" b="0" kern="1200" dirty="0">
              <a:effectLst/>
              <a:cs typeface="Calibri"/>
            </a:endParaRPr>
          </a:p>
          <a:p>
            <a:pPr marL="342900" marR="0" lvl="1" indent="-171450" algn="l" defTabSz="914400">
              <a:lnSpc>
                <a:spcPct val="100000"/>
              </a:lnSpc>
              <a:spcBef>
                <a:spcPts val="0"/>
              </a:spcBef>
              <a:spcAft>
                <a:spcPts val="0"/>
              </a:spcAft>
              <a:buFont typeface="Arial,Sans-Serif"/>
              <a:buChar char="•"/>
              <a:tabLst/>
              <a:defRPr/>
            </a:pPr>
            <a:r>
              <a:rPr lang="en-US" dirty="0"/>
              <a:t>There is a significant burden of small and nutritionally at-risk infant globally.</a:t>
            </a:r>
            <a:endParaRPr lang="en-US" baseline="0" dirty="0">
              <a:cs typeface="Calibri"/>
            </a:endParaRPr>
          </a:p>
          <a:p>
            <a:pPr marL="342900" marR="0" lvl="1" indent="-171450" algn="l" defTabSz="914400">
              <a:lnSpc>
                <a:spcPct val="100000"/>
              </a:lnSpc>
              <a:spcBef>
                <a:spcPts val="0"/>
              </a:spcBef>
              <a:spcAft>
                <a:spcPts val="0"/>
              </a:spcAft>
              <a:buFont typeface="Arial,Sans-Serif"/>
              <a:buChar char="•"/>
              <a:tabLst/>
              <a:defRPr/>
            </a:pPr>
            <a:r>
              <a:rPr lang="en-US" dirty="0"/>
              <a:t>The slides shows the results of an analysis done in late 2018 of DHS data from 54 countries over the last 10 years (75,804 infants).</a:t>
            </a:r>
            <a:endParaRPr lang="en-US" dirty="0">
              <a:cs typeface="Calibri"/>
            </a:endParaRPr>
          </a:p>
          <a:p>
            <a:pPr marL="114300"/>
            <a:endParaRPr lang="en-US" dirty="0"/>
          </a:p>
          <a:p>
            <a:pPr marL="114300"/>
            <a:r>
              <a:rPr lang="en-US" b="1" dirty="0"/>
              <a:t>Do --&gt;</a:t>
            </a:r>
            <a:r>
              <a:rPr lang="en-US" i="1" dirty="0"/>
              <a:t> Click</a:t>
            </a:r>
            <a:endParaRPr lang="en-US" dirty="0"/>
          </a:p>
          <a:p>
            <a:pPr marL="114300"/>
            <a:endParaRPr lang="en-US" dirty="0"/>
          </a:p>
          <a:p>
            <a:pPr marL="114300"/>
            <a:r>
              <a:rPr lang="en-US" b="1" dirty="0"/>
              <a:t>SAY:</a:t>
            </a:r>
            <a:endParaRPr lang="en-US" dirty="0"/>
          </a:p>
          <a:p>
            <a:pPr marL="342900" lvl="1" indent="-171450">
              <a:buFont typeface="Arial,Sans-Serif"/>
              <a:buChar char="•"/>
            </a:pPr>
            <a:r>
              <a:rPr lang="en-US" dirty="0"/>
              <a:t>Approximatel</a:t>
            </a:r>
            <a:r>
              <a:rPr lang="en-US" baseline="0" dirty="0"/>
              <a:t>y 1 in 5 infants &lt;6 months are born low birth weight</a:t>
            </a:r>
            <a:endParaRPr lang="en-US" baseline="0" dirty="0">
              <a:cs typeface="Calibri" panose="020F0502020204030204"/>
            </a:endParaRPr>
          </a:p>
          <a:p>
            <a:pPr marL="342900" lvl="1" indent="-171450">
              <a:buFont typeface="Arial,Sans-Serif"/>
              <a:buChar char="•"/>
            </a:pPr>
            <a:r>
              <a:rPr lang="en-US" baseline="0" dirty="0"/>
              <a:t>Approximately 1 in 5 infants &lt;6 months are underweight, are stunted, are wasted</a:t>
            </a:r>
            <a:endParaRPr lang="en-US" baseline="0" dirty="0">
              <a:cs typeface="Calibri" panose="020F0502020204030204"/>
            </a:endParaRPr>
          </a:p>
          <a:p>
            <a:pPr>
              <a:defRPr/>
            </a:pPr>
            <a:endParaRPr lang="en-US" dirty="0"/>
          </a:p>
          <a:p>
            <a:pPr>
              <a:defRPr/>
            </a:pPr>
            <a:r>
              <a:rPr lang="en-US" b="1" dirty="0"/>
              <a:t>Do --&gt;</a:t>
            </a:r>
            <a:r>
              <a:rPr lang="en-US" i="1" dirty="0"/>
              <a:t> Click</a:t>
            </a:r>
            <a:endParaRPr lang="en-US" dirty="0"/>
          </a:p>
          <a:p>
            <a:pPr marL="171450" indent="-171450">
              <a:buFont typeface="Arial,Sans-Serif"/>
              <a:buChar char="•"/>
              <a:defRPr/>
            </a:pPr>
            <a:endParaRPr lang="en-US" dirty="0"/>
          </a:p>
          <a:p>
            <a:pPr>
              <a:defRPr/>
            </a:pPr>
            <a:r>
              <a:rPr lang="en-US" b="1" dirty="0"/>
              <a:t>SAY:</a:t>
            </a:r>
            <a:endParaRPr lang="en-US" dirty="0"/>
          </a:p>
          <a:p>
            <a:pPr marL="171450" indent="-171450">
              <a:buFont typeface="Arial,Sans-Serif"/>
              <a:buChar char="•"/>
              <a:defRPr/>
            </a:pPr>
            <a:r>
              <a:rPr lang="en-US" dirty="0"/>
              <a:t>These infants are at increased risk </a:t>
            </a:r>
            <a:r>
              <a:rPr lang="en-US" b="0" i="0" dirty="0"/>
              <a:t>of </a:t>
            </a:r>
            <a:r>
              <a:rPr lang="en-US" dirty="0"/>
              <a:t>illness, </a:t>
            </a:r>
            <a:r>
              <a:rPr lang="en-US" b="0" i="0" dirty="0"/>
              <a:t>death,</a:t>
            </a:r>
            <a:r>
              <a:rPr lang="en-US" dirty="0"/>
              <a:t> </a:t>
            </a:r>
            <a:r>
              <a:rPr lang="en-US" b="0" i="0" dirty="0"/>
              <a:t>poor growth and development, and long term </a:t>
            </a:r>
            <a:r>
              <a:rPr lang="en-US" dirty="0"/>
              <a:t>non-communicable diseases </a:t>
            </a:r>
            <a:r>
              <a:rPr lang="en-US" b="0" i="0" dirty="0"/>
              <a:t>too.</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4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SAY:</a:t>
            </a:r>
            <a:endParaRPr lang="en-US" baseline="0" dirty="0"/>
          </a:p>
          <a:p>
            <a:pPr marL="171450" indent="-171450">
              <a:buFont typeface="Arial,Sans-Serif" panose="020B0604020202020204" pitchFamily="34" charset="0"/>
              <a:buChar char="•"/>
            </a:pPr>
            <a:r>
              <a:rPr lang="en-US" baseline="0" dirty="0"/>
              <a:t>This slide shows the proportion of admissions to a therapeutic feeding center in Afghanistan who died</a:t>
            </a:r>
            <a:endParaRPr lang="en-US" baseline="0" dirty="0">
              <a:cs typeface="Calibri" panose="020F0502020204030204"/>
            </a:endParaRPr>
          </a:p>
          <a:p>
            <a:pPr marL="171450" indent="-171450">
              <a:buFont typeface="Arial,Sans-Serif" panose="020B0604020202020204" pitchFamily="34" charset="0"/>
              <a:buChar char="•"/>
            </a:pPr>
            <a:r>
              <a:rPr lang="en-US" baseline="0" dirty="0"/>
              <a:t>You can see that amongst admissions aged 0-5 months, deaths were the highest.</a:t>
            </a:r>
            <a:r>
              <a:rPr lang="en-US" dirty="0"/>
              <a:t> </a:t>
            </a:r>
          </a:p>
          <a:p>
            <a:pPr marL="171450" indent="-171450">
              <a:buFont typeface="Arial,Sans-Serif" panose="020B0604020202020204" pitchFamily="34" charset="0"/>
              <a:buChar char="•"/>
            </a:pPr>
            <a:r>
              <a:rPr lang="en-US" dirty="0"/>
              <a:t>Infants under 6 months are the most vulnerable.</a:t>
            </a:r>
          </a:p>
          <a:p>
            <a:pPr marL="171450" indent="-171450">
              <a:buFont typeface="Arial,Sans-Serif" panose="020B0604020202020204" pitchFamily="34" charset="0"/>
              <a:buChar char="•"/>
            </a:pPr>
            <a:endParaRPr lang="en-US" dirty="0"/>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21DC17-0E38-4D46-843B-266A061BFB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30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a:t>
            </a:r>
            <a:endParaRPr lang="en-US" dirty="0"/>
          </a:p>
          <a:p>
            <a:pPr marL="285750" indent="-285750">
              <a:buFont typeface="Arial,Sans-Serif"/>
              <a:buChar char="•"/>
              <a:defRPr/>
            </a:pPr>
            <a:r>
              <a:rPr lang="en-US" dirty="0"/>
              <a:t>Now we know who these infants are and the burden of small and nutritionally at-risk infants globally, let's take a look at the existing services and support that is available for them.</a:t>
            </a:r>
          </a:p>
          <a:p>
            <a:pPr marL="285750" indent="-285750">
              <a:buFont typeface="Arial,Sans-Serif"/>
              <a:buChar char="•"/>
              <a:defRPr/>
            </a:pPr>
            <a:endParaRPr lang="en-US" dirty="0"/>
          </a:p>
          <a:p>
            <a:pPr>
              <a:defRPr/>
            </a:pPr>
            <a:r>
              <a:rPr lang="en-US" b="1" dirty="0"/>
              <a:t>DO:</a:t>
            </a:r>
            <a:r>
              <a:rPr lang="en-US" dirty="0"/>
              <a:t> Introduce the activity using notes below:</a:t>
            </a:r>
          </a:p>
          <a:p>
            <a:pPr>
              <a:defRPr/>
            </a:pPr>
            <a:endParaRPr lang="en-US" dirty="0"/>
          </a:p>
          <a:p>
            <a:pPr>
              <a:defRPr/>
            </a:pPr>
            <a:r>
              <a:rPr lang="en-US" b="1" dirty="0"/>
              <a:t>4 Groups (use breakout rooms if online), </a:t>
            </a:r>
            <a:r>
              <a:rPr lang="en-US" b="1" baseline="0" dirty="0"/>
              <a:t>15 mins group work, 10 mins feedback (2.5 mins per group).</a:t>
            </a:r>
            <a:endParaRPr lang="en-US" baseline="0" dirty="0"/>
          </a:p>
          <a:p>
            <a:pPr marL="0" marR="0" lvl="0" indent="0" algn="l" defTabSz="914400">
              <a:lnSpc>
                <a:spcPct val="100000"/>
              </a:lnSpc>
              <a:spcBef>
                <a:spcPts val="0"/>
              </a:spcBef>
              <a:spcAft>
                <a:spcPts val="0"/>
              </a:spcAft>
              <a:buNone/>
              <a:tabLst/>
              <a:defRPr/>
            </a:pPr>
            <a:endParaRPr lang="en-US" baseline="0" dirty="0"/>
          </a:p>
          <a:p>
            <a:pPr marL="0" marR="0" lvl="0" indent="0" algn="l" defTabSz="914400">
              <a:lnSpc>
                <a:spcPct val="100000"/>
              </a:lnSpc>
              <a:spcBef>
                <a:spcPts val="0"/>
              </a:spcBef>
              <a:spcAft>
                <a:spcPts val="0"/>
              </a:spcAft>
              <a:buNone/>
              <a:tabLst/>
              <a:defRPr/>
            </a:pPr>
            <a:r>
              <a:rPr lang="en-US" b="1" baseline="0" dirty="0"/>
              <a:t>Instructions for Activity:</a:t>
            </a:r>
            <a:endParaRPr lang="en-US" baseline="0" dirty="0"/>
          </a:p>
          <a:p>
            <a:pPr marL="285750" indent="-285750" defTabSz="685800">
              <a:lnSpc>
                <a:spcPct val="107000"/>
              </a:lnSpc>
              <a:buFont typeface="Arial,Sans-Serif"/>
              <a:buChar char="•"/>
              <a:defRPr/>
            </a:pPr>
            <a:r>
              <a:rPr lang="en-GB" dirty="0"/>
              <a:t>Split participants in to 4 groups</a:t>
            </a:r>
            <a:endParaRPr lang="en-US" dirty="0"/>
          </a:p>
          <a:p>
            <a:pPr marL="285750" indent="-285750" defTabSz="685800">
              <a:lnSpc>
                <a:spcPct val="107000"/>
              </a:lnSpc>
              <a:buFont typeface="Arial,Sans-Serif"/>
              <a:buChar char="•"/>
              <a:defRPr/>
            </a:pPr>
            <a:r>
              <a:rPr lang="en-GB" dirty="0"/>
              <a:t>Provide Handout: </a:t>
            </a:r>
            <a:r>
              <a:rPr lang="en-US" dirty="0"/>
              <a:t>Group </a:t>
            </a:r>
            <a:r>
              <a:rPr lang="en-US" dirty="0" err="1"/>
              <a:t>Work_Existing</a:t>
            </a:r>
            <a:r>
              <a:rPr lang="en-US" dirty="0"/>
              <a:t> </a:t>
            </a:r>
            <a:r>
              <a:rPr lang="en-US" dirty="0" err="1"/>
              <a:t>Protocols_Scenarios</a:t>
            </a:r>
            <a:r>
              <a:rPr lang="en-US" dirty="0"/>
              <a:t> Handout</a:t>
            </a:r>
            <a:endParaRPr lang="en-US" dirty="0">
              <a:cs typeface="Calibri"/>
            </a:endParaRPr>
          </a:p>
          <a:p>
            <a:pPr defTabSz="685800">
              <a:lnSpc>
                <a:spcPct val="107000"/>
              </a:lnSpc>
              <a:defRPr/>
            </a:pPr>
            <a:endParaRPr lang="en-GB" dirty="0"/>
          </a:p>
          <a:p>
            <a:pPr defTabSz="685800">
              <a:lnSpc>
                <a:spcPct val="107000"/>
              </a:lnSpc>
              <a:defRPr/>
            </a:pPr>
            <a:r>
              <a:rPr lang="en-GB" dirty="0"/>
              <a:t>Assign each group one of the short scenarios:</a:t>
            </a:r>
            <a:endParaRPr lang="en-US" dirty="0"/>
          </a:p>
          <a:p>
            <a:pPr marL="285750" indent="-285750" defTabSz="685800">
              <a:lnSpc>
                <a:spcPct val="107000"/>
              </a:lnSpc>
              <a:buFont typeface="Arial"/>
              <a:buChar char="•"/>
              <a:defRPr/>
            </a:pPr>
            <a:r>
              <a:rPr lang="en-GB"/>
              <a:t>GROUP 1: Scenario A</a:t>
            </a:r>
            <a:endParaRPr lang="en-US">
              <a:cs typeface="Calibri" panose="020F0502020204030204"/>
            </a:endParaRPr>
          </a:p>
          <a:p>
            <a:pPr marL="285750" indent="-285750" defTabSz="685800">
              <a:lnSpc>
                <a:spcPct val="107000"/>
              </a:lnSpc>
              <a:buFont typeface="Arial"/>
              <a:buChar char="•"/>
              <a:defRPr/>
            </a:pPr>
            <a:r>
              <a:rPr lang="en-GB"/>
              <a:t>GROUP 2: </a:t>
            </a:r>
            <a:r>
              <a:rPr lang="en-US"/>
              <a:t>Scenario B</a:t>
            </a:r>
            <a:endParaRPr lang="en-US">
              <a:cs typeface="Calibri" panose="020F0502020204030204"/>
            </a:endParaRPr>
          </a:p>
          <a:p>
            <a:pPr marL="285750" indent="-285750" defTabSz="685800">
              <a:lnSpc>
                <a:spcPct val="107000"/>
              </a:lnSpc>
              <a:buFont typeface="Arial"/>
              <a:buChar char="•"/>
              <a:defRPr/>
            </a:pPr>
            <a:r>
              <a:rPr lang="en-GB"/>
              <a:t>GROUP 3: </a:t>
            </a:r>
            <a:r>
              <a:rPr lang="en-US"/>
              <a:t>Scenario C</a:t>
            </a:r>
            <a:endParaRPr lang="en-US">
              <a:cs typeface="Calibri" panose="020F0502020204030204"/>
            </a:endParaRPr>
          </a:p>
          <a:p>
            <a:pPr marL="285750" indent="-285750" defTabSz="685800">
              <a:lnSpc>
                <a:spcPct val="107000"/>
              </a:lnSpc>
              <a:buFont typeface="Arial"/>
              <a:buChar char="•"/>
              <a:defRPr/>
            </a:pPr>
            <a:r>
              <a:rPr lang="en-GB"/>
              <a:t>GROUP 4: </a:t>
            </a:r>
            <a:r>
              <a:rPr lang="en-US"/>
              <a:t>Scenario D</a:t>
            </a:r>
            <a:endParaRPr lang="en-US" baseline="0">
              <a:cs typeface="Calibri" panose="020F0502020204030204"/>
            </a:endParaRPr>
          </a:p>
          <a:p>
            <a:pPr defTabSz="685800">
              <a:lnSpc>
                <a:spcPct val="107000"/>
              </a:lnSpc>
              <a:defRPr/>
            </a:pPr>
            <a:endParaRPr lang="en-GB" dirty="0"/>
          </a:p>
          <a:p>
            <a:pPr defTabSz="685800">
              <a:lnSpc>
                <a:spcPct val="107000"/>
              </a:lnSpc>
              <a:defRPr/>
            </a:pPr>
            <a:r>
              <a:rPr lang="en-GB" dirty="0"/>
              <a:t>Groups are to read their case scenario and answer the following questions (15 minutes)</a:t>
            </a:r>
            <a:endParaRPr lang="en-US" dirty="0"/>
          </a:p>
          <a:p>
            <a:pPr marL="428625" indent="-428625">
              <a:lnSpc>
                <a:spcPct val="107000"/>
              </a:lnSpc>
              <a:buAutoNum type="arabicPeriod"/>
              <a:defRPr/>
            </a:pPr>
            <a:r>
              <a:rPr lang="en-GB" dirty="0"/>
              <a:t>What support would the mother &amp; infant receive in this scenario?</a:t>
            </a:r>
            <a:endParaRPr lang="en-US" dirty="0"/>
          </a:p>
          <a:p>
            <a:pPr marL="428625" indent="-428625">
              <a:lnSpc>
                <a:spcPct val="107000"/>
              </a:lnSpc>
              <a:buAutoNum type="arabicPeriod"/>
              <a:defRPr/>
            </a:pPr>
            <a:r>
              <a:rPr lang="en-US" dirty="0"/>
              <a:t>What guidelines or resources would you use to guide their care?</a:t>
            </a:r>
            <a:endParaRPr lang="en-US" dirty="0">
              <a:cs typeface="Calibri"/>
            </a:endParaRPr>
          </a:p>
          <a:p>
            <a:pPr marL="428625" indent="-428625">
              <a:lnSpc>
                <a:spcPct val="107000"/>
              </a:lnSpc>
              <a:buFont typeface="Arial,Sans-Serif"/>
              <a:buChar char="•"/>
              <a:defRPr/>
            </a:pPr>
            <a:endParaRPr lang="en-US" dirty="0"/>
          </a:p>
          <a:p>
            <a:pPr>
              <a:lnSpc>
                <a:spcPct val="107000"/>
              </a:lnSpc>
              <a:defRPr/>
            </a:pPr>
            <a:r>
              <a:rPr lang="en-US" dirty="0"/>
              <a:t>Bring groups back together and give each group 2 minutes to share their discussion. </a:t>
            </a:r>
            <a:endParaRPr lang="en-GB" dirty="0"/>
          </a:p>
          <a:p>
            <a:pPr marL="0" indent="0">
              <a:buFont typeface="Arial" panose="020B0604020202020204" pitchFamily="34" charset="0"/>
              <a:buNone/>
            </a:pPr>
            <a:endParaRPr lang="en-US" sz="2000"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63DF67-57A7-4E60-B412-2E26C2D4287B}" type="slidenum">
              <a:rPr kumimoji="0" lang="en-UK" sz="1200" b="0" i="0" u="none" strike="noStrike" kern="1200" cap="none" spc="0" normalizeH="0" baseline="0" noProof="0" smtClean="0">
                <a:ln>
                  <a:noFill/>
                </a:ln>
                <a:solidFill>
                  <a:srgbClr val="000000"/>
                </a:solidFill>
                <a:effectLst/>
                <a:uLnTx/>
                <a:uFillTx/>
                <a:latin typeface="Lat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K" sz="1200" b="0" i="0" u="none" strike="noStrike" kern="1200" cap="none" spc="0" normalizeH="0" baseline="0" noProof="0">
              <a:ln>
                <a:noFill/>
              </a:ln>
              <a:solidFill>
                <a:srgbClr val="000000"/>
              </a:solidFill>
              <a:effectLst/>
              <a:uLnTx/>
              <a:uFillTx/>
              <a:latin typeface="Lato"/>
              <a:ea typeface="+mn-ea"/>
              <a:cs typeface="+mn-cs"/>
            </a:endParaRPr>
          </a:p>
        </p:txBody>
      </p:sp>
    </p:spTree>
    <p:extLst>
      <p:ext uri="{BB962C8B-B14F-4D97-AF65-F5344CB8AC3E}">
        <p14:creationId xmlns:p14="http://schemas.microsoft.com/office/powerpoint/2010/main" val="108827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b="1" dirty="0"/>
              <a:t>SAY:</a:t>
            </a:r>
            <a:endParaRPr lang="en-US" dirty="0"/>
          </a:p>
          <a:p>
            <a:pPr marL="171450" indent="-171450">
              <a:buFont typeface="Arial,Sans-Serif"/>
              <a:buChar char="•"/>
            </a:pPr>
            <a:r>
              <a:rPr lang="en-US" dirty="0"/>
              <a:t>As we saw in the last activity, there are existing services to support infants and mothers, such as newborn care, postnatal care, IYCF, treatment of acute malnutrition (CMAM), integrated management of childhood illness (IMCI) amongst others.</a:t>
            </a:r>
          </a:p>
          <a:p>
            <a:pPr marL="171450" indent="-171450">
              <a:buFont typeface="Arial,Sans-Serif"/>
              <a:buChar char="•"/>
            </a:pPr>
            <a:r>
              <a:rPr lang="en-US" dirty="0"/>
              <a:t>Some small and nutritionally at-risk infants and their mothers may be picked up in these existing services, but others are not.</a:t>
            </a:r>
          </a:p>
          <a:p>
            <a:pPr marL="171450" indent="-171450">
              <a:buFont typeface="Arial,Sans-Serif"/>
              <a:buChar char="•"/>
            </a:pPr>
            <a:r>
              <a:rPr lang="en-US" dirty="0"/>
              <a:t>Some may not present for help unless very sick or when they are older in age.  </a:t>
            </a:r>
          </a:p>
          <a:p>
            <a:pPr marL="171450" indent="-171450">
              <a:buFont typeface="Arial,Sans-Serif"/>
              <a:buChar char="•"/>
            </a:pPr>
            <a:endParaRPr lang="en-US" dirty="0"/>
          </a:p>
          <a:p>
            <a:r>
              <a:rPr lang="en-US" b="1" dirty="0"/>
              <a:t>DO --&gt; </a:t>
            </a:r>
            <a:r>
              <a:rPr lang="en-US" b="1" i="1" dirty="0"/>
              <a:t>Click twice.</a:t>
            </a:r>
            <a:endParaRPr lang="en-US" dirty="0"/>
          </a:p>
          <a:p>
            <a:endParaRPr lang="en-US" dirty="0"/>
          </a:p>
          <a:p>
            <a:pPr marL="171450" indent="-171450">
              <a:buFont typeface="Arial,Sans-Serif"/>
              <a:buChar char="•"/>
            </a:pPr>
            <a:r>
              <a:rPr lang="en-US" dirty="0"/>
              <a:t>There are gaps in the continuum of care, services are dis-jointed, there is a lack of identification of risk in early life, and limited monitoring of those that are identified. </a:t>
            </a:r>
            <a:endParaRPr lang="en-US" dirty="0">
              <a:cs typeface="Calibri" panose="020F0502020204030204"/>
            </a:endParaRPr>
          </a:p>
          <a:p>
            <a:pPr marL="171450" indent="-171450">
              <a:buFont typeface="Arial,Sans-Serif"/>
              <a:buChar char="•"/>
            </a:pPr>
            <a:r>
              <a:rPr lang="en-US" dirty="0"/>
              <a:t>This means that currently, we are missing many of these infants within health systems globally. We are not identifying them routinely or supporting them as best we could.</a:t>
            </a:r>
            <a:endParaRPr lang="en-US" dirty="0">
              <a:cs typeface="Calibri" panose="020F0502020204030204"/>
            </a:endParaRPr>
          </a:p>
          <a:p>
            <a:pPr marL="171450" indent="-171450">
              <a:buFont typeface="Arial,Sans-Serif"/>
              <a:buChar char="•"/>
            </a:pPr>
            <a:r>
              <a:rPr lang="en-US" dirty="0"/>
              <a:t>There are existing services available for these infants and their mothers that we can build on by doing much more to identify them, connect different services together, and improve the quality of care.  </a:t>
            </a:r>
          </a:p>
          <a:p>
            <a:endParaRPr lang="en-US" dirty="0">
              <a:cs typeface="Calibri"/>
            </a:endParaRPr>
          </a:p>
          <a:p>
            <a:pPr marL="285750" indent="-2857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FFFF08-BA74-3E4E-B67B-CFCBDE5D98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62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u="sng" baseline="0" dirty="0"/>
              <a:t>Guided plenary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u="none" baseline="0" dirty="0"/>
              <a:t>Say:</a:t>
            </a:r>
          </a:p>
          <a:p>
            <a:pPr marL="171450" indent="-171450">
              <a:buFont typeface="Arial" panose="020B0604020202020204" pitchFamily="34" charset="0"/>
              <a:buChar char="•"/>
            </a:pPr>
            <a:r>
              <a:rPr lang="en-US" dirty="0"/>
              <a:t>“Let’s reflect</a:t>
            </a:r>
            <a:r>
              <a:rPr lang="en-US" baseline="0" dirty="0"/>
              <a:t> on a real situation we could be faced with.</a:t>
            </a:r>
          </a:p>
          <a:p>
            <a:pPr marL="171450" indent="-171450">
              <a:buFont typeface="Arial" panose="020B0604020202020204" pitchFamily="34" charset="0"/>
              <a:buChar char="•"/>
            </a:pPr>
            <a:r>
              <a:rPr lang="en-US" baseline="0" dirty="0"/>
              <a:t>This infant is born with a tongue tie.</a:t>
            </a:r>
          </a:p>
          <a:p>
            <a:pPr marL="171450" indent="-171450">
              <a:buFont typeface="Arial" panose="020B0604020202020204" pitchFamily="34" charset="0"/>
              <a:buChar char="•"/>
            </a:pPr>
            <a:r>
              <a:rPr lang="en-US" baseline="0" dirty="0"/>
              <a:t>However, this isn’t picked up because no one looks inside the infant’s mouth during the routine health care.”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Ask: </a:t>
            </a:r>
            <a:r>
              <a:rPr lang="en-US" baseline="0" dirty="0"/>
              <a:t>“What might be some of the impacts of an infant having an unidentified tongue tie?”</a:t>
            </a:r>
          </a:p>
          <a:p>
            <a:pPr marL="0" indent="0">
              <a:buFont typeface="Arial" panose="020B0604020202020204" pitchFamily="34" charset="0"/>
              <a:buNone/>
            </a:pPr>
            <a:r>
              <a:rPr lang="en-US" b="1" baseline="0" dirty="0"/>
              <a:t>Do: </a:t>
            </a:r>
          </a:p>
          <a:p>
            <a:pPr marL="171450" indent="-171450">
              <a:buFont typeface="Arial" panose="020B0604020202020204" pitchFamily="34" charset="0"/>
              <a:buChar char="•"/>
            </a:pPr>
            <a:r>
              <a:rPr lang="en-US" baseline="0" dirty="0"/>
              <a:t>Wait for some answers.</a:t>
            </a:r>
          </a:p>
          <a:p>
            <a:pPr marL="171450" indent="-171450">
              <a:buFont typeface="Arial" panose="020B0604020202020204" pitchFamily="34" charset="0"/>
              <a:buChar char="•"/>
            </a:pPr>
            <a:r>
              <a:rPr lang="en-US" baseline="0" dirty="0"/>
              <a:t>Click</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Say: </a:t>
            </a:r>
          </a:p>
          <a:p>
            <a:pPr marL="171450" indent="-171450">
              <a:buFont typeface="Arial" panose="020B0604020202020204" pitchFamily="34" charset="0"/>
              <a:buChar char="•"/>
            </a:pPr>
            <a:r>
              <a:rPr lang="en-US" baseline="0" dirty="0"/>
              <a:t>“Likely, breastfeeding difficulties will occur. The mother may become stressed due to this. The infant’s growth may falter. This could lead to the mother introducing infant formula as breastfeeding is challenging, and it could mean the mother decides to introduce other foods earlier than 6-months.”</a:t>
            </a:r>
          </a:p>
          <a:p>
            <a:pPr marL="171450" indent="-171450">
              <a:buFont typeface="Arial" panose="020B0604020202020204" pitchFamily="34" charset="0"/>
              <a:buChar char="•"/>
            </a:pPr>
            <a:r>
              <a:rPr lang="en-US" baseline="0" dirty="0"/>
              <a:t>“The child may experience diarrhea episodes due to use of infant formula, early intro of foods or compromised immune system.”</a:t>
            </a:r>
          </a:p>
          <a:p>
            <a:pPr marL="171450" indent="-171450">
              <a:buFont typeface="Arial" panose="020B0604020202020204" pitchFamily="34" charset="0"/>
              <a:buChar char="•"/>
            </a:pPr>
            <a:r>
              <a:rPr lang="en-US" baseline="0" dirty="0"/>
              <a:t>“The child may land up continuing to growth falter. At 6-months they may then be screened for malnutrition, found to be wasted, and admitted to a wasting treatment </a:t>
            </a:r>
            <a:r>
              <a:rPr lang="en-US" baseline="0" dirty="0" err="1"/>
              <a:t>programme</a:t>
            </a:r>
            <a:r>
              <a:rPr lang="en-US" baseline="0" dirty="0"/>
              <a: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1" baseline="0" dirty="0"/>
              <a:t>Ask: </a:t>
            </a:r>
          </a:p>
          <a:p>
            <a:pPr marL="171450" indent="-171450">
              <a:buFont typeface="Arial" panose="020B0604020202020204" pitchFamily="34" charset="0"/>
              <a:buChar char="•"/>
            </a:pPr>
            <a:r>
              <a:rPr lang="en-US" baseline="0" dirty="0"/>
              <a:t>“In this scenario, what are the financial implications for the family?”</a:t>
            </a:r>
          </a:p>
          <a:p>
            <a:pPr marL="0" indent="0">
              <a:buFont typeface="Arial" panose="020B0604020202020204" pitchFamily="34" charset="0"/>
              <a:buNone/>
            </a:pPr>
            <a:r>
              <a:rPr lang="en-US" b="1" baseline="0" dirty="0"/>
              <a:t>Do: </a:t>
            </a:r>
          </a:p>
          <a:p>
            <a:pPr marL="171450" indent="-171450">
              <a:buFont typeface="Arial" panose="020B0604020202020204" pitchFamily="34" charset="0"/>
              <a:buChar char="•"/>
            </a:pPr>
            <a:r>
              <a:rPr lang="en-US" baseline="0" dirty="0"/>
              <a:t>Wait for some answers.</a:t>
            </a:r>
          </a:p>
          <a:p>
            <a:pPr marL="171450" indent="-171450">
              <a:buFont typeface="Arial" panose="020B0604020202020204" pitchFamily="34" charset="0"/>
              <a:buChar char="•"/>
            </a:pPr>
            <a:r>
              <a:rPr lang="en-US" baseline="0" dirty="0"/>
              <a:t>Click</a:t>
            </a:r>
          </a:p>
          <a:p>
            <a:pPr marL="171450" indent="-171450">
              <a:buFont typeface="Arial" panose="020B0604020202020204" pitchFamily="34" charset="0"/>
              <a:buChar char="•"/>
            </a:pPr>
            <a:endParaRPr lang="en-US" b="1"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1" baseline="0" dirty="0"/>
              <a:t>Ask: </a:t>
            </a:r>
          </a:p>
          <a:p>
            <a:pPr marL="171450" indent="-171450">
              <a:buFont typeface="Arial" panose="020B0604020202020204" pitchFamily="34" charset="0"/>
              <a:buChar char="•"/>
            </a:pPr>
            <a:r>
              <a:rPr lang="en-US" baseline="0" dirty="0"/>
              <a:t>“In this scenario, what use of health care could have been prevented?”</a:t>
            </a:r>
          </a:p>
          <a:p>
            <a:pPr marL="0" indent="0">
              <a:buFont typeface="Arial" panose="020B0604020202020204" pitchFamily="34" charset="0"/>
              <a:buNone/>
            </a:pPr>
            <a:r>
              <a:rPr lang="en-US" b="1" baseline="0" dirty="0"/>
              <a:t>Do: </a:t>
            </a:r>
          </a:p>
          <a:p>
            <a:pPr marL="171450" indent="-171450">
              <a:buFont typeface="Arial" panose="020B0604020202020204" pitchFamily="34" charset="0"/>
              <a:buChar char="•"/>
            </a:pPr>
            <a:r>
              <a:rPr lang="en-US" baseline="0" dirty="0"/>
              <a:t>Wait for some answers.</a:t>
            </a:r>
          </a:p>
          <a:p>
            <a:pPr marL="171450" indent="-171450">
              <a:buFont typeface="Arial" panose="020B0604020202020204" pitchFamily="34" charset="0"/>
              <a:buChar char="•"/>
            </a:pPr>
            <a:r>
              <a:rPr lang="en-US" baseline="0" dirty="0"/>
              <a:t>Click</a:t>
            </a:r>
          </a:p>
        </p:txBody>
      </p:sp>
      <p:sp>
        <p:nvSpPr>
          <p:cNvPr id="4" name="Slide Number Placeholder 3"/>
          <p:cNvSpPr>
            <a:spLocks noGrp="1"/>
          </p:cNvSpPr>
          <p:nvPr>
            <p:ph type="sldNum" sz="quarter" idx="10"/>
          </p:nvPr>
        </p:nvSpPr>
        <p:spPr/>
        <p:txBody>
          <a:bodyPr/>
          <a:lstStyle/>
          <a:p>
            <a:fld id="{59A4ADD0-21D5-4B73-AB44-7C75712B7C33}" type="slidenum">
              <a:rPr lang="en-US" smtClean="0"/>
              <a:t>13</a:t>
            </a:fld>
            <a:endParaRPr lang="en-US"/>
          </a:p>
        </p:txBody>
      </p:sp>
    </p:spTree>
    <p:extLst>
      <p:ext uri="{BB962C8B-B14F-4D97-AF65-F5344CB8AC3E}">
        <p14:creationId xmlns:p14="http://schemas.microsoft.com/office/powerpoint/2010/main" val="286414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A3A0-EC67-4674-AB79-5505DB7CC3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E04A808-8B5C-419A-9E80-B24F9724F3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E6B723E-E34E-41B6-B9B6-968120DF99CE}"/>
              </a:ext>
            </a:extLst>
          </p:cNvPr>
          <p:cNvSpPr>
            <a:spLocks noGrp="1"/>
          </p:cNvSpPr>
          <p:nvPr>
            <p:ph type="dt" sz="half" idx="10"/>
          </p:nvPr>
        </p:nvSpPr>
        <p:spPr/>
        <p:txBody>
          <a:bodyPr/>
          <a:lstStyle/>
          <a:p>
            <a:fld id="{25CECF0C-32A5-4B49-8E1F-45AE4FF48E68}" type="datetime3">
              <a:rPr lang="en-US" smtClean="0"/>
              <a:t>11 December 2023</a:t>
            </a:fld>
            <a:endParaRPr lang="en-CA"/>
          </a:p>
        </p:txBody>
      </p:sp>
      <p:sp>
        <p:nvSpPr>
          <p:cNvPr id="5" name="Footer Placeholder 4">
            <a:extLst>
              <a:ext uri="{FF2B5EF4-FFF2-40B4-BE49-F238E27FC236}">
                <a16:creationId xmlns:a16="http://schemas.microsoft.com/office/drawing/2014/main" id="{27F05DED-1C5E-43B6-8E9D-B846A3FE22A8}"/>
              </a:ext>
            </a:extLst>
          </p:cNvPr>
          <p:cNvSpPr>
            <a:spLocks noGrp="1"/>
          </p:cNvSpPr>
          <p:nvPr>
            <p:ph type="ftr" sz="quarter" idx="11"/>
          </p:nvPr>
        </p:nvSpPr>
        <p:spPr/>
        <p:txBody>
          <a:bodyPr/>
          <a:lstStyle/>
          <a:p>
            <a:r>
              <a:rPr lang="en-US"/>
              <a:t>MAMI Care Pathway Package Orientation</a:t>
            </a:r>
            <a:endParaRPr lang="en-CA"/>
          </a:p>
        </p:txBody>
      </p:sp>
      <p:sp>
        <p:nvSpPr>
          <p:cNvPr id="6" name="Slide Number Placeholder 5">
            <a:extLst>
              <a:ext uri="{FF2B5EF4-FFF2-40B4-BE49-F238E27FC236}">
                <a16:creationId xmlns:a16="http://schemas.microsoft.com/office/drawing/2014/main" id="{5E6740AC-EEB2-4523-BE37-DF354831F989}"/>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201205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3C19-CA49-48C6-8FE9-718D7CE0DCD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8CD424-BD8F-4A7F-A61B-F5E0B7D443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F735CB-E632-4C48-9C82-6CDC2D405319}"/>
              </a:ext>
            </a:extLst>
          </p:cNvPr>
          <p:cNvSpPr>
            <a:spLocks noGrp="1"/>
          </p:cNvSpPr>
          <p:nvPr>
            <p:ph type="dt" sz="half" idx="10"/>
          </p:nvPr>
        </p:nvSpPr>
        <p:spPr/>
        <p:txBody>
          <a:bodyPr/>
          <a:lstStyle/>
          <a:p>
            <a:fld id="{6740F627-3BBA-451D-AC17-E4F008F6F06A}" type="datetime3">
              <a:rPr lang="en-US" smtClean="0"/>
              <a:t>11 December 2023</a:t>
            </a:fld>
            <a:endParaRPr lang="en-CA"/>
          </a:p>
        </p:txBody>
      </p:sp>
      <p:sp>
        <p:nvSpPr>
          <p:cNvPr id="5" name="Footer Placeholder 4">
            <a:extLst>
              <a:ext uri="{FF2B5EF4-FFF2-40B4-BE49-F238E27FC236}">
                <a16:creationId xmlns:a16="http://schemas.microsoft.com/office/drawing/2014/main" id="{43F9C026-12D8-4A9C-9689-321EFE0E81CF}"/>
              </a:ext>
            </a:extLst>
          </p:cNvPr>
          <p:cNvSpPr>
            <a:spLocks noGrp="1"/>
          </p:cNvSpPr>
          <p:nvPr>
            <p:ph type="ftr" sz="quarter" idx="11"/>
          </p:nvPr>
        </p:nvSpPr>
        <p:spPr/>
        <p:txBody>
          <a:bodyPr/>
          <a:lstStyle/>
          <a:p>
            <a:r>
              <a:rPr lang="en-US"/>
              <a:t>MAMI Care Pathway Package Orientation</a:t>
            </a:r>
            <a:endParaRPr lang="en-CA"/>
          </a:p>
        </p:txBody>
      </p:sp>
      <p:sp>
        <p:nvSpPr>
          <p:cNvPr id="6" name="Slide Number Placeholder 5">
            <a:extLst>
              <a:ext uri="{FF2B5EF4-FFF2-40B4-BE49-F238E27FC236}">
                <a16:creationId xmlns:a16="http://schemas.microsoft.com/office/drawing/2014/main" id="{327BF6B7-6235-411A-98EB-D9A635EBAAF5}"/>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316892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9D692-C172-458B-999F-5B6B599C0D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B9B204C-20A3-45DE-AE38-14B14AD945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1D85DC-4705-4D16-9E84-11A0412E361C}"/>
              </a:ext>
            </a:extLst>
          </p:cNvPr>
          <p:cNvSpPr>
            <a:spLocks noGrp="1"/>
          </p:cNvSpPr>
          <p:nvPr>
            <p:ph type="dt" sz="half" idx="10"/>
          </p:nvPr>
        </p:nvSpPr>
        <p:spPr/>
        <p:txBody>
          <a:bodyPr/>
          <a:lstStyle/>
          <a:p>
            <a:fld id="{68703156-9F97-44E2-B88E-6EC58DB8E7D8}" type="datetime3">
              <a:rPr lang="en-US" smtClean="0"/>
              <a:t>11 December 2023</a:t>
            </a:fld>
            <a:endParaRPr lang="en-CA"/>
          </a:p>
        </p:txBody>
      </p:sp>
      <p:sp>
        <p:nvSpPr>
          <p:cNvPr id="5" name="Footer Placeholder 4">
            <a:extLst>
              <a:ext uri="{FF2B5EF4-FFF2-40B4-BE49-F238E27FC236}">
                <a16:creationId xmlns:a16="http://schemas.microsoft.com/office/drawing/2014/main" id="{8FFA6380-C27B-43A3-9363-937B5408EBF0}"/>
              </a:ext>
            </a:extLst>
          </p:cNvPr>
          <p:cNvSpPr>
            <a:spLocks noGrp="1"/>
          </p:cNvSpPr>
          <p:nvPr>
            <p:ph type="ftr" sz="quarter" idx="11"/>
          </p:nvPr>
        </p:nvSpPr>
        <p:spPr/>
        <p:txBody>
          <a:bodyPr/>
          <a:lstStyle/>
          <a:p>
            <a:r>
              <a:rPr lang="en-US"/>
              <a:t>MAMI Care Pathway Package Orientation</a:t>
            </a:r>
            <a:endParaRPr lang="en-CA"/>
          </a:p>
        </p:txBody>
      </p:sp>
      <p:sp>
        <p:nvSpPr>
          <p:cNvPr id="6" name="Slide Number Placeholder 5">
            <a:extLst>
              <a:ext uri="{FF2B5EF4-FFF2-40B4-BE49-F238E27FC236}">
                <a16:creationId xmlns:a16="http://schemas.microsoft.com/office/drawing/2014/main" id="{88A2BEB7-0AAE-43B8-AE2C-D5E5386AC208}"/>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115424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dirty="0"/>
              <a:t>Click to edit Master title style</a:t>
            </a:r>
            <a:endParaRPr lang="en-UK" dirty="0"/>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K" dirty="0"/>
          </a:p>
        </p:txBody>
      </p:sp>
    </p:spTree>
    <p:extLst>
      <p:ext uri="{BB962C8B-B14F-4D97-AF65-F5344CB8AC3E}">
        <p14:creationId xmlns:p14="http://schemas.microsoft.com/office/powerpoint/2010/main" val="3684126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196551473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53760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680408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dirty="0"/>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Tree>
    <p:extLst>
      <p:ext uri="{BB962C8B-B14F-4D97-AF65-F5344CB8AC3E}">
        <p14:creationId xmlns:p14="http://schemas.microsoft.com/office/powerpoint/2010/main" val="3668755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dirty="0"/>
              <a:t>Click to edit Master title style</a:t>
            </a:r>
          </a:p>
        </p:txBody>
      </p:sp>
    </p:spTree>
    <p:extLst>
      <p:ext uri="{BB962C8B-B14F-4D97-AF65-F5344CB8AC3E}">
        <p14:creationId xmlns:p14="http://schemas.microsoft.com/office/powerpoint/2010/main" val="1555941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Gill Sans Infant Std"/>
              <a:cs typeface="Gill Sans Infant Std"/>
            </a:endParaRPr>
          </a:p>
        </p:txBody>
      </p:sp>
    </p:spTree>
    <p:extLst>
      <p:ext uri="{BB962C8B-B14F-4D97-AF65-F5344CB8AC3E}">
        <p14:creationId xmlns:p14="http://schemas.microsoft.com/office/powerpoint/2010/main" val="168387574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tretch>
            <a:fillRect/>
          </a:stretch>
        </p:blipFill>
        <p:spPr>
          <a:xfrm>
            <a:off x="2625381" y="2631030"/>
            <a:ext cx="6948678" cy="1475994"/>
          </a:xfrm>
          <a:prstGeom prst="rect">
            <a:avLst/>
          </a:prstGeom>
        </p:spPr>
      </p:pic>
    </p:spTree>
    <p:extLst>
      <p:ext uri="{BB962C8B-B14F-4D97-AF65-F5344CB8AC3E}">
        <p14:creationId xmlns:p14="http://schemas.microsoft.com/office/powerpoint/2010/main" val="253882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786F8-DD47-47FB-AAEC-A416422FE2BF}"/>
              </a:ext>
            </a:extLst>
          </p:cNvPr>
          <p:cNvSpPr>
            <a:spLocks noGrp="1"/>
          </p:cNvSpPr>
          <p:nvPr>
            <p:ph type="title"/>
          </p:nvPr>
        </p:nvSpPr>
        <p:spPr>
          <a:xfrm>
            <a:off x="838200" y="-8948"/>
            <a:ext cx="10515600" cy="1325563"/>
          </a:xfrm>
        </p:spPr>
        <p:txBody>
          <a:bodyPr>
            <a:normAutofit/>
          </a:bodyPr>
          <a:lstStyle>
            <a:lvl1pPr algn="l" defTabSz="914400" rtl="0" eaLnBrk="1" latinLnBrk="0" hangingPunct="1">
              <a:lnSpc>
                <a:spcPct val="90000"/>
              </a:lnSpc>
              <a:spcBef>
                <a:spcPct val="0"/>
              </a:spcBef>
              <a:buNone/>
              <a:defRPr lang="en-CA" sz="4400" b="1" kern="1200" dirty="0" smtClean="0">
                <a:solidFill>
                  <a:srgbClr val="009999"/>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EA56EA5-755D-48B2-B6AF-6002B5B2470E}"/>
              </a:ext>
            </a:extLst>
          </p:cNvPr>
          <p:cNvSpPr>
            <a:spLocks noGrp="1"/>
          </p:cNvSpPr>
          <p:nvPr>
            <p:ph idx="1"/>
          </p:nvPr>
        </p:nvSpPr>
        <p:spPr/>
        <p:txBody>
          <a:bodyPr/>
          <a:lstStyle>
            <a:lvl1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1pPr>
            <a:lvl2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2pPr>
            <a:lvl3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3pPr>
            <a:lvl4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4pPr>
            <a:lvl5pPr>
              <a:defRPr>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2C1BE076-D7DC-4EFA-A414-A75EBDC9E0A1}"/>
              </a:ext>
            </a:extLst>
          </p:cNvPr>
          <p:cNvSpPr>
            <a:spLocks noGrp="1"/>
          </p:cNvSpPr>
          <p:nvPr>
            <p:ph type="dt" sz="half" idx="10"/>
          </p:nvPr>
        </p:nvSpPr>
        <p:spPr/>
        <p:txBody>
          <a:bodyPr/>
          <a:lstStyle/>
          <a:p>
            <a:fld id="{D0F84484-D14F-45B6-860E-BD20EB85D117}" type="datetime3">
              <a:rPr lang="en-US" smtClean="0"/>
              <a:t>11 December 2023</a:t>
            </a:fld>
            <a:endParaRPr lang="en-CA"/>
          </a:p>
        </p:txBody>
      </p:sp>
      <p:sp>
        <p:nvSpPr>
          <p:cNvPr id="5" name="Footer Placeholder 4">
            <a:extLst>
              <a:ext uri="{FF2B5EF4-FFF2-40B4-BE49-F238E27FC236}">
                <a16:creationId xmlns:a16="http://schemas.microsoft.com/office/drawing/2014/main" id="{416CF446-2A03-4677-88D3-3766F0004CD9}"/>
              </a:ext>
            </a:extLst>
          </p:cNvPr>
          <p:cNvSpPr>
            <a:spLocks noGrp="1"/>
          </p:cNvSpPr>
          <p:nvPr>
            <p:ph type="ftr" sz="quarter" idx="11"/>
          </p:nvPr>
        </p:nvSpPr>
        <p:spPr/>
        <p:txBody>
          <a:bodyPr/>
          <a:lstStyle/>
          <a:p>
            <a:r>
              <a:rPr lang="en-US"/>
              <a:t>MAMI Care Pathway Package Orientation</a:t>
            </a:r>
            <a:endParaRPr lang="en-CA"/>
          </a:p>
        </p:txBody>
      </p:sp>
      <p:sp>
        <p:nvSpPr>
          <p:cNvPr id="6" name="Slide Number Placeholder 5">
            <a:extLst>
              <a:ext uri="{FF2B5EF4-FFF2-40B4-BE49-F238E27FC236}">
                <a16:creationId xmlns:a16="http://schemas.microsoft.com/office/drawing/2014/main" id="{4D1899EB-25AA-4281-B5E5-D5822137E2EA}"/>
              </a:ext>
            </a:extLst>
          </p:cNvPr>
          <p:cNvSpPr>
            <a:spLocks noGrp="1"/>
          </p:cNvSpPr>
          <p:nvPr>
            <p:ph type="sldNum" sz="quarter" idx="12"/>
          </p:nvPr>
        </p:nvSpPr>
        <p:spPr/>
        <p:txBody>
          <a:bodyPr/>
          <a:lstStyle/>
          <a:p>
            <a:fld id="{11115AC1-7990-487E-B707-D986D5D9793F}" type="slidenum">
              <a:rPr lang="en-CA" smtClean="0"/>
              <a:t>‹#›</a:t>
            </a:fld>
            <a:endParaRPr lang="en-CA"/>
          </a:p>
        </p:txBody>
      </p:sp>
      <p:pic>
        <p:nvPicPr>
          <p:cNvPr id="7" name="Picture 6">
            <a:extLst>
              <a:ext uri="{FF2B5EF4-FFF2-40B4-BE49-F238E27FC236}">
                <a16:creationId xmlns:a16="http://schemas.microsoft.com/office/drawing/2014/main" id="{78D5ACB8-A6F4-463E-B7C8-316D14D5B1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8088" y="5937566"/>
            <a:ext cx="2313912" cy="748668"/>
          </a:xfrm>
          <a:prstGeom prst="rect">
            <a:avLst/>
          </a:prstGeom>
        </p:spPr>
      </p:pic>
    </p:spTree>
    <p:extLst>
      <p:ext uri="{BB962C8B-B14F-4D97-AF65-F5344CB8AC3E}">
        <p14:creationId xmlns:p14="http://schemas.microsoft.com/office/powerpoint/2010/main" val="3090607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B1309-8B12-4F57-B05E-971E0657CF6D}"/>
              </a:ext>
            </a:extLst>
          </p:cNvPr>
          <p:cNvPicPr>
            <a:picLocks noChangeAspect="1"/>
          </p:cNvPicPr>
          <p:nvPr userDrawn="1"/>
        </p:nvPicPr>
        <p:blipFill>
          <a:blip r:embed="rId2"/>
          <a:stretch>
            <a:fillRect/>
          </a:stretch>
        </p:blipFill>
        <p:spPr>
          <a:xfrm>
            <a:off x="10277752" y="6413186"/>
            <a:ext cx="1380744" cy="293289"/>
          </a:xfrm>
          <a:prstGeom prst="rect">
            <a:avLst/>
          </a:prstGeom>
        </p:spPr>
      </p:pic>
    </p:spTree>
    <p:extLst>
      <p:ext uri="{BB962C8B-B14F-4D97-AF65-F5344CB8AC3E}">
        <p14:creationId xmlns:p14="http://schemas.microsoft.com/office/powerpoint/2010/main" val="1781429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AA538-A5F4-4C3D-A801-D18C9FEE8AD3}"/>
              </a:ext>
            </a:extLst>
          </p:cNvPr>
          <p:cNvPicPr>
            <a:picLocks noChangeAspect="1"/>
          </p:cNvPicPr>
          <p:nvPr userDrawn="1"/>
        </p:nvPicPr>
        <p:blipFill>
          <a:blip r:embed="rId2"/>
          <a:stretch>
            <a:fillRect/>
          </a:stretch>
        </p:blipFill>
        <p:spPr>
          <a:xfrm>
            <a:off x="10277752" y="6413186"/>
            <a:ext cx="1380744" cy="293289"/>
          </a:xfrm>
          <a:prstGeom prst="rect">
            <a:avLst/>
          </a:prstGeom>
        </p:spPr>
      </p:pic>
    </p:spTree>
    <p:extLst>
      <p:ext uri="{BB962C8B-B14F-4D97-AF65-F5344CB8AC3E}">
        <p14:creationId xmlns:p14="http://schemas.microsoft.com/office/powerpoint/2010/main" val="1827529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dirty="0"/>
              <a:t>Click to edit Master title style</a:t>
            </a:r>
            <a:endParaRPr lang="en-UK" dirty="0"/>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K" dirty="0"/>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2979731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199600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6F8-0213-4BEA-A8AB-F568CDD766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2AB4829-6F49-4464-A081-2C39E220E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9CEBC3-3594-41ED-BEBA-7E7E226E1FF2}"/>
              </a:ext>
            </a:extLst>
          </p:cNvPr>
          <p:cNvSpPr>
            <a:spLocks noGrp="1"/>
          </p:cNvSpPr>
          <p:nvPr>
            <p:ph type="dt" sz="half" idx="10"/>
          </p:nvPr>
        </p:nvSpPr>
        <p:spPr/>
        <p:txBody>
          <a:bodyPr/>
          <a:lstStyle/>
          <a:p>
            <a:fld id="{F29CE308-B069-4C7F-85A0-78F81AD9DDAE}" type="datetime3">
              <a:rPr lang="en-US" smtClean="0"/>
              <a:t>11 December 2023</a:t>
            </a:fld>
            <a:endParaRPr lang="en-CA"/>
          </a:p>
        </p:txBody>
      </p:sp>
      <p:sp>
        <p:nvSpPr>
          <p:cNvPr id="5" name="Footer Placeholder 4">
            <a:extLst>
              <a:ext uri="{FF2B5EF4-FFF2-40B4-BE49-F238E27FC236}">
                <a16:creationId xmlns:a16="http://schemas.microsoft.com/office/drawing/2014/main" id="{F7831FC1-674C-4764-8152-246EFF44ACFE}"/>
              </a:ext>
            </a:extLst>
          </p:cNvPr>
          <p:cNvSpPr>
            <a:spLocks noGrp="1"/>
          </p:cNvSpPr>
          <p:nvPr>
            <p:ph type="ftr" sz="quarter" idx="11"/>
          </p:nvPr>
        </p:nvSpPr>
        <p:spPr/>
        <p:txBody>
          <a:bodyPr/>
          <a:lstStyle/>
          <a:p>
            <a:r>
              <a:rPr lang="en-US"/>
              <a:t>MAMI Care Pathway Package Orientation</a:t>
            </a:r>
            <a:endParaRPr lang="en-CA"/>
          </a:p>
        </p:txBody>
      </p:sp>
      <p:sp>
        <p:nvSpPr>
          <p:cNvPr id="6" name="Slide Number Placeholder 5">
            <a:extLst>
              <a:ext uri="{FF2B5EF4-FFF2-40B4-BE49-F238E27FC236}">
                <a16:creationId xmlns:a16="http://schemas.microsoft.com/office/drawing/2014/main" id="{4BD3B707-5677-4BC4-B0A9-94DE24F50E04}"/>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1586649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61F7-4EFE-430D-A3DC-B7F4F143B5C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FC2508-3385-4F51-AF0B-7F1186F4CF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4E057D2-F096-42F0-A28F-2A00F337B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6DB79C-2D17-4BAE-BA50-29108C224830}"/>
              </a:ext>
            </a:extLst>
          </p:cNvPr>
          <p:cNvSpPr>
            <a:spLocks noGrp="1"/>
          </p:cNvSpPr>
          <p:nvPr>
            <p:ph type="dt" sz="half" idx="10"/>
          </p:nvPr>
        </p:nvSpPr>
        <p:spPr/>
        <p:txBody>
          <a:bodyPr/>
          <a:lstStyle/>
          <a:p>
            <a:fld id="{20A6D042-E868-45FD-91B6-C6896971D255}" type="datetime3">
              <a:rPr lang="en-US" smtClean="0"/>
              <a:t>11 December 2023</a:t>
            </a:fld>
            <a:endParaRPr lang="en-CA"/>
          </a:p>
        </p:txBody>
      </p:sp>
      <p:sp>
        <p:nvSpPr>
          <p:cNvPr id="6" name="Footer Placeholder 5">
            <a:extLst>
              <a:ext uri="{FF2B5EF4-FFF2-40B4-BE49-F238E27FC236}">
                <a16:creationId xmlns:a16="http://schemas.microsoft.com/office/drawing/2014/main" id="{B72B4541-2F44-4737-B28F-7A968D375428}"/>
              </a:ext>
            </a:extLst>
          </p:cNvPr>
          <p:cNvSpPr>
            <a:spLocks noGrp="1"/>
          </p:cNvSpPr>
          <p:nvPr>
            <p:ph type="ftr" sz="quarter" idx="11"/>
          </p:nvPr>
        </p:nvSpPr>
        <p:spPr/>
        <p:txBody>
          <a:bodyPr/>
          <a:lstStyle/>
          <a:p>
            <a:r>
              <a:rPr lang="en-US"/>
              <a:t>MAMI Care Pathway Package Orientation</a:t>
            </a:r>
            <a:endParaRPr lang="en-CA"/>
          </a:p>
        </p:txBody>
      </p:sp>
      <p:sp>
        <p:nvSpPr>
          <p:cNvPr id="7" name="Slide Number Placeholder 6">
            <a:extLst>
              <a:ext uri="{FF2B5EF4-FFF2-40B4-BE49-F238E27FC236}">
                <a16:creationId xmlns:a16="http://schemas.microsoft.com/office/drawing/2014/main" id="{85D4B3DC-268B-42FE-AB94-08CAB172CA52}"/>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397181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4A7-AD67-4513-A01E-F8AC53BE331F}"/>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A14606-CAF5-487A-A269-FD060E76F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F94CA1-9BC5-46A4-976C-D7338CEA63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2B2D8E3-077B-4816-BFFA-D4B3C00B87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D5BF5E-C76F-441A-9E52-38FFA9AE6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A45F1D4-39A1-4642-9D93-102AC9DB48EA}"/>
              </a:ext>
            </a:extLst>
          </p:cNvPr>
          <p:cNvSpPr>
            <a:spLocks noGrp="1"/>
          </p:cNvSpPr>
          <p:nvPr>
            <p:ph type="dt" sz="half" idx="10"/>
          </p:nvPr>
        </p:nvSpPr>
        <p:spPr/>
        <p:txBody>
          <a:bodyPr/>
          <a:lstStyle/>
          <a:p>
            <a:fld id="{A9483BC2-7152-48B3-80C9-5C5C4B5D6E6C}" type="datetime3">
              <a:rPr lang="en-US" smtClean="0"/>
              <a:t>11 December 2023</a:t>
            </a:fld>
            <a:endParaRPr lang="en-CA"/>
          </a:p>
        </p:txBody>
      </p:sp>
      <p:sp>
        <p:nvSpPr>
          <p:cNvPr id="8" name="Footer Placeholder 7">
            <a:extLst>
              <a:ext uri="{FF2B5EF4-FFF2-40B4-BE49-F238E27FC236}">
                <a16:creationId xmlns:a16="http://schemas.microsoft.com/office/drawing/2014/main" id="{14B33A73-1F61-4BDF-BB22-DC60538AC6AB}"/>
              </a:ext>
            </a:extLst>
          </p:cNvPr>
          <p:cNvSpPr>
            <a:spLocks noGrp="1"/>
          </p:cNvSpPr>
          <p:nvPr>
            <p:ph type="ftr" sz="quarter" idx="11"/>
          </p:nvPr>
        </p:nvSpPr>
        <p:spPr/>
        <p:txBody>
          <a:bodyPr/>
          <a:lstStyle/>
          <a:p>
            <a:r>
              <a:rPr lang="en-US"/>
              <a:t>MAMI Care Pathway Package Orientation</a:t>
            </a:r>
            <a:endParaRPr lang="en-CA"/>
          </a:p>
        </p:txBody>
      </p:sp>
      <p:sp>
        <p:nvSpPr>
          <p:cNvPr id="9" name="Slide Number Placeholder 8">
            <a:extLst>
              <a:ext uri="{FF2B5EF4-FFF2-40B4-BE49-F238E27FC236}">
                <a16:creationId xmlns:a16="http://schemas.microsoft.com/office/drawing/2014/main" id="{C037281F-6C92-40AF-8E9D-21929E2D081A}"/>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47507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7E33-E2ED-4928-B859-9F5A2A4ED9E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7B0F2EF-3BD1-4653-A34C-84AEC0F09ED2}"/>
              </a:ext>
            </a:extLst>
          </p:cNvPr>
          <p:cNvSpPr>
            <a:spLocks noGrp="1"/>
          </p:cNvSpPr>
          <p:nvPr>
            <p:ph type="dt" sz="half" idx="10"/>
          </p:nvPr>
        </p:nvSpPr>
        <p:spPr/>
        <p:txBody>
          <a:bodyPr/>
          <a:lstStyle/>
          <a:p>
            <a:fld id="{0E5962C4-7B9C-4A69-99B3-64436CC15D9A}" type="datetime3">
              <a:rPr lang="en-US" smtClean="0"/>
              <a:t>11 December 2023</a:t>
            </a:fld>
            <a:endParaRPr lang="en-CA"/>
          </a:p>
        </p:txBody>
      </p:sp>
      <p:sp>
        <p:nvSpPr>
          <p:cNvPr id="4" name="Footer Placeholder 3">
            <a:extLst>
              <a:ext uri="{FF2B5EF4-FFF2-40B4-BE49-F238E27FC236}">
                <a16:creationId xmlns:a16="http://schemas.microsoft.com/office/drawing/2014/main" id="{6B312610-F307-40B8-9F65-B1EF8A5C3D6D}"/>
              </a:ext>
            </a:extLst>
          </p:cNvPr>
          <p:cNvSpPr>
            <a:spLocks noGrp="1"/>
          </p:cNvSpPr>
          <p:nvPr>
            <p:ph type="ftr" sz="quarter" idx="11"/>
          </p:nvPr>
        </p:nvSpPr>
        <p:spPr/>
        <p:txBody>
          <a:bodyPr/>
          <a:lstStyle/>
          <a:p>
            <a:r>
              <a:rPr lang="en-US"/>
              <a:t>MAMI Care Pathway Package Orientation</a:t>
            </a:r>
            <a:endParaRPr lang="en-CA"/>
          </a:p>
        </p:txBody>
      </p:sp>
      <p:sp>
        <p:nvSpPr>
          <p:cNvPr id="5" name="Slide Number Placeholder 4">
            <a:extLst>
              <a:ext uri="{FF2B5EF4-FFF2-40B4-BE49-F238E27FC236}">
                <a16:creationId xmlns:a16="http://schemas.microsoft.com/office/drawing/2014/main" id="{ABBBC51F-6F0E-4B46-9280-B3C6EA9EAB44}"/>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673458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E65F82-A762-4B24-92C0-23E216DFC163}"/>
              </a:ext>
            </a:extLst>
          </p:cNvPr>
          <p:cNvSpPr>
            <a:spLocks noGrp="1"/>
          </p:cNvSpPr>
          <p:nvPr>
            <p:ph type="dt" sz="half" idx="10"/>
          </p:nvPr>
        </p:nvSpPr>
        <p:spPr/>
        <p:txBody>
          <a:bodyPr/>
          <a:lstStyle/>
          <a:p>
            <a:fld id="{34D2EFCA-1F97-4A6B-A961-9AE77FE3C62D}" type="datetime3">
              <a:rPr lang="en-US" smtClean="0"/>
              <a:t>11 December 2023</a:t>
            </a:fld>
            <a:endParaRPr lang="en-CA"/>
          </a:p>
        </p:txBody>
      </p:sp>
      <p:sp>
        <p:nvSpPr>
          <p:cNvPr id="3" name="Footer Placeholder 2">
            <a:extLst>
              <a:ext uri="{FF2B5EF4-FFF2-40B4-BE49-F238E27FC236}">
                <a16:creationId xmlns:a16="http://schemas.microsoft.com/office/drawing/2014/main" id="{190C2D5F-D769-4DA3-B839-C8CB869E0084}"/>
              </a:ext>
            </a:extLst>
          </p:cNvPr>
          <p:cNvSpPr>
            <a:spLocks noGrp="1"/>
          </p:cNvSpPr>
          <p:nvPr>
            <p:ph type="ftr" sz="quarter" idx="11"/>
          </p:nvPr>
        </p:nvSpPr>
        <p:spPr/>
        <p:txBody>
          <a:bodyPr/>
          <a:lstStyle/>
          <a:p>
            <a:r>
              <a:rPr lang="en-US"/>
              <a:t>MAMI Care Pathway Package Orientation</a:t>
            </a:r>
            <a:endParaRPr lang="en-CA"/>
          </a:p>
        </p:txBody>
      </p:sp>
      <p:sp>
        <p:nvSpPr>
          <p:cNvPr id="4" name="Slide Number Placeholder 3">
            <a:extLst>
              <a:ext uri="{FF2B5EF4-FFF2-40B4-BE49-F238E27FC236}">
                <a16:creationId xmlns:a16="http://schemas.microsoft.com/office/drawing/2014/main" id="{EB614087-FC85-4B8E-964E-D8BDDD2A4786}"/>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2937300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943E-C772-47E9-BB5B-58897792E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C5FFB8-922F-442F-A654-930B480C45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F71692A-FDB3-4FE5-BD7C-31AF50B56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3877EF-0286-4C4F-B85B-28B7704B0B44}"/>
              </a:ext>
            </a:extLst>
          </p:cNvPr>
          <p:cNvSpPr>
            <a:spLocks noGrp="1"/>
          </p:cNvSpPr>
          <p:nvPr>
            <p:ph type="dt" sz="half" idx="10"/>
          </p:nvPr>
        </p:nvSpPr>
        <p:spPr/>
        <p:txBody>
          <a:bodyPr/>
          <a:lstStyle/>
          <a:p>
            <a:fld id="{167FDE6B-DA63-473F-BD9F-D2D3515C405D}" type="datetime3">
              <a:rPr lang="en-US" smtClean="0"/>
              <a:t>11 December 2023</a:t>
            </a:fld>
            <a:endParaRPr lang="en-CA"/>
          </a:p>
        </p:txBody>
      </p:sp>
      <p:sp>
        <p:nvSpPr>
          <p:cNvPr id="6" name="Footer Placeholder 5">
            <a:extLst>
              <a:ext uri="{FF2B5EF4-FFF2-40B4-BE49-F238E27FC236}">
                <a16:creationId xmlns:a16="http://schemas.microsoft.com/office/drawing/2014/main" id="{AE05D255-9CB8-44B5-ACD6-577B1F159CC0}"/>
              </a:ext>
            </a:extLst>
          </p:cNvPr>
          <p:cNvSpPr>
            <a:spLocks noGrp="1"/>
          </p:cNvSpPr>
          <p:nvPr>
            <p:ph type="ftr" sz="quarter" idx="11"/>
          </p:nvPr>
        </p:nvSpPr>
        <p:spPr/>
        <p:txBody>
          <a:bodyPr/>
          <a:lstStyle/>
          <a:p>
            <a:r>
              <a:rPr lang="en-US"/>
              <a:t>MAMI Care Pathway Package Orientation</a:t>
            </a:r>
            <a:endParaRPr lang="en-CA"/>
          </a:p>
        </p:txBody>
      </p:sp>
      <p:sp>
        <p:nvSpPr>
          <p:cNvPr id="7" name="Slide Number Placeholder 6">
            <a:extLst>
              <a:ext uri="{FF2B5EF4-FFF2-40B4-BE49-F238E27FC236}">
                <a16:creationId xmlns:a16="http://schemas.microsoft.com/office/drawing/2014/main" id="{5233617E-5042-4017-B605-62F934DF659D}"/>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5562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93060-9E3F-4F0F-AD8A-F9C231496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B859229-B4A1-4243-93A6-750B3541FE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965570D-068F-44B9-A263-917950A3A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64683-9A69-46C9-B36D-8FC9DD22F412}"/>
              </a:ext>
            </a:extLst>
          </p:cNvPr>
          <p:cNvSpPr>
            <a:spLocks noGrp="1"/>
          </p:cNvSpPr>
          <p:nvPr>
            <p:ph type="dt" sz="half" idx="10"/>
          </p:nvPr>
        </p:nvSpPr>
        <p:spPr/>
        <p:txBody>
          <a:bodyPr/>
          <a:lstStyle/>
          <a:p>
            <a:fld id="{D8953AE4-347F-4C9F-B8C8-304EBF333C87}" type="datetime3">
              <a:rPr lang="en-US" smtClean="0"/>
              <a:t>11 December 2023</a:t>
            </a:fld>
            <a:endParaRPr lang="en-CA"/>
          </a:p>
        </p:txBody>
      </p:sp>
      <p:sp>
        <p:nvSpPr>
          <p:cNvPr id="6" name="Footer Placeholder 5">
            <a:extLst>
              <a:ext uri="{FF2B5EF4-FFF2-40B4-BE49-F238E27FC236}">
                <a16:creationId xmlns:a16="http://schemas.microsoft.com/office/drawing/2014/main" id="{33001D07-D084-40BE-AE29-2FF9CA23C8B5}"/>
              </a:ext>
            </a:extLst>
          </p:cNvPr>
          <p:cNvSpPr>
            <a:spLocks noGrp="1"/>
          </p:cNvSpPr>
          <p:nvPr>
            <p:ph type="ftr" sz="quarter" idx="11"/>
          </p:nvPr>
        </p:nvSpPr>
        <p:spPr/>
        <p:txBody>
          <a:bodyPr/>
          <a:lstStyle/>
          <a:p>
            <a:r>
              <a:rPr lang="en-US"/>
              <a:t>MAMI Care Pathway Package Orientation</a:t>
            </a:r>
            <a:endParaRPr lang="en-CA"/>
          </a:p>
        </p:txBody>
      </p:sp>
      <p:sp>
        <p:nvSpPr>
          <p:cNvPr id="7" name="Slide Number Placeholder 6">
            <a:extLst>
              <a:ext uri="{FF2B5EF4-FFF2-40B4-BE49-F238E27FC236}">
                <a16:creationId xmlns:a16="http://schemas.microsoft.com/office/drawing/2014/main" id="{B7816F85-B167-4ABA-9451-BF014CE9F8A6}"/>
              </a:ext>
            </a:extLst>
          </p:cNvPr>
          <p:cNvSpPr>
            <a:spLocks noGrp="1"/>
          </p:cNvSpPr>
          <p:nvPr>
            <p:ph type="sldNum" sz="quarter" idx="12"/>
          </p:nvPr>
        </p:nvSpPr>
        <p:spPr/>
        <p:txBody>
          <a:bodyPr/>
          <a:lstStyle/>
          <a:p>
            <a:fld id="{11115AC1-7990-487E-B707-D986D5D9793F}" type="slidenum">
              <a:rPr lang="en-CA" smtClean="0"/>
              <a:t>‹#›</a:t>
            </a:fld>
            <a:endParaRPr lang="en-CA"/>
          </a:p>
        </p:txBody>
      </p:sp>
    </p:spTree>
    <p:extLst>
      <p:ext uri="{BB962C8B-B14F-4D97-AF65-F5344CB8AC3E}">
        <p14:creationId xmlns:p14="http://schemas.microsoft.com/office/powerpoint/2010/main" val="24425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05AED-51BB-48A9-9133-5DBCD69238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321237-EB7A-400F-9D12-ECA79351E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AA1C627-AD83-4F74-8DE9-F43B49A582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F80A4-2D96-45E8-B804-EFC1691BD211}" type="datetime3">
              <a:rPr lang="en-US" smtClean="0"/>
              <a:t>11 December 2023</a:t>
            </a:fld>
            <a:endParaRPr lang="en-CA"/>
          </a:p>
        </p:txBody>
      </p:sp>
      <p:sp>
        <p:nvSpPr>
          <p:cNvPr id="5" name="Footer Placeholder 4">
            <a:extLst>
              <a:ext uri="{FF2B5EF4-FFF2-40B4-BE49-F238E27FC236}">
                <a16:creationId xmlns:a16="http://schemas.microsoft.com/office/drawing/2014/main" id="{562EC50D-6CC5-4EEB-8534-6C95533F2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MAMI Care Pathway Package Orientation</a:t>
            </a:r>
            <a:endParaRPr lang="en-CA"/>
          </a:p>
        </p:txBody>
      </p:sp>
      <p:sp>
        <p:nvSpPr>
          <p:cNvPr id="6" name="Slide Number Placeholder 5">
            <a:extLst>
              <a:ext uri="{FF2B5EF4-FFF2-40B4-BE49-F238E27FC236}">
                <a16:creationId xmlns:a16="http://schemas.microsoft.com/office/drawing/2014/main" id="{9E5A84ED-965C-492D-8B16-270D3799B7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15AC1-7990-487E-B707-D986D5D9793F}" type="slidenum">
              <a:rPr lang="en-CA" smtClean="0"/>
              <a:t>‹#›</a:t>
            </a:fld>
            <a:endParaRPr lang="en-CA"/>
          </a:p>
        </p:txBody>
      </p:sp>
    </p:spTree>
    <p:extLst>
      <p:ext uri="{BB962C8B-B14F-4D97-AF65-F5344CB8AC3E}">
        <p14:creationId xmlns:p14="http://schemas.microsoft.com/office/powerpoint/2010/main" val="46201014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tretch>
            <a:fillRect/>
          </a:stretch>
        </p:blipFill>
        <p:spPr>
          <a:xfrm>
            <a:off x="10355137" y="6413934"/>
            <a:ext cx="1389888" cy="293717"/>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dirty="0"/>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dirty="0"/>
              <a:t>Click to edit Master text styles</a:t>
            </a:r>
          </a:p>
          <a:p>
            <a:pPr lvl="1"/>
            <a:r>
              <a:rPr lang="en-UK" dirty="0"/>
              <a:t>Second level</a:t>
            </a:r>
          </a:p>
          <a:p>
            <a:pPr lvl="2"/>
            <a:r>
              <a:rPr lang="en-UK" dirty="0"/>
              <a:t>Third level</a:t>
            </a:r>
          </a:p>
          <a:p>
            <a:pPr lvl="3"/>
            <a:r>
              <a:rPr lang="en-UK" dirty="0"/>
              <a:t>Fourth level</a:t>
            </a:r>
          </a:p>
          <a:p>
            <a:pPr lvl="4"/>
            <a:r>
              <a:rPr lang="en-UK" dirty="0"/>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DC51D301-088B-4047-A9FD-F8F12A6B648D}" type="datetime4">
              <a:rPr lang="en-UK" smtClean="0"/>
              <a:t>11 December 2023</a:t>
            </a:fld>
            <a:endParaRPr lang="en-UK" dirty="0"/>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endParaRPr lang="en-UK" dirty="0"/>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dirty="0"/>
          </a:p>
        </p:txBody>
      </p:sp>
    </p:spTree>
    <p:extLst>
      <p:ext uri="{BB962C8B-B14F-4D97-AF65-F5344CB8AC3E}">
        <p14:creationId xmlns:p14="http://schemas.microsoft.com/office/powerpoint/2010/main" val="404165989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3840">
          <p15:clr>
            <a:srgbClr val="F26B43"/>
          </p15:clr>
        </p15:guide>
        <p15:guide id="3" orient="horz" pos="1049">
          <p15:clr>
            <a:srgbClr val="F26B43"/>
          </p15:clr>
        </p15:guide>
        <p15:guide id="4" orient="horz" pos="3974">
          <p15:clr>
            <a:srgbClr val="F26B43"/>
          </p15:clr>
        </p15:guide>
        <p15:guide id="5" pos="302">
          <p15:clr>
            <a:srgbClr val="F26B43"/>
          </p15:clr>
        </p15:guide>
        <p15:guide id="6" pos="7378">
          <p15:clr>
            <a:srgbClr val="F26B43"/>
          </p15:clr>
        </p15:guide>
        <p15:guide id="7" pos="506">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A2_8EBDB15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14B_96EADE76.xml"/><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microsoft.com/office/2018/10/relationships/comments" Target="../comments/modernComment_14D_AE80F7B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Lyk60Yxm-xI&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youtube.com/watch?v=Lyk60Yxm-xI"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74_1B73DEF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2E5_A69C447F.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197_B5F40C07.xm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45_BCA0914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539428-C6BC-1024-09C6-A30FA33A50FB}"/>
              </a:ext>
            </a:extLst>
          </p:cNvPr>
          <p:cNvSpPr/>
          <p:nvPr/>
        </p:nvSpPr>
        <p:spPr>
          <a:xfrm>
            <a:off x="6347752" y="580308"/>
            <a:ext cx="5352055" cy="4762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ato"/>
              <a:ea typeface="+mn-ea"/>
              <a:cs typeface="+mn-cs"/>
            </a:endParaRPr>
          </a:p>
        </p:txBody>
      </p:sp>
      <p:pic>
        <p:nvPicPr>
          <p:cNvPr id="7" name="Picture 6" descr="Shape&#10;&#10;Description automatically generated with medium confidence">
            <a:extLst>
              <a:ext uri="{FF2B5EF4-FFF2-40B4-BE49-F238E27FC236}">
                <a16:creationId xmlns:a16="http://schemas.microsoft.com/office/drawing/2014/main" id="{E4E70739-9B32-B5D7-D037-708395DC61F4}"/>
              </a:ext>
            </a:extLst>
          </p:cNvPr>
          <p:cNvPicPr>
            <a:picLocks noChangeAspect="1"/>
          </p:cNvPicPr>
          <p:nvPr/>
        </p:nvPicPr>
        <p:blipFill>
          <a:blip r:embed="rId2"/>
          <a:stretch>
            <a:fillRect/>
          </a:stretch>
        </p:blipFill>
        <p:spPr>
          <a:xfrm>
            <a:off x="8956606" y="5723139"/>
            <a:ext cx="2743201" cy="707232"/>
          </a:xfrm>
          <a:prstGeom prst="rect">
            <a:avLst/>
          </a:prstGeom>
        </p:spPr>
      </p:pic>
      <p:sp>
        <p:nvSpPr>
          <p:cNvPr id="8" name="TextBox 7">
            <a:extLst>
              <a:ext uri="{FF2B5EF4-FFF2-40B4-BE49-F238E27FC236}">
                <a16:creationId xmlns:a16="http://schemas.microsoft.com/office/drawing/2014/main" id="{4C207117-2495-03F6-E4D4-A991B44AF5BF}"/>
              </a:ext>
            </a:extLst>
          </p:cNvPr>
          <p:cNvSpPr txBox="1"/>
          <p:nvPr/>
        </p:nvSpPr>
        <p:spPr>
          <a:xfrm>
            <a:off x="6486640" y="2116825"/>
            <a:ext cx="5074277" cy="1689621"/>
          </a:xfrm>
          <a:prstGeom prst="rect">
            <a:avLst/>
          </a:prstGeom>
          <a:solidFill>
            <a:schemeClr val="accent1"/>
          </a:solidFill>
        </p:spPr>
        <p:txBody>
          <a:bodyPr wrap="square" lIns="288000" tIns="288000" rIns="288000" bIns="288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a:ea typeface="+mn-ea"/>
                <a:cs typeface="+mn-cs"/>
              </a:rPr>
              <a:t>MAMI &amp; THE MAMI CARE PATHWAY: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Lato"/>
                <a:ea typeface="+mn-ea"/>
                <a:cs typeface="+mn-cs"/>
              </a:rPr>
              <a:t>AN ORIENTATION</a:t>
            </a:r>
          </a:p>
        </p:txBody>
      </p:sp>
      <p:pic>
        <p:nvPicPr>
          <p:cNvPr id="2" name="Picture 1" descr="A blue and red text&#10;&#10;Description automatically generated">
            <a:extLst>
              <a:ext uri="{FF2B5EF4-FFF2-40B4-BE49-F238E27FC236}">
                <a16:creationId xmlns:a16="http://schemas.microsoft.com/office/drawing/2014/main" id="{DB77F002-B995-85C5-1419-4E8C012D5465}"/>
              </a:ext>
            </a:extLst>
          </p:cNvPr>
          <p:cNvPicPr>
            <a:picLocks noChangeAspect="1"/>
          </p:cNvPicPr>
          <p:nvPr/>
        </p:nvPicPr>
        <p:blipFill>
          <a:blip r:embed="rId3"/>
          <a:stretch>
            <a:fillRect/>
          </a:stretch>
        </p:blipFill>
        <p:spPr>
          <a:xfrm>
            <a:off x="6545966" y="5667084"/>
            <a:ext cx="2168719" cy="848725"/>
          </a:xfrm>
          <a:prstGeom prst="rect">
            <a:avLst/>
          </a:prstGeom>
        </p:spPr>
      </p:pic>
      <p:pic>
        <p:nvPicPr>
          <p:cNvPr id="9" name="Picture 8">
            <a:extLst>
              <a:ext uri="{FF2B5EF4-FFF2-40B4-BE49-F238E27FC236}">
                <a16:creationId xmlns:a16="http://schemas.microsoft.com/office/drawing/2014/main" id="{1FE7757B-ED51-0B56-92D8-65FB3767C7E2}"/>
              </a:ext>
            </a:extLst>
          </p:cNvPr>
          <p:cNvPicPr>
            <a:picLocks noChangeAspect="1"/>
          </p:cNvPicPr>
          <p:nvPr/>
        </p:nvPicPr>
        <p:blipFill rotWithShape="1">
          <a:blip r:embed="rId4">
            <a:extLst>
              <a:ext uri="{28A0092B-C50C-407E-A947-70E740481C1C}">
                <a14:useLocalDpi xmlns:a14="http://schemas.microsoft.com/office/drawing/2010/main" val="0"/>
              </a:ext>
            </a:extLst>
          </a:blip>
          <a:srcRect l="25320" r="14051"/>
          <a:stretch/>
        </p:blipFill>
        <p:spPr>
          <a:xfrm>
            <a:off x="65805" y="-1413"/>
            <a:ext cx="6238240" cy="6859413"/>
          </a:xfrm>
          <a:prstGeom prst="rect">
            <a:avLst/>
          </a:prstGeom>
        </p:spPr>
      </p:pic>
      <p:sp>
        <p:nvSpPr>
          <p:cNvPr id="10" name="TextBox 9">
            <a:extLst>
              <a:ext uri="{FF2B5EF4-FFF2-40B4-BE49-F238E27FC236}">
                <a16:creationId xmlns:a16="http://schemas.microsoft.com/office/drawing/2014/main" id="{9A5FF7D8-DD80-616E-8511-FBFF91DB15DE}"/>
              </a:ext>
            </a:extLst>
          </p:cNvPr>
          <p:cNvSpPr txBox="1"/>
          <p:nvPr/>
        </p:nvSpPr>
        <p:spPr>
          <a:xfrm>
            <a:off x="257028" y="6392699"/>
            <a:ext cx="3944429" cy="246221"/>
          </a:xfrm>
          <a:prstGeom prst="rect">
            <a:avLst/>
          </a:prstGeom>
          <a:noFill/>
        </p:spPr>
        <p:txBody>
          <a:bodyPr wrap="square" lIns="0" tIns="0" rIns="0" bIns="0" rtlCol="0">
            <a:spAutoFit/>
          </a:bodyPr>
          <a:lstStyle/>
          <a:p>
            <a:pPr rtl="0"/>
            <a:r>
              <a:rPr lang="fr" sz="1600" i="1">
                <a:solidFill>
                  <a:schemeClr val="bg1"/>
                </a:solidFill>
                <a:cs typeface="Gill Sans Infant Std"/>
              </a:rPr>
              <a:t>Crédit photo : Save the Children</a:t>
            </a:r>
          </a:p>
        </p:txBody>
      </p:sp>
    </p:spTree>
    <p:extLst>
      <p:ext uri="{BB962C8B-B14F-4D97-AF65-F5344CB8AC3E}">
        <p14:creationId xmlns:p14="http://schemas.microsoft.com/office/powerpoint/2010/main" val="361671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571507" y="2264958"/>
            <a:ext cx="8002823" cy="35568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4294967295"/>
          </p:nvPr>
        </p:nvSpPr>
        <p:spPr>
          <a:xfrm>
            <a:off x="10082213" y="6440488"/>
            <a:ext cx="2109787" cy="365125"/>
          </a:xfrm>
        </p:spPr>
        <p:txBody>
          <a:bodyPr/>
          <a:lstStyle/>
          <a:p>
            <a:fld id="{16942462-1C2A-4BC4-9002-E060BDA25392}" type="datetime3">
              <a:rPr lang="en-US" smtClean="0">
                <a:solidFill>
                  <a:srgbClr val="222221"/>
                </a:solidFill>
              </a:rPr>
              <a:t>11 December 2023</a:t>
            </a:fld>
            <a:endParaRPr lang="en-US" dirty="0">
              <a:solidFill>
                <a:srgbClr val="222221"/>
              </a:solidFill>
            </a:endParaRPr>
          </a:p>
        </p:txBody>
      </p:sp>
      <p:sp>
        <p:nvSpPr>
          <p:cNvPr id="6" name="Footer Placeholder 3"/>
          <p:cNvSpPr>
            <a:spLocks noGrp="1"/>
          </p:cNvSpPr>
          <p:nvPr>
            <p:ph type="ftr" sz="quarter" idx="4294967295"/>
          </p:nvPr>
        </p:nvSpPr>
        <p:spPr>
          <a:xfrm>
            <a:off x="0" y="6440488"/>
            <a:ext cx="5099050" cy="365125"/>
          </a:xfrm>
        </p:spPr>
        <p:txBody>
          <a:bodyPr/>
          <a:lstStyle/>
          <a:p>
            <a:r>
              <a:rPr lang="en-US">
                <a:solidFill>
                  <a:srgbClr val="222221"/>
                </a:solidFill>
              </a:rPr>
              <a:t>MAMI Care Pathway Package Orientation</a:t>
            </a:r>
            <a:endParaRPr lang="en-US" dirty="0">
              <a:solidFill>
                <a:srgbClr val="222221"/>
              </a:solidFill>
            </a:endParaRPr>
          </a:p>
        </p:txBody>
      </p:sp>
      <p:sp>
        <p:nvSpPr>
          <p:cNvPr id="5" name="Slide Number Placeholder 4"/>
          <p:cNvSpPr>
            <a:spLocks noGrp="1"/>
          </p:cNvSpPr>
          <p:nvPr>
            <p:ph type="sldNum" sz="quarter" idx="4294967295"/>
          </p:nvPr>
        </p:nvSpPr>
        <p:spPr>
          <a:xfrm>
            <a:off x="11161713" y="6440488"/>
            <a:ext cx="1030287" cy="365125"/>
          </a:xfrm>
        </p:spPr>
        <p:txBody>
          <a:bodyPr/>
          <a:lstStyle/>
          <a:p>
            <a:fld id="{6269C16A-F1A3-204E-B629-27D5C172EE1D}" type="slidenum">
              <a:rPr lang="en-US">
                <a:solidFill>
                  <a:srgbClr val="222221"/>
                </a:solidFill>
              </a:rPr>
              <a:pPr/>
              <a:t>10</a:t>
            </a:fld>
            <a:endParaRPr lang="en-US" dirty="0">
              <a:solidFill>
                <a:srgbClr val="222221"/>
              </a:solidFill>
            </a:endParaRPr>
          </a:p>
        </p:txBody>
      </p:sp>
      <p:sp>
        <p:nvSpPr>
          <p:cNvPr id="3" name="Rectangle 2"/>
          <p:cNvSpPr/>
          <p:nvPr/>
        </p:nvSpPr>
        <p:spPr>
          <a:xfrm>
            <a:off x="2966802" y="2080292"/>
            <a:ext cx="6085833" cy="369332"/>
          </a:xfrm>
          <a:prstGeom prst="rect">
            <a:avLst/>
          </a:prstGeom>
        </p:spPr>
        <p:txBody>
          <a:bodyPr wrap="none">
            <a:spAutoFit/>
          </a:bodyPr>
          <a:lstStyle/>
          <a:p>
            <a:r>
              <a:rPr lang="en-US" b="1" dirty="0">
                <a:solidFill>
                  <a:srgbClr val="222221"/>
                </a:solidFill>
                <a:latin typeface="Lato" panose="020F0502020204030203" pitchFamily="34" charset="0"/>
              </a:rPr>
              <a:t>Admissions to Therapeutic Feeding Center in Afghanistan</a:t>
            </a:r>
          </a:p>
        </p:txBody>
      </p:sp>
      <p:sp>
        <p:nvSpPr>
          <p:cNvPr id="8" name="Title 7">
            <a:extLst>
              <a:ext uri="{FF2B5EF4-FFF2-40B4-BE49-F238E27FC236}">
                <a16:creationId xmlns:a16="http://schemas.microsoft.com/office/drawing/2014/main" id="{2DA3EB62-5BD4-CE86-ECB4-648F655C347B}"/>
              </a:ext>
            </a:extLst>
          </p:cNvPr>
          <p:cNvSpPr txBox="1">
            <a:spLocks/>
          </p:cNvSpPr>
          <p:nvPr/>
        </p:nvSpPr>
        <p:spPr>
          <a:xfrm>
            <a:off x="1633665" y="583604"/>
            <a:ext cx="9528048" cy="905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solidFill>
                <a:schemeClr val="accent1"/>
              </a:solidFill>
              <a:cs typeface="Calibri Light" panose="020F0302020204030204" pitchFamily="34" charset="0"/>
            </a:endParaRPr>
          </a:p>
        </p:txBody>
      </p:sp>
      <p:sp>
        <p:nvSpPr>
          <p:cNvPr id="11" name="Title 10">
            <a:extLst>
              <a:ext uri="{FF2B5EF4-FFF2-40B4-BE49-F238E27FC236}">
                <a16:creationId xmlns:a16="http://schemas.microsoft.com/office/drawing/2014/main" id="{4031951D-0F12-572F-87DF-F780B4A2E909}"/>
              </a:ext>
            </a:extLst>
          </p:cNvPr>
          <p:cNvSpPr>
            <a:spLocks noGrp="1"/>
          </p:cNvSpPr>
          <p:nvPr>
            <p:ph type="title"/>
          </p:nvPr>
        </p:nvSpPr>
        <p:spPr/>
        <p:txBody>
          <a:bodyPr>
            <a:normAutofit fontScale="90000"/>
          </a:bodyPr>
          <a:lstStyle/>
          <a:p>
            <a:r>
              <a:rPr lang="en-US" sz="4400" dirty="0">
                <a:cs typeface="Calibri Light" panose="020F0302020204030204" pitchFamily="34" charset="0"/>
              </a:rPr>
              <a:t>Why is MAMI needed?</a:t>
            </a:r>
            <a:r>
              <a:rPr lang="en-US" sz="4400" dirty="0"/>
              <a:t> </a:t>
            </a:r>
            <a:br>
              <a:rPr lang="en-US" sz="4400" dirty="0"/>
            </a:br>
            <a:r>
              <a:rPr lang="en-US" sz="4400" dirty="0">
                <a:solidFill>
                  <a:schemeClr val="accent1"/>
                </a:solidFill>
              </a:rPr>
              <a:t>High risk of death in the youngest infants</a:t>
            </a:r>
            <a:endParaRPr lang="en-GB" dirty="0"/>
          </a:p>
        </p:txBody>
      </p:sp>
    </p:spTree>
    <p:extLst>
      <p:ext uri="{BB962C8B-B14F-4D97-AF65-F5344CB8AC3E}">
        <p14:creationId xmlns:p14="http://schemas.microsoft.com/office/powerpoint/2010/main" val="1034883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40896" y="911698"/>
            <a:ext cx="10641858" cy="905256"/>
          </a:xfrm>
        </p:spPr>
        <p:txBody>
          <a:bodyPr>
            <a:normAutofit fontScale="90000"/>
          </a:bodyPr>
          <a:lstStyle/>
          <a:p>
            <a:r>
              <a:rPr lang="en-GB" dirty="0"/>
              <a:t>Activity</a:t>
            </a:r>
            <a:br>
              <a:rPr lang="en-GB" dirty="0"/>
            </a:br>
            <a:r>
              <a:rPr lang="en-US" dirty="0">
                <a:solidFill>
                  <a:schemeClr val="accent1"/>
                </a:solidFill>
              </a:rPr>
              <a:t>Existing Protocols</a:t>
            </a:r>
            <a:br>
              <a:rPr lang="en-US" sz="4400" dirty="0">
                <a:solidFill>
                  <a:schemeClr val="accent1"/>
                </a:solidFill>
              </a:rPr>
            </a:br>
            <a:endParaRPr lang="en-UK" dirty="0">
              <a:solidFill>
                <a:schemeClr val="accent1"/>
              </a:solidFill>
            </a:endParaRPr>
          </a:p>
        </p:txBody>
      </p:sp>
      <p:sp>
        <p:nvSpPr>
          <p:cNvPr id="3" name="Content Placeholder 2">
            <a:extLst>
              <a:ext uri="{FF2B5EF4-FFF2-40B4-BE49-F238E27FC236}">
                <a16:creationId xmlns:a16="http://schemas.microsoft.com/office/drawing/2014/main" id="{09175745-1C7F-4C82-8335-6746EEE98A1D}"/>
              </a:ext>
            </a:extLst>
          </p:cNvPr>
          <p:cNvSpPr>
            <a:spLocks noGrp="1"/>
          </p:cNvSpPr>
          <p:nvPr>
            <p:ph idx="1"/>
          </p:nvPr>
        </p:nvSpPr>
        <p:spPr>
          <a:xfrm>
            <a:off x="811733" y="1805142"/>
            <a:ext cx="9523556" cy="4251709"/>
          </a:xfrm>
        </p:spPr>
        <p:txBody>
          <a:bodyPr vert="horz" lIns="91440" tIns="45720" rIns="91440" bIns="45720" rtlCol="0" anchor="t">
            <a:normAutofit fontScale="92500"/>
          </a:bodyPr>
          <a:lstStyle/>
          <a:p>
            <a:pPr defTabSz="685800">
              <a:lnSpc>
                <a:spcPct val="107000"/>
              </a:lnSpc>
              <a:defRPr/>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Read your group case scenario and answer in groups:</a:t>
            </a:r>
          </a:p>
          <a:p>
            <a:pPr defTabSz="685800">
              <a:lnSpc>
                <a:spcPct val="107000"/>
              </a:lnSpc>
              <a:defRPr/>
            </a:pPr>
            <a:endPar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endParaRPr>
          </a:p>
          <a:p>
            <a:pPr defTabSz="685800">
              <a:lnSpc>
                <a:spcPct val="107000"/>
              </a:lnSpc>
              <a:defRPr/>
            </a:pPr>
            <a:endPar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endParaRPr>
          </a:p>
          <a:p>
            <a:pPr marL="428625" indent="-428625">
              <a:lnSpc>
                <a:spcPct val="107000"/>
              </a:lnSpc>
              <a:buFont typeface="+mj-lt"/>
              <a:buAutoNum type="arabicPeriod"/>
              <a:defRPr/>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With your existing services &amp; protocols, what support would the mother &amp; infant receive in this scenario?</a:t>
            </a:r>
          </a:p>
          <a:p>
            <a:pPr marL="428625" indent="-428625">
              <a:lnSpc>
                <a:spcPct val="107000"/>
              </a:lnSpc>
              <a:buFont typeface="+mj-lt"/>
              <a:buAutoNum type="arabicPeriod"/>
              <a:defRPr/>
            </a:pPr>
            <a:r>
              <a:rPr lang="en-US" dirty="0">
                <a:solidFill>
                  <a:srgbClr val="222221"/>
                </a:solidFill>
                <a:latin typeface="Lato" panose="020F0502020204030203" pitchFamily="34" charset="0"/>
                <a:ea typeface="Calibri" panose="020F0502020204030204" pitchFamily="34" charset="0"/>
                <a:cs typeface="Times New Roman" panose="02020603050405020304" pitchFamily="18" charset="0"/>
              </a:rPr>
              <a:t>What existing guidelines or resources would you use to guide their care?</a:t>
            </a:r>
          </a:p>
          <a:p>
            <a:pPr marL="428625" indent="-428625">
              <a:lnSpc>
                <a:spcPct val="107000"/>
              </a:lnSpc>
              <a:buFont typeface="+mj-lt"/>
              <a:buAutoNum type="arabicPeriod"/>
              <a:defRPr/>
            </a:pPr>
            <a:endPar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endParaRP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1: </a:t>
            </a:r>
            <a:r>
              <a:rPr lang="en-GB" dirty="0">
                <a:solidFill>
                  <a:srgbClr val="7030A0"/>
                </a:solidFill>
                <a:latin typeface="Lato" panose="020F0502020204030203" pitchFamily="34" charset="0"/>
                <a:ea typeface="Calibri" panose="020F0502020204030204" pitchFamily="34" charset="0"/>
                <a:cs typeface="Times New Roman" panose="02020603050405020304" pitchFamily="18" charset="0"/>
              </a:rPr>
              <a:t>Scenario A</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2: </a:t>
            </a:r>
            <a:r>
              <a:rPr lang="en-US" dirty="0">
                <a:solidFill>
                  <a:srgbClr val="E80EAF"/>
                </a:solidFill>
                <a:latin typeface="Lato" panose="020F0502020204030203" pitchFamily="34" charset="0"/>
                <a:ea typeface="Calibri" panose="020F0502020204030204" pitchFamily="34" charset="0"/>
                <a:cs typeface="Times New Roman" panose="02020603050405020304" pitchFamily="18" charset="0"/>
              </a:rPr>
              <a:t>Scenario B</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3: </a:t>
            </a:r>
            <a:r>
              <a:rPr lang="en-US" dirty="0">
                <a:solidFill>
                  <a:srgbClr val="00B0F0"/>
                </a:solidFill>
                <a:latin typeface="Lato" panose="020F0502020204030203" pitchFamily="34" charset="0"/>
                <a:ea typeface="Calibri" panose="020F0502020204030204" pitchFamily="34" charset="0"/>
                <a:cs typeface="Times New Roman" panose="02020603050405020304" pitchFamily="18" charset="0"/>
              </a:rPr>
              <a:t>Scenario C</a:t>
            </a:r>
          </a:p>
          <a:p>
            <a:pPr algn="ctr">
              <a:lnSpc>
                <a:spcPct val="107000"/>
              </a:lnSpc>
            </a:pPr>
            <a:r>
              <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rPr>
              <a:t>GROUP 4: </a:t>
            </a:r>
            <a:r>
              <a:rPr lang="en-US" dirty="0">
                <a:solidFill>
                  <a:srgbClr val="F2A900"/>
                </a:solidFill>
                <a:latin typeface="Lato" panose="020F0502020204030203" pitchFamily="34" charset="0"/>
                <a:ea typeface="Calibri" panose="020F0502020204030204" pitchFamily="34" charset="0"/>
                <a:cs typeface="Times New Roman" panose="02020603050405020304" pitchFamily="18" charset="0"/>
              </a:rPr>
              <a:t>Scenario D</a:t>
            </a:r>
            <a:endParaRPr lang="en-GB" dirty="0">
              <a:solidFill>
                <a:srgbClr val="222221"/>
              </a:solidFill>
              <a:latin typeface="Lato"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79636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cs typeface="Calibri Light" panose="020F0302020204030204" pitchFamily="34" charset="0"/>
              </a:rPr>
              <a:t>Why is MAMI needed?</a:t>
            </a:r>
            <a:r>
              <a:rPr lang="en-US" sz="4000" dirty="0"/>
              <a:t> </a:t>
            </a:r>
            <a:br>
              <a:rPr lang="en-US" sz="4000" dirty="0"/>
            </a:br>
            <a:r>
              <a:rPr lang="en-US" sz="4000" dirty="0">
                <a:solidFill>
                  <a:schemeClr val="accent1"/>
                </a:solidFill>
              </a:rPr>
              <a:t>Gap in existing care</a:t>
            </a:r>
            <a:endParaRPr lang="en-US" sz="4000" dirty="0">
              <a:latin typeface="Garamond" panose="02020404030301010803" pitchFamily="18" charset="0"/>
              <a:cs typeface="Calibri Light" panose="020F0302020204030204" pitchFamily="34" charset="0"/>
            </a:endParaRPr>
          </a:p>
        </p:txBody>
      </p:sp>
      <p:sp>
        <p:nvSpPr>
          <p:cNvPr id="4" name="Footer Placeholder 3"/>
          <p:cNvSpPr>
            <a:spLocks noGrp="1"/>
          </p:cNvSpPr>
          <p:nvPr>
            <p:ph type="ftr" sz="quarter" idx="4294967295"/>
          </p:nvPr>
        </p:nvSpPr>
        <p:spPr>
          <a:xfrm>
            <a:off x="0" y="6440488"/>
            <a:ext cx="5099050" cy="365125"/>
          </a:xfrm>
        </p:spPr>
        <p:txBody>
          <a:bodyPr/>
          <a:lstStyle/>
          <a:p>
            <a:r>
              <a:rPr lang="en-US">
                <a:solidFill>
                  <a:srgbClr val="222221"/>
                </a:solidFill>
                <a:latin typeface="Lato" panose="020F0502020204030203" pitchFamily="34" charset="0"/>
              </a:rPr>
              <a:t>MAMI Care Pathway Package Orientation</a:t>
            </a:r>
            <a:endParaRPr lang="en-US" dirty="0">
              <a:solidFill>
                <a:srgbClr val="222221"/>
              </a:solidFill>
              <a:latin typeface="Lato" panose="020F0502020204030203" pitchFamily="34" charset="0"/>
            </a:endParaRPr>
          </a:p>
        </p:txBody>
      </p:sp>
      <p:sp>
        <p:nvSpPr>
          <p:cNvPr id="5" name="Slide Number Placeholder 4"/>
          <p:cNvSpPr>
            <a:spLocks noGrp="1"/>
          </p:cNvSpPr>
          <p:nvPr>
            <p:ph type="sldNum" sz="quarter" idx="4294967295"/>
          </p:nvPr>
        </p:nvSpPr>
        <p:spPr>
          <a:xfrm>
            <a:off x="11161713" y="6440488"/>
            <a:ext cx="1030287" cy="365125"/>
          </a:xfrm>
        </p:spPr>
        <p:txBody>
          <a:bodyPr/>
          <a:lstStyle/>
          <a:p>
            <a:fld id="{C3FDE51E-0052-334C-A4B2-C567FE9F326F}" type="slidenum">
              <a:rPr lang="en-US">
                <a:solidFill>
                  <a:srgbClr val="222221"/>
                </a:solidFill>
                <a:latin typeface="Lato" panose="020F0502020204030203" pitchFamily="34" charset="0"/>
              </a:rPr>
              <a:pPr/>
              <a:t>12</a:t>
            </a:fld>
            <a:endParaRPr lang="en-US">
              <a:solidFill>
                <a:srgbClr val="222221"/>
              </a:solidFill>
              <a:latin typeface="Lato" panose="020F0502020204030203" pitchFamily="34" charset="0"/>
            </a:endParaRPr>
          </a:p>
        </p:txBody>
      </p:sp>
      <p:sp>
        <p:nvSpPr>
          <p:cNvPr id="3" name="Date Placeholder 2"/>
          <p:cNvSpPr>
            <a:spLocks noGrp="1"/>
          </p:cNvSpPr>
          <p:nvPr>
            <p:ph type="dt" sz="half" idx="4294967295"/>
          </p:nvPr>
        </p:nvSpPr>
        <p:spPr>
          <a:xfrm>
            <a:off x="10082213" y="6440488"/>
            <a:ext cx="2109787" cy="365125"/>
          </a:xfrm>
        </p:spPr>
        <p:txBody>
          <a:bodyPr/>
          <a:lstStyle/>
          <a:p>
            <a:fld id="{3F183E5F-4EEB-4789-A432-C7B5750C1A2B}" type="datetime3">
              <a:rPr lang="en-US" smtClean="0">
                <a:solidFill>
                  <a:srgbClr val="222221"/>
                </a:solidFill>
                <a:latin typeface="Lato" panose="020F0502020204030203" pitchFamily="34" charset="0"/>
              </a:rPr>
              <a:t>11 December 2023</a:t>
            </a:fld>
            <a:endParaRPr lang="en-US" dirty="0">
              <a:solidFill>
                <a:srgbClr val="222221"/>
              </a:solidFill>
              <a:latin typeface="Lato" panose="020F0502020204030203" pitchFamily="34" charset="0"/>
            </a:endParaRPr>
          </a:p>
        </p:txBody>
      </p:sp>
      <p:graphicFrame>
        <p:nvGraphicFramePr>
          <p:cNvPr id="11" name="Content Placeholder 5">
            <a:extLst>
              <a:ext uri="{FF2B5EF4-FFF2-40B4-BE49-F238E27FC236}">
                <a16:creationId xmlns:a16="http://schemas.microsoft.com/office/drawing/2014/main" id="{C41366CE-5015-4664-BEF5-D3CFE5952F4C}"/>
              </a:ext>
            </a:extLst>
          </p:cNvPr>
          <p:cNvGraphicFramePr>
            <a:graphicFrameLocks/>
          </p:cNvGraphicFramePr>
          <p:nvPr>
            <p:extLst>
              <p:ext uri="{D42A27DB-BD31-4B8C-83A1-F6EECF244321}">
                <p14:modId xmlns:p14="http://schemas.microsoft.com/office/powerpoint/2010/main" val="406376781"/>
              </p:ext>
            </p:extLst>
          </p:nvPr>
        </p:nvGraphicFramePr>
        <p:xfrm>
          <a:off x="566179" y="1968586"/>
          <a:ext cx="11043520" cy="292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59AC7375-F658-429C-A0F5-F8497B40A42D}"/>
              </a:ext>
            </a:extLst>
          </p:cNvPr>
          <p:cNvSpPr txBox="1"/>
          <p:nvPr/>
        </p:nvSpPr>
        <p:spPr>
          <a:xfrm>
            <a:off x="4047197" y="4376212"/>
            <a:ext cx="3891679" cy="923330"/>
          </a:xfrm>
          <a:prstGeom prst="rect">
            <a:avLst/>
          </a:prstGeom>
          <a:noFill/>
          <a:ln>
            <a:noFill/>
          </a:ln>
        </p:spPr>
        <p:txBody>
          <a:bodyPr wrap="square" rtlCol="0">
            <a:spAutoFit/>
          </a:bodyPr>
          <a:lstStyle/>
          <a:p>
            <a:pPr algn="ctr"/>
            <a:r>
              <a:rPr lang="en-CA" b="1" dirty="0">
                <a:solidFill>
                  <a:srgbClr val="C00000"/>
                </a:solidFill>
                <a:latin typeface="Lato" panose="020F0502020204030203" pitchFamily="34" charset="0"/>
                <a:ea typeface="Open sans" panose="020B0606030504020204" pitchFamily="34" charset="0"/>
                <a:cs typeface="Open sans" panose="020B0606030504020204" pitchFamily="34" charset="0"/>
              </a:rPr>
              <a:t>GAP IN CARE:</a:t>
            </a:r>
          </a:p>
          <a:p>
            <a:pPr algn="ctr"/>
            <a:r>
              <a:rPr lang="en-CA" dirty="0">
                <a:solidFill>
                  <a:srgbClr val="222221"/>
                </a:solidFill>
                <a:latin typeface="Lato" panose="020F0502020204030203" pitchFamily="34" charset="0"/>
              </a:rPr>
              <a:t>Limited </a:t>
            </a:r>
            <a:r>
              <a:rPr lang="en-CA" b="1" dirty="0">
                <a:solidFill>
                  <a:srgbClr val="C00000"/>
                </a:solidFill>
                <a:latin typeface="Lato" panose="020F0502020204030203" pitchFamily="34" charset="0"/>
                <a:ea typeface="Open sans" panose="020B0606030504020204" pitchFamily="34" charset="0"/>
                <a:cs typeface="Open sans" panose="020B0606030504020204" pitchFamily="34" charset="0"/>
              </a:rPr>
              <a:t>outpatient</a:t>
            </a:r>
            <a:r>
              <a:rPr lang="en-CA" dirty="0">
                <a:solidFill>
                  <a:srgbClr val="222221"/>
                </a:solidFill>
                <a:latin typeface="Lato" panose="020F0502020204030203" pitchFamily="34" charset="0"/>
              </a:rPr>
              <a:t> support </a:t>
            </a:r>
          </a:p>
          <a:p>
            <a:pPr algn="ctr"/>
            <a:r>
              <a:rPr lang="en-CA" dirty="0">
                <a:solidFill>
                  <a:srgbClr val="222221"/>
                </a:solidFill>
                <a:latin typeface="Lato" panose="020F0502020204030203" pitchFamily="34" charset="0"/>
              </a:rPr>
              <a:t>Limited </a:t>
            </a:r>
            <a:r>
              <a:rPr lang="en-CA" b="1" dirty="0">
                <a:solidFill>
                  <a:srgbClr val="C00000"/>
                </a:solidFill>
                <a:latin typeface="Lato" panose="020F0502020204030203" pitchFamily="34" charset="0"/>
                <a:ea typeface="Open sans" panose="020B0606030504020204" pitchFamily="34" charset="0"/>
                <a:cs typeface="Open sans" panose="020B0606030504020204" pitchFamily="34" charset="0"/>
              </a:rPr>
              <a:t>monitoring</a:t>
            </a:r>
            <a:endParaRPr lang="en-CA" dirty="0">
              <a:solidFill>
                <a:srgbClr val="C00000"/>
              </a:solidFill>
              <a:latin typeface="Lato" panose="020F0502020204030203" pitchFamily="34" charset="0"/>
            </a:endParaRPr>
          </a:p>
        </p:txBody>
      </p:sp>
      <p:sp>
        <p:nvSpPr>
          <p:cNvPr id="13" name="Right Brace 12">
            <a:extLst>
              <a:ext uri="{FF2B5EF4-FFF2-40B4-BE49-F238E27FC236}">
                <a16:creationId xmlns:a16="http://schemas.microsoft.com/office/drawing/2014/main" id="{5C6C8CCE-F6EA-47A1-81D3-015475DF6A28}"/>
              </a:ext>
            </a:extLst>
          </p:cNvPr>
          <p:cNvSpPr/>
          <p:nvPr/>
        </p:nvSpPr>
        <p:spPr>
          <a:xfrm rot="5400000">
            <a:off x="5745700" y="3087055"/>
            <a:ext cx="364922" cy="2348762"/>
          </a:xfrm>
          <a:prstGeom prst="rightBrace">
            <a:avLst>
              <a:gd name="adj1" fmla="val 0"/>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1350" dirty="0">
              <a:solidFill>
                <a:srgbClr val="222221"/>
              </a:solidFill>
              <a:latin typeface="Lato" panose="020F0502020204030203" pitchFamily="34" charset="0"/>
            </a:endParaRPr>
          </a:p>
        </p:txBody>
      </p:sp>
      <p:sp>
        <p:nvSpPr>
          <p:cNvPr id="14" name="TextBox 13"/>
          <p:cNvSpPr txBox="1"/>
          <p:nvPr/>
        </p:nvSpPr>
        <p:spPr>
          <a:xfrm>
            <a:off x="8143629" y="5874281"/>
            <a:ext cx="3466070" cy="173124"/>
          </a:xfrm>
          <a:prstGeom prst="rect">
            <a:avLst/>
          </a:prstGeom>
          <a:noFill/>
        </p:spPr>
        <p:txBody>
          <a:bodyPr wrap="square" lIns="0" tIns="0" rIns="0" bIns="0" rtlCol="0">
            <a:spAutoFit/>
          </a:bodyPr>
          <a:lstStyle/>
          <a:p>
            <a:r>
              <a:rPr lang="en-US" sz="1125" i="1" dirty="0">
                <a:solidFill>
                  <a:srgbClr val="222221"/>
                </a:solidFill>
                <a:latin typeface="Lato" panose="020F0502020204030203" pitchFamily="34" charset="0"/>
                <a:cs typeface="Gill Sans Infant Std"/>
              </a:rPr>
              <a:t>Adapted from a slide produced by the MAMI GN</a:t>
            </a:r>
          </a:p>
        </p:txBody>
      </p:sp>
    </p:spTree>
    <p:extLst>
      <p:ext uri="{BB962C8B-B14F-4D97-AF65-F5344CB8AC3E}">
        <p14:creationId xmlns:p14="http://schemas.microsoft.com/office/powerpoint/2010/main" val="61418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C2E24D-FB7E-4163-AF6A-5E4257677FD5}"/>
              </a:ext>
            </a:extLst>
          </p:cNvPr>
          <p:cNvPicPr>
            <a:picLocks noChangeAspect="1"/>
          </p:cNvPicPr>
          <p:nvPr/>
        </p:nvPicPr>
        <p:blipFill rotWithShape="1">
          <a:blip r:embed="rId3">
            <a:extLst>
              <a:ext uri="{28A0092B-C50C-407E-A947-70E740481C1C}">
                <a14:useLocalDpi xmlns:a14="http://schemas.microsoft.com/office/drawing/2010/main" val="0"/>
              </a:ext>
            </a:extLst>
          </a:blip>
          <a:srcRect l="29304" r="30001" b="13611"/>
          <a:stretch/>
        </p:blipFill>
        <p:spPr>
          <a:xfrm>
            <a:off x="366219" y="2490468"/>
            <a:ext cx="1760517" cy="3737344"/>
          </a:xfrm>
          <a:prstGeom prst="rect">
            <a:avLst/>
          </a:prstGeom>
        </p:spPr>
      </p:pic>
      <p:grpSp>
        <p:nvGrpSpPr>
          <p:cNvPr id="10" name="Group 9">
            <a:extLst>
              <a:ext uri="{FF2B5EF4-FFF2-40B4-BE49-F238E27FC236}">
                <a16:creationId xmlns:a16="http://schemas.microsoft.com/office/drawing/2014/main" id="{D73DE8CF-BE28-4AA8-BB58-F2A86523B4BB}"/>
              </a:ext>
            </a:extLst>
          </p:cNvPr>
          <p:cNvGrpSpPr/>
          <p:nvPr/>
        </p:nvGrpSpPr>
        <p:grpSpPr>
          <a:xfrm>
            <a:off x="901796" y="3347411"/>
            <a:ext cx="1336304" cy="1727465"/>
            <a:chOff x="2206801" y="1618400"/>
            <a:chExt cx="863131" cy="1089349"/>
          </a:xfrm>
          <a:solidFill>
            <a:schemeClr val="bg1"/>
          </a:solidFill>
        </p:grpSpPr>
        <p:sp>
          <p:nvSpPr>
            <p:cNvPr id="11" name="Freeform: Shape 20">
              <a:extLst>
                <a:ext uri="{FF2B5EF4-FFF2-40B4-BE49-F238E27FC236}">
                  <a16:creationId xmlns:a16="http://schemas.microsoft.com/office/drawing/2014/main" id="{976957DA-0976-4AD2-963B-D4D6A6587451}"/>
                </a:ext>
              </a:extLst>
            </p:cNvPr>
            <p:cNvSpPr/>
            <p:nvPr/>
          </p:nvSpPr>
          <p:spPr>
            <a:xfrm>
              <a:off x="2456299" y="1618400"/>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solidFill>
                <a:schemeClr val="tx1"/>
              </a:solidFill>
              <a:prstDash val="solid"/>
              <a:miter/>
            </a:ln>
          </p:spPr>
          <p:txBody>
            <a:bodyPr rtlCol="0" anchor="ctr"/>
            <a:lstStyle/>
            <a:p>
              <a:endParaRPr lang="en-GB"/>
            </a:p>
          </p:txBody>
        </p:sp>
        <p:sp>
          <p:nvSpPr>
            <p:cNvPr id="13" name="Freeform: Shape 21">
              <a:extLst>
                <a:ext uri="{FF2B5EF4-FFF2-40B4-BE49-F238E27FC236}">
                  <a16:creationId xmlns:a16="http://schemas.microsoft.com/office/drawing/2014/main" id="{A581487B-FB58-4EB6-A727-FABDAF8EBF57}"/>
                </a:ext>
              </a:extLst>
            </p:cNvPr>
            <p:cNvSpPr/>
            <p:nvPr/>
          </p:nvSpPr>
          <p:spPr>
            <a:xfrm>
              <a:off x="2206801" y="1979482"/>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solidFill>
                <a:schemeClr val="tx1"/>
              </a:solidFill>
              <a:prstDash val="solid"/>
              <a:miter/>
            </a:ln>
          </p:spPr>
          <p:txBody>
            <a:bodyPr rtlCol="0" anchor="ctr"/>
            <a:lstStyle/>
            <a:p>
              <a:endParaRPr lang="en-GB"/>
            </a:p>
          </p:txBody>
        </p:sp>
      </p:grpSp>
      <p:sp>
        <p:nvSpPr>
          <p:cNvPr id="15" name="Explosion 2 14"/>
          <p:cNvSpPr/>
          <p:nvPr/>
        </p:nvSpPr>
        <p:spPr>
          <a:xfrm rot="20301595">
            <a:off x="7852346" y="4079864"/>
            <a:ext cx="1986463" cy="2144435"/>
          </a:xfrm>
          <a:prstGeom prst="irregularSeal2">
            <a:avLst/>
          </a:prstGeom>
          <a:ln>
            <a:solidFill>
              <a:schemeClr val="bg2">
                <a:lumMod val="75000"/>
              </a:schemeClr>
            </a:solidFill>
          </a:ln>
        </p:spPr>
        <p:txBody>
          <a:bodyPr wrap="square">
            <a:spAutoFit/>
          </a:bodyPr>
          <a:lstStyle/>
          <a:p>
            <a:pPr algn="ctr"/>
            <a:r>
              <a:rPr lang="en-US" sz="1400" b="1" dirty="0">
                <a:latin typeface="Arial" panose="020B0604020202020204" pitchFamily="34" charset="0"/>
                <a:cs typeface="Arial" panose="020B0604020202020204" pitchFamily="34" charset="0"/>
              </a:rPr>
              <a:t>Early intro of other foods</a:t>
            </a:r>
          </a:p>
        </p:txBody>
      </p:sp>
      <p:pic>
        <p:nvPicPr>
          <p:cNvPr id="17" name="Picture 4" descr="How to tell if tongue tie is affecting bottle-feed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010" y="2165153"/>
            <a:ext cx="1755982" cy="1303594"/>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409856" y="2797027"/>
            <a:ext cx="1531776" cy="707886"/>
          </a:xfrm>
          <a:prstGeom prst="rect">
            <a:avLst/>
          </a:prstGeom>
        </p:spPr>
        <p:txBody>
          <a:bodyPr wrap="square">
            <a:spAutoFit/>
          </a:bodyPr>
          <a:lstStyle/>
          <a:p>
            <a:pPr algn="ctr"/>
            <a:r>
              <a:rPr lang="en-US" sz="2000" b="1" dirty="0">
                <a:solidFill>
                  <a:schemeClr val="accent3"/>
                </a:solidFill>
                <a:latin typeface="Lato" panose="020F0502020204030203" pitchFamily="34" charset="0"/>
                <a:cs typeface="Arial" panose="020B0604020202020204" pitchFamily="34" charset="0"/>
              </a:rPr>
              <a:t>Admission to CMAM</a:t>
            </a:r>
          </a:p>
        </p:txBody>
      </p:sp>
      <p:cxnSp>
        <p:nvCxnSpPr>
          <p:cNvPr id="19" name="Straight Connector 18"/>
          <p:cNvCxnSpPr>
            <a:stCxn id="11" idx="0"/>
            <a:endCxn id="17" idx="1"/>
          </p:cNvCxnSpPr>
          <p:nvPr/>
        </p:nvCxnSpPr>
        <p:spPr>
          <a:xfrm flipV="1">
            <a:off x="1832085" y="2816950"/>
            <a:ext cx="680925" cy="820348"/>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Straight Arrow Connector 19"/>
          <p:cNvCxnSpPr/>
          <p:nvPr/>
        </p:nvCxnSpPr>
        <p:spPr>
          <a:xfrm>
            <a:off x="2238100" y="4455862"/>
            <a:ext cx="8236464" cy="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1" name="Explosion 1 20"/>
          <p:cNvSpPr/>
          <p:nvPr/>
        </p:nvSpPr>
        <p:spPr>
          <a:xfrm rot="793636">
            <a:off x="5313818" y="4453148"/>
            <a:ext cx="2022469" cy="2074545"/>
          </a:xfrm>
          <a:prstGeom prst="irregularSeal1">
            <a:avLst/>
          </a:prstGeom>
          <a:ln>
            <a:solidFill>
              <a:schemeClr val="bg2">
                <a:lumMod val="75000"/>
              </a:schemeClr>
            </a:solidFill>
          </a:ln>
        </p:spPr>
        <p:txBody>
          <a:bodyPr wrap="square">
            <a:spAutoFit/>
          </a:bodyPr>
          <a:lstStyle/>
          <a:p>
            <a:pPr algn="ctr"/>
            <a:r>
              <a:rPr lang="en-US" sz="1400" b="1" dirty="0">
                <a:latin typeface="Arial" panose="020B0604020202020204" pitchFamily="34" charset="0"/>
                <a:cs typeface="Arial" panose="020B0604020202020204" pitchFamily="34" charset="0"/>
              </a:rPr>
              <a:t>Introduces infant formula</a:t>
            </a:r>
          </a:p>
        </p:txBody>
      </p:sp>
      <p:sp>
        <p:nvSpPr>
          <p:cNvPr id="22" name="Explosion 1 21"/>
          <p:cNvSpPr/>
          <p:nvPr/>
        </p:nvSpPr>
        <p:spPr>
          <a:xfrm rot="20908115">
            <a:off x="3630565" y="3397799"/>
            <a:ext cx="1687707" cy="1469469"/>
          </a:xfrm>
          <a:prstGeom prst="irregularSeal1">
            <a:avLst/>
          </a:prstGeom>
          <a:ln>
            <a:solidFill>
              <a:schemeClr val="bg2">
                <a:lumMod val="75000"/>
              </a:schemeClr>
            </a:solidFill>
          </a:ln>
        </p:spPr>
        <p:txBody>
          <a:bodyPr wrap="square">
            <a:spAutoFit/>
          </a:bodyPr>
          <a:lstStyle/>
          <a:p>
            <a:pPr algn="ctr"/>
            <a:r>
              <a:rPr lang="en-US" sz="1400" b="1" dirty="0">
                <a:latin typeface="Arial" panose="020B0604020202020204" pitchFamily="34" charset="0"/>
                <a:cs typeface="Arial" panose="020B0604020202020204" pitchFamily="34" charset="0"/>
              </a:rPr>
              <a:t>Mother stressed</a:t>
            </a:r>
          </a:p>
        </p:txBody>
      </p:sp>
      <p:sp>
        <p:nvSpPr>
          <p:cNvPr id="23" name="Explosion 2 22"/>
          <p:cNvSpPr/>
          <p:nvPr/>
        </p:nvSpPr>
        <p:spPr>
          <a:xfrm rot="19577503">
            <a:off x="1576416" y="4320981"/>
            <a:ext cx="2568604" cy="1660208"/>
          </a:xfrm>
          <a:prstGeom prst="irregularSeal2">
            <a:avLst/>
          </a:prstGeom>
          <a:ln>
            <a:solidFill>
              <a:schemeClr val="bg2">
                <a:lumMod val="75000"/>
              </a:schemeClr>
            </a:solidFill>
          </a:ln>
        </p:spPr>
        <p:txBody>
          <a:bodyPr wrap="square">
            <a:spAutoFit/>
          </a:bodyPr>
          <a:lstStyle/>
          <a:p>
            <a:pPr algn="ctr"/>
            <a:r>
              <a:rPr lang="en-US" sz="1400" b="1" dirty="0">
                <a:latin typeface="Arial" panose="020B0604020202020204" pitchFamily="34" charset="0"/>
                <a:cs typeface="Arial" panose="020B0604020202020204" pitchFamily="34" charset="0"/>
              </a:rPr>
              <a:t>Breast feeding difficulties</a:t>
            </a:r>
          </a:p>
        </p:txBody>
      </p:sp>
      <p:sp>
        <p:nvSpPr>
          <p:cNvPr id="24" name="Rectangle 23"/>
          <p:cNvSpPr/>
          <p:nvPr/>
        </p:nvSpPr>
        <p:spPr>
          <a:xfrm>
            <a:off x="4159395" y="2797027"/>
            <a:ext cx="4067027" cy="461665"/>
          </a:xfrm>
          <a:prstGeom prst="rect">
            <a:avLst/>
          </a:prstGeom>
          <a:ln>
            <a:noFill/>
          </a:ln>
        </p:spPr>
        <p:txBody>
          <a:bodyPr wrap="square">
            <a:spAutoFit/>
          </a:bodyPr>
          <a:lstStyle/>
          <a:p>
            <a:pPr algn="ctr"/>
            <a:r>
              <a:rPr lang="en-US" sz="2400" b="1" dirty="0">
                <a:latin typeface="Lato" panose="020F0502020204030203" pitchFamily="34" charset="0"/>
                <a:cs typeface="Arial" panose="020B0604020202020204" pitchFamily="34" charset="0"/>
              </a:rPr>
              <a:t>Tongue tie not picked up</a:t>
            </a:r>
          </a:p>
        </p:txBody>
      </p:sp>
      <p:sp>
        <p:nvSpPr>
          <p:cNvPr id="25" name="Left Brace 24"/>
          <p:cNvSpPr/>
          <p:nvPr/>
        </p:nvSpPr>
        <p:spPr>
          <a:xfrm rot="5400000" flipV="1">
            <a:off x="6257505" y="-483715"/>
            <a:ext cx="665802" cy="8328059"/>
          </a:xfrm>
          <a:prstGeom prst="leftBrace">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Arrow Connector 25"/>
          <p:cNvCxnSpPr>
            <a:stCxn id="18" idx="2"/>
          </p:cNvCxnSpPr>
          <p:nvPr/>
        </p:nvCxnSpPr>
        <p:spPr>
          <a:xfrm flipH="1">
            <a:off x="11165288" y="3504913"/>
            <a:ext cx="10456" cy="79309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7" name="Explosion 1 26"/>
          <p:cNvSpPr/>
          <p:nvPr/>
        </p:nvSpPr>
        <p:spPr>
          <a:xfrm rot="20908115">
            <a:off x="3370918" y="4757277"/>
            <a:ext cx="2119479" cy="2074545"/>
          </a:xfrm>
          <a:prstGeom prst="irregularSeal1">
            <a:avLst/>
          </a:prstGeom>
          <a:ln>
            <a:solidFill>
              <a:schemeClr val="bg2">
                <a:lumMod val="75000"/>
              </a:schemeClr>
            </a:solidFill>
          </a:ln>
        </p:spPr>
        <p:txBody>
          <a:bodyPr wrap="square">
            <a:spAutoFit/>
          </a:bodyPr>
          <a:lstStyle/>
          <a:p>
            <a:pPr algn="ctr"/>
            <a:r>
              <a:rPr lang="en-US" sz="1400" b="1" dirty="0">
                <a:latin typeface="Arial" panose="020B0604020202020204" pitchFamily="34" charset="0"/>
                <a:cs typeface="Arial" panose="020B0604020202020204" pitchFamily="34" charset="0"/>
              </a:rPr>
              <a:t>Infant growth faltering</a:t>
            </a:r>
          </a:p>
        </p:txBody>
      </p:sp>
      <p:grpSp>
        <p:nvGrpSpPr>
          <p:cNvPr id="28" name="Group 27"/>
          <p:cNvGrpSpPr/>
          <p:nvPr/>
        </p:nvGrpSpPr>
        <p:grpSpPr>
          <a:xfrm>
            <a:off x="9865638" y="5012633"/>
            <a:ext cx="2519400" cy="1414728"/>
            <a:chOff x="9672600" y="4684356"/>
            <a:chExt cx="2519400" cy="1414728"/>
          </a:xfrm>
        </p:grpSpPr>
        <p:sp>
          <p:nvSpPr>
            <p:cNvPr id="29" name="TextBox 28"/>
            <p:cNvSpPr txBox="1"/>
            <p:nvPr/>
          </p:nvSpPr>
          <p:spPr>
            <a:xfrm>
              <a:off x="10437966" y="4861494"/>
              <a:ext cx="1754034" cy="584775"/>
            </a:xfrm>
            <a:prstGeom prst="rect">
              <a:avLst/>
            </a:prstGeom>
            <a:noFill/>
          </p:spPr>
          <p:txBody>
            <a:bodyPr wrap="square" rtlCol="0">
              <a:spAutoFit/>
            </a:bodyPr>
            <a:lstStyle/>
            <a:p>
              <a:r>
                <a:rPr lang="en-US" sz="1600" b="1" dirty="0">
                  <a:solidFill>
                    <a:schemeClr val="bg2"/>
                  </a:solidFill>
                  <a:latin typeface="Lato" panose="020F0502020204030203" pitchFamily="34" charset="0"/>
                </a:rPr>
                <a:t>Additional financial costs?</a:t>
              </a:r>
            </a:p>
          </p:txBody>
        </p:sp>
        <p:grpSp>
          <p:nvGrpSpPr>
            <p:cNvPr id="30" name="Group 29"/>
            <p:cNvGrpSpPr/>
            <p:nvPr/>
          </p:nvGrpSpPr>
          <p:grpSpPr>
            <a:xfrm>
              <a:off x="9745716" y="5437365"/>
              <a:ext cx="2371932" cy="661719"/>
              <a:chOff x="9272718" y="5464132"/>
              <a:chExt cx="2371932" cy="661719"/>
            </a:xfrm>
          </p:grpSpPr>
          <p:pic>
            <p:nvPicPr>
              <p:cNvPr id="32" name="Picture 2" descr="Health clinic, hospital, hospital building, medical center, medical  facility icon - Download on Iconfin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72718" y="5464132"/>
                <a:ext cx="562266" cy="56226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9964968" y="5541076"/>
                <a:ext cx="1679682" cy="584775"/>
              </a:xfrm>
              <a:prstGeom prst="rect">
                <a:avLst/>
              </a:prstGeom>
              <a:noFill/>
            </p:spPr>
            <p:txBody>
              <a:bodyPr wrap="square" rtlCol="0">
                <a:spAutoFit/>
              </a:bodyPr>
              <a:lstStyle/>
              <a:p>
                <a:r>
                  <a:rPr lang="en-US" sz="1600" b="1" dirty="0">
                    <a:solidFill>
                      <a:srgbClr val="FF0000"/>
                    </a:solidFill>
                    <a:latin typeface="Lato" panose="020F0502020204030203" pitchFamily="34" charset="0"/>
                  </a:rPr>
                  <a:t>Preventable health care?</a:t>
                </a:r>
              </a:p>
            </p:txBody>
          </p:sp>
        </p:grpSp>
        <p:pic>
          <p:nvPicPr>
            <p:cNvPr id="31" name="Picture 4" descr="Money Cartoon High Res Stock Images | Shutter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2600" y="4684356"/>
              <a:ext cx="838714" cy="72344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4" name="Straight Arrow Connector 33"/>
          <p:cNvCxnSpPr>
            <a:stCxn id="35" idx="2"/>
          </p:cNvCxnSpPr>
          <p:nvPr/>
        </p:nvCxnSpPr>
        <p:spPr>
          <a:xfrm flipH="1">
            <a:off x="7280007" y="2361523"/>
            <a:ext cx="39874" cy="184845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413340" y="1530526"/>
            <a:ext cx="1813082" cy="830997"/>
          </a:xfrm>
          <a:prstGeom prst="rect">
            <a:avLst/>
          </a:prstGeom>
        </p:spPr>
        <p:txBody>
          <a:bodyPr wrap="square">
            <a:spAutoFit/>
          </a:bodyPr>
          <a:lstStyle/>
          <a:p>
            <a:pPr algn="ctr"/>
            <a:r>
              <a:rPr lang="en-US" sz="1600" b="1" dirty="0">
                <a:solidFill>
                  <a:schemeClr val="accent3"/>
                </a:solidFill>
                <a:latin typeface="Lato" panose="020F0502020204030203" pitchFamily="34" charset="0"/>
                <a:cs typeface="Arial" panose="020B0604020202020204" pitchFamily="34" charset="0"/>
              </a:rPr>
              <a:t>Seeks health care for diarrhea episode</a:t>
            </a:r>
          </a:p>
        </p:txBody>
      </p:sp>
      <p:sp>
        <p:nvSpPr>
          <p:cNvPr id="36" name="TextBox 35"/>
          <p:cNvSpPr txBox="1"/>
          <p:nvPr/>
        </p:nvSpPr>
        <p:spPr>
          <a:xfrm>
            <a:off x="10437966" y="4285461"/>
            <a:ext cx="1754034" cy="401712"/>
          </a:xfrm>
          <a:prstGeom prst="rect">
            <a:avLst/>
          </a:prstGeom>
          <a:noFill/>
        </p:spPr>
        <p:txBody>
          <a:bodyPr wrap="square" rtlCol="0">
            <a:spAutoFit/>
          </a:bodyPr>
          <a:lstStyle/>
          <a:p>
            <a:r>
              <a:rPr lang="en-US" sz="2000" b="1" dirty="0">
                <a:latin typeface="Lato" panose="020F0502020204030203" pitchFamily="34" charset="0"/>
              </a:rPr>
              <a:t>6 MONTHS</a:t>
            </a:r>
          </a:p>
        </p:txBody>
      </p:sp>
      <p:pic>
        <p:nvPicPr>
          <p:cNvPr id="37" name="Picture 2" descr="Health clinic, hospital, hospital building, medical center, medical  facility icon - Download on Iconfin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6422" y="1362498"/>
            <a:ext cx="562266" cy="5622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ealth clinic, hospital, hospital building, medical center, medical  facility icon - Download on Iconfind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3594" y="2288724"/>
            <a:ext cx="562266" cy="5622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Money Cartoon High Res Stock Images | Shutter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37389">
            <a:off x="6915150" y="4848106"/>
            <a:ext cx="838714" cy="723446"/>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40" name="Picture 4" descr="Money Cartoon High Res Stock Images | Shutterst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37389">
            <a:off x="8145113" y="1999172"/>
            <a:ext cx="838714" cy="723446"/>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AB6F2B53-FD2B-5C6E-FAF3-6B08D0119E16}"/>
              </a:ext>
            </a:extLst>
          </p:cNvPr>
          <p:cNvSpPr>
            <a:spLocks noGrp="1"/>
          </p:cNvSpPr>
          <p:nvPr>
            <p:ph type="title"/>
          </p:nvPr>
        </p:nvSpPr>
        <p:spPr/>
        <p:txBody>
          <a:bodyPr>
            <a:normAutofit/>
          </a:bodyPr>
          <a:lstStyle/>
          <a:p>
            <a:r>
              <a:rPr lang="en-US" sz="4000" dirty="0">
                <a:cs typeface="Calibri Light" panose="020F0302020204030204" pitchFamily="34" charset="0"/>
              </a:rPr>
              <a:t>Missed Opportunities</a:t>
            </a:r>
            <a:endParaRPr lang="en-GB" sz="4000" dirty="0">
              <a:latin typeface="Garamond" panose="02020404030301010803" pitchFamily="18" charset="0"/>
            </a:endParaRPr>
          </a:p>
        </p:txBody>
      </p:sp>
      <p:sp>
        <p:nvSpPr>
          <p:cNvPr id="2" name="Date Placeholder 1"/>
          <p:cNvSpPr>
            <a:spLocks noGrp="1"/>
          </p:cNvSpPr>
          <p:nvPr>
            <p:ph type="dt" sz="half" idx="4294967295"/>
          </p:nvPr>
        </p:nvSpPr>
        <p:spPr>
          <a:xfrm>
            <a:off x="10082213" y="6440488"/>
            <a:ext cx="2109787" cy="365125"/>
          </a:xfrm>
        </p:spPr>
        <p:txBody>
          <a:bodyPr/>
          <a:lstStyle/>
          <a:p>
            <a:fld id="{E3876E50-8F2F-4A48-8C3E-F744D8B7738C}" type="datetime3">
              <a:rPr lang="en-US" smtClean="0"/>
              <a:t>11 December 2023</a:t>
            </a:fld>
            <a:endParaRPr lang="en-GB"/>
          </a:p>
        </p:txBody>
      </p:sp>
      <p:sp>
        <p:nvSpPr>
          <p:cNvPr id="3" name="Footer Placeholder 2"/>
          <p:cNvSpPr>
            <a:spLocks noGrp="1"/>
          </p:cNvSpPr>
          <p:nvPr>
            <p:ph type="ftr" sz="quarter" idx="4294967295"/>
          </p:nvPr>
        </p:nvSpPr>
        <p:spPr>
          <a:xfrm>
            <a:off x="0" y="6440488"/>
            <a:ext cx="5099050" cy="365125"/>
          </a:xfrm>
        </p:spPr>
        <p:txBody>
          <a:bodyPr/>
          <a:lstStyle/>
          <a:p>
            <a:r>
              <a:rPr lang="en-US"/>
              <a:t>MAMI Care Pathway Package Orientation</a:t>
            </a:r>
            <a:endParaRPr lang="en-GB"/>
          </a:p>
        </p:txBody>
      </p:sp>
      <p:sp>
        <p:nvSpPr>
          <p:cNvPr id="4" name="Slide Number Placeholder 3"/>
          <p:cNvSpPr>
            <a:spLocks noGrp="1"/>
          </p:cNvSpPr>
          <p:nvPr>
            <p:ph type="sldNum" sz="quarter" idx="4294967295"/>
          </p:nvPr>
        </p:nvSpPr>
        <p:spPr>
          <a:xfrm>
            <a:off x="11161713" y="6440488"/>
            <a:ext cx="1030287" cy="365125"/>
          </a:xfrm>
        </p:spPr>
        <p:txBody>
          <a:bodyPr/>
          <a:lstStyle/>
          <a:p>
            <a:fld id="{4F92D02D-F875-40C4-AD1E-9E8CD2C0A91A}" type="slidenum">
              <a:rPr lang="en-GB" smtClean="0"/>
              <a:t>13</a:t>
            </a:fld>
            <a:endParaRPr lang="en-GB"/>
          </a:p>
        </p:txBody>
      </p:sp>
      <p:sp>
        <p:nvSpPr>
          <p:cNvPr id="43" name="TextBox 42">
            <a:extLst>
              <a:ext uri="{FF2B5EF4-FFF2-40B4-BE49-F238E27FC236}">
                <a16:creationId xmlns:a16="http://schemas.microsoft.com/office/drawing/2014/main" id="{27C6153A-681B-4CD8-5885-3D6960117D6D}"/>
              </a:ext>
            </a:extLst>
          </p:cNvPr>
          <p:cNvSpPr txBox="1"/>
          <p:nvPr/>
        </p:nvSpPr>
        <p:spPr>
          <a:xfrm>
            <a:off x="7334507" y="6561676"/>
            <a:ext cx="2981909" cy="184666"/>
          </a:xfrm>
          <a:prstGeom prst="rect">
            <a:avLst/>
          </a:prstGeom>
          <a:noFill/>
        </p:spPr>
        <p:txBody>
          <a:bodyPr wrap="square" lIns="0" tIns="0" rIns="0" bIns="0" rtlCol="0">
            <a:spAutoFit/>
          </a:bodyPr>
          <a:lstStyle/>
          <a:p>
            <a:r>
              <a:rPr lang="en-US" sz="1200" i="1" dirty="0">
                <a:solidFill>
                  <a:srgbClr val="222221"/>
                </a:solidFill>
                <a:latin typeface="Garamond" panose="02020404030301010803" pitchFamily="18" charset="0"/>
                <a:cs typeface="Gill Sans Infant Std"/>
              </a:rPr>
              <a:t>Adapted from a slide produced by the MAMI GN</a:t>
            </a:r>
          </a:p>
        </p:txBody>
      </p:sp>
    </p:spTree>
    <p:extLst>
      <p:ext uri="{BB962C8B-B14F-4D97-AF65-F5344CB8AC3E}">
        <p14:creationId xmlns:p14="http://schemas.microsoft.com/office/powerpoint/2010/main" val="1792481338"/>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3.95833E-6 -3.7037E-7 L 0.67968 0.00787 " pathEditMode="relative" rAng="0" ptsTypes="AA">
                                      <p:cBhvr>
                                        <p:cTn id="32" dur="2000" fill="hold"/>
                                        <p:tgtEl>
                                          <p:spTgt spid="10"/>
                                        </p:tgtEl>
                                        <p:attrNameLst>
                                          <p:attrName>ppt_x</p:attrName>
                                          <p:attrName>ppt_y</p:attrName>
                                        </p:attrNameLst>
                                      </p:cBhvr>
                                      <p:rCtr x="33984" y="394"/>
                                    </p:animMotion>
                                  </p:childTnLst>
                                </p:cTn>
                              </p:par>
                              <p:par>
                                <p:cTn id="33" presetID="2" presetClass="entr" presetSubtype="1"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P spid="21" grpId="0" animBg="1"/>
      <p:bldP spid="22" grpId="0" animBg="1"/>
      <p:bldP spid="23" grpId="0" animBg="1"/>
      <p:bldP spid="27" grpId="0" animBg="1"/>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B7D611-33B4-A1DC-7E35-724674C1C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07" y="1167064"/>
            <a:ext cx="6603437" cy="4227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ounded Rectangle 6">
            <a:extLst>
              <a:ext uri="{FF2B5EF4-FFF2-40B4-BE49-F238E27FC236}">
                <a16:creationId xmlns:a16="http://schemas.microsoft.com/office/drawing/2014/main" id="{CC0B20DB-0C57-4D13-AC1C-B08287C89388}"/>
              </a:ext>
            </a:extLst>
          </p:cNvPr>
          <p:cNvSpPr/>
          <p:nvPr/>
        </p:nvSpPr>
        <p:spPr>
          <a:xfrm>
            <a:off x="7324388" y="1062790"/>
            <a:ext cx="4155133" cy="473242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MODULE 2</a:t>
            </a:r>
          </a:p>
          <a:p>
            <a:pPr marL="0" marR="0" lvl="0" indent="0" algn="ctr" defTabSz="914400" rtl="0" eaLnBrk="1" fontAlgn="auto" latinLnBrk="0" hangingPunct="1">
              <a:lnSpc>
                <a:spcPct val="100000"/>
              </a:lnSpc>
              <a:spcBef>
                <a:spcPts val="2400"/>
              </a:spcBef>
              <a:spcAft>
                <a:spcPts val="0"/>
              </a:spcAft>
              <a:buClrTx/>
              <a:buSzTx/>
              <a:buFontTx/>
              <a:buNone/>
              <a:tabLst/>
              <a:defRPr/>
            </a:pPr>
            <a:endParaRPr kumimoji="0" lang="en-GB" sz="5000" b="0" i="0" u="none" strike="noStrike" kern="1200" cap="none" spc="0" normalizeH="0" baseline="0" noProof="0" dirty="0">
              <a:ln>
                <a:noFill/>
              </a:ln>
              <a:solidFill>
                <a:srgbClr val="000000"/>
              </a:solidFill>
              <a:effectLst/>
              <a:uLnTx/>
              <a:uFillTx/>
              <a:latin typeface="Oswald Medium"/>
              <a:ea typeface="+mn-ea"/>
              <a:cs typeface="+mn-cs"/>
            </a:endParaRP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000000"/>
                </a:solidFill>
                <a:effectLst/>
                <a:uLnTx/>
                <a:uFillTx/>
                <a:latin typeface="Oswald Medium"/>
                <a:ea typeface="+mn-ea"/>
                <a:cs typeface="+mn-cs"/>
              </a:rPr>
              <a:t>THE MAMI CARE PATHWAY PACKAGE</a:t>
            </a:r>
          </a:p>
        </p:txBody>
      </p:sp>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 y="16278"/>
            <a:ext cx="7073916" cy="7211836"/>
          </a:xfrm>
          <a:prstGeom prst="rect">
            <a:avLst/>
          </a:prstGeom>
        </p:spPr>
      </p:pic>
    </p:spTree>
    <p:extLst>
      <p:ext uri="{BB962C8B-B14F-4D97-AF65-F5344CB8AC3E}">
        <p14:creationId xmlns:p14="http://schemas.microsoft.com/office/powerpoint/2010/main" val="253197477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5633AE-A247-4212-BA41-1864D68BD521}"/>
              </a:ext>
            </a:extLst>
          </p:cNvPr>
          <p:cNvPicPr>
            <a:picLocks noChangeAspect="1"/>
          </p:cNvPicPr>
          <p:nvPr/>
        </p:nvPicPr>
        <p:blipFill>
          <a:blip r:embed="rId3"/>
          <a:stretch>
            <a:fillRect/>
          </a:stretch>
        </p:blipFill>
        <p:spPr>
          <a:xfrm>
            <a:off x="10490163" y="1320290"/>
            <a:ext cx="1119536" cy="3167775"/>
          </a:xfrm>
          <a:prstGeom prst="rect">
            <a:avLst/>
          </a:prstGeom>
        </p:spPr>
      </p:pic>
      <p:sp>
        <p:nvSpPr>
          <p:cNvPr id="7" name="Text Placeholder 6">
            <a:extLst>
              <a:ext uri="{FF2B5EF4-FFF2-40B4-BE49-F238E27FC236}">
                <a16:creationId xmlns:a16="http://schemas.microsoft.com/office/drawing/2014/main" id="{5813C9CF-6481-8A2B-402D-FE1C9BDB4FF7}"/>
              </a:ext>
            </a:extLst>
          </p:cNvPr>
          <p:cNvSpPr>
            <a:spLocks noGrp="1"/>
          </p:cNvSpPr>
          <p:nvPr>
            <p:ph idx="1"/>
          </p:nvPr>
        </p:nvSpPr>
        <p:spPr/>
        <p:txBody>
          <a:bodyPr/>
          <a:lstStyle/>
          <a:p>
            <a:pPr marL="342900" indent="-342900" algn="l" fontAlgn="base">
              <a:lnSpc>
                <a:spcPct val="150000"/>
              </a:lnSpc>
              <a:buFont typeface="Arial" panose="020B0604020202020204" pitchFamily="34" charset="0"/>
              <a:buChar char="•"/>
            </a:pPr>
            <a:r>
              <a:rPr lang="en-GB" sz="1800" b="0" dirty="0">
                <a:solidFill>
                  <a:srgbClr val="222221"/>
                </a:solidFill>
                <a:latin typeface="Lato" panose="020F0502020204030203" pitchFamily="34" charset="0"/>
                <a:ea typeface="Times New Roman" panose="02020603050405020304" pitchFamily="18" charset="0"/>
                <a:cs typeface="Calibri" panose="020F0502020204030204" pitchFamily="34" charset="0"/>
              </a:rPr>
              <a:t>Operationalizes WHO guidelines (2013)</a:t>
            </a:r>
            <a:endParaRPr lang="en-GB" sz="1800" b="0" dirty="0">
              <a:solidFill>
                <a:srgbClr val="222221"/>
              </a:solidFill>
              <a:latin typeface="Lato" panose="020F0502020204030203" pitchFamily="34" charset="0"/>
            </a:endParaRPr>
          </a:p>
          <a:p>
            <a:pPr marL="342900" indent="-342900" algn="l" fontAlgn="base">
              <a:lnSpc>
                <a:spcPct val="150000"/>
              </a:lnSpc>
              <a:buFont typeface="Arial" panose="020B0604020202020204" pitchFamily="34" charset="0"/>
              <a:buChar char="•"/>
            </a:pPr>
            <a:r>
              <a:rPr lang="en-GB" sz="1800" b="0" dirty="0">
                <a:solidFill>
                  <a:srgbClr val="222221"/>
                </a:solidFill>
                <a:latin typeface="Lato" panose="020F0502020204030203" pitchFamily="34" charset="0"/>
              </a:rPr>
              <a:t>Integrated care pathway </a:t>
            </a:r>
          </a:p>
          <a:p>
            <a:pPr marL="342900" indent="-342900" algn="l" fontAlgn="base">
              <a:lnSpc>
                <a:spcPct val="150000"/>
              </a:lnSpc>
              <a:buFont typeface="Arial" panose="020B0604020202020204" pitchFamily="34" charset="0"/>
              <a:buChar char="•"/>
            </a:pPr>
            <a:r>
              <a:rPr lang="en-GB" sz="1800" b="0" dirty="0">
                <a:solidFill>
                  <a:srgbClr val="222221"/>
                </a:solidFill>
                <a:latin typeface="Lato" panose="020F0502020204030203" pitchFamily="34" charset="0"/>
                <a:ea typeface="Times New Roman" panose="02020603050405020304" pitchFamily="18" charset="0"/>
              </a:rPr>
              <a:t>Uses existing services </a:t>
            </a:r>
            <a:r>
              <a:rPr lang="en-GB" sz="1800" b="0" dirty="0">
                <a:solidFill>
                  <a:srgbClr val="222221"/>
                </a:solidFill>
                <a:latin typeface="Lato" panose="020F0502020204030203" pitchFamily="34" charset="0"/>
                <a:ea typeface="Times New Roman" panose="02020603050405020304" pitchFamily="18" charset="0"/>
                <a:sym typeface="Wingdings" panose="05000000000000000000" pitchFamily="2" charset="2"/>
              </a:rPr>
              <a:t> what do you already have?</a:t>
            </a:r>
            <a:endParaRPr lang="en-GB" sz="1800" b="0" dirty="0">
              <a:solidFill>
                <a:srgbClr val="222221"/>
              </a:solidFill>
              <a:latin typeface="Lato" panose="020F0502020204030203" pitchFamily="34" charset="0"/>
              <a:ea typeface="Times New Roman" panose="02020603050405020304" pitchFamily="18" charset="0"/>
            </a:endParaRPr>
          </a:p>
          <a:p>
            <a:pPr marL="342900" indent="-342900" algn="l" fontAlgn="base">
              <a:lnSpc>
                <a:spcPct val="150000"/>
              </a:lnSpc>
              <a:buFont typeface="Arial" panose="020B0604020202020204" pitchFamily="34" charset="0"/>
              <a:buChar char="•"/>
            </a:pPr>
            <a:r>
              <a:rPr lang="en-GB" sz="1800" b="0" dirty="0">
                <a:solidFill>
                  <a:srgbClr val="222221"/>
                </a:solidFill>
                <a:latin typeface="Lato" panose="020F0502020204030203" pitchFamily="34" charset="0"/>
                <a:ea typeface="Times New Roman" panose="02020603050405020304" pitchFamily="18" charset="0"/>
              </a:rPr>
              <a:t>Bridges interventions </a:t>
            </a:r>
            <a:endParaRPr lang="en-GB" sz="1800" b="0" dirty="0">
              <a:solidFill>
                <a:srgbClr val="222221"/>
              </a:solidFill>
              <a:latin typeface="Lato" panose="020F0502020204030203" pitchFamily="34" charset="0"/>
              <a:ea typeface="Times New Roman" panose="02020603050405020304" pitchFamily="18" charset="0"/>
              <a:sym typeface="Wingdings" panose="05000000000000000000" pitchFamily="2" charset="2"/>
            </a:endParaRPr>
          </a:p>
          <a:p>
            <a:pPr marL="342900" indent="-342900" algn="l" fontAlgn="base">
              <a:lnSpc>
                <a:spcPct val="150000"/>
              </a:lnSpc>
              <a:buFont typeface="Arial" panose="020B0604020202020204" pitchFamily="34" charset="0"/>
              <a:buChar char="•"/>
            </a:pPr>
            <a:r>
              <a:rPr lang="en-GB" sz="1800" b="0" dirty="0">
                <a:solidFill>
                  <a:srgbClr val="222221"/>
                </a:solidFill>
                <a:latin typeface="Lato" panose="020F0502020204030203" pitchFamily="34" charset="0"/>
                <a:ea typeface="Times New Roman" panose="02020603050405020304" pitchFamily="18" charset="0"/>
              </a:rPr>
              <a:t>Development and emergency</a:t>
            </a:r>
            <a:endParaRPr lang="en-GB" dirty="0">
              <a:latin typeface="Lato" panose="020F0502020204030203" pitchFamily="34" charset="0"/>
            </a:endParaRPr>
          </a:p>
        </p:txBody>
      </p:sp>
      <p:sp>
        <p:nvSpPr>
          <p:cNvPr id="6" name="Title 5">
            <a:extLst>
              <a:ext uri="{FF2B5EF4-FFF2-40B4-BE49-F238E27FC236}">
                <a16:creationId xmlns:a16="http://schemas.microsoft.com/office/drawing/2014/main" id="{A5804834-F3CA-9BEE-F902-83646EF6E91D}"/>
              </a:ext>
            </a:extLst>
          </p:cNvPr>
          <p:cNvSpPr>
            <a:spLocks noGrp="1"/>
          </p:cNvSpPr>
          <p:nvPr>
            <p:ph type="title"/>
          </p:nvPr>
        </p:nvSpPr>
        <p:spPr/>
        <p:txBody>
          <a:bodyPr>
            <a:noAutofit/>
          </a:bodyPr>
          <a:lstStyle/>
          <a:p>
            <a:r>
              <a:rPr lang="en-US" sz="4000" dirty="0"/>
              <a:t>Overview of the MAMI Care Pathway</a:t>
            </a:r>
            <a:br>
              <a:rPr lang="en-US" sz="4000" dirty="0"/>
            </a:br>
            <a:r>
              <a:rPr lang="en-US" sz="4000" dirty="0">
                <a:solidFill>
                  <a:schemeClr val="accent1"/>
                </a:solidFill>
              </a:rPr>
              <a:t>Guiding Principles</a:t>
            </a:r>
            <a:endParaRPr lang="en-GB" sz="4000" dirty="0"/>
          </a:p>
        </p:txBody>
      </p:sp>
      <p:sp>
        <p:nvSpPr>
          <p:cNvPr id="2" name="Date Placeholder 1"/>
          <p:cNvSpPr>
            <a:spLocks noGrp="1"/>
          </p:cNvSpPr>
          <p:nvPr>
            <p:ph type="dt" sz="half" idx="4294967295"/>
          </p:nvPr>
        </p:nvSpPr>
        <p:spPr>
          <a:xfrm>
            <a:off x="10082213" y="6440488"/>
            <a:ext cx="2109787" cy="365125"/>
          </a:xfrm>
        </p:spPr>
        <p:txBody>
          <a:bodyPr/>
          <a:lstStyle/>
          <a:p>
            <a:fld id="{5FF8C1D9-89B3-4534-B6B1-DC3029397219}" type="datetime3">
              <a:rPr lang="en-US" smtClean="0">
                <a:solidFill>
                  <a:srgbClr val="222221"/>
                </a:solidFill>
              </a:rPr>
              <a:t>11 December 2023</a:t>
            </a:fld>
            <a:endParaRPr lang="en-GB">
              <a:solidFill>
                <a:srgbClr val="222221"/>
              </a:solidFill>
            </a:endParaRPr>
          </a:p>
        </p:txBody>
      </p:sp>
      <p:sp>
        <p:nvSpPr>
          <p:cNvPr id="3" name="Footer Placeholder 2"/>
          <p:cNvSpPr>
            <a:spLocks noGrp="1"/>
          </p:cNvSpPr>
          <p:nvPr>
            <p:ph type="ftr" sz="quarter" idx="4294967295"/>
          </p:nvPr>
        </p:nvSpPr>
        <p:spPr>
          <a:xfrm>
            <a:off x="0" y="6440488"/>
            <a:ext cx="5099050" cy="365125"/>
          </a:xfrm>
        </p:spPr>
        <p:txBody>
          <a:bodyPr/>
          <a:lstStyle/>
          <a:p>
            <a:r>
              <a:rPr lang="en-US">
                <a:solidFill>
                  <a:srgbClr val="222221"/>
                </a:solidFill>
              </a:rPr>
              <a:t>MAMI Care Pathway Package Orientation</a:t>
            </a:r>
            <a:endParaRPr lang="en-GB">
              <a:solidFill>
                <a:srgbClr val="222221"/>
              </a:solidFill>
            </a:endParaRPr>
          </a:p>
        </p:txBody>
      </p:sp>
      <p:sp>
        <p:nvSpPr>
          <p:cNvPr id="4" name="Slide Number Placeholder 3"/>
          <p:cNvSpPr>
            <a:spLocks noGrp="1"/>
          </p:cNvSpPr>
          <p:nvPr>
            <p:ph type="sldNum" sz="quarter" idx="4294967295"/>
          </p:nvPr>
        </p:nvSpPr>
        <p:spPr>
          <a:xfrm>
            <a:off x="11161713" y="6440488"/>
            <a:ext cx="1030287" cy="365125"/>
          </a:xfrm>
        </p:spPr>
        <p:txBody>
          <a:bodyPr/>
          <a:lstStyle/>
          <a:p>
            <a:fld id="{4F92D02D-F875-40C4-AD1E-9E8CD2C0A91A}" type="slidenum">
              <a:rPr lang="en-GB">
                <a:solidFill>
                  <a:srgbClr val="222221"/>
                </a:solidFill>
              </a:rPr>
              <a:pPr/>
              <a:t>15</a:t>
            </a:fld>
            <a:endParaRPr lang="en-GB">
              <a:solidFill>
                <a:srgbClr val="222221"/>
              </a:solidFill>
            </a:endParaRPr>
          </a:p>
        </p:txBody>
      </p:sp>
      <p:sp>
        <p:nvSpPr>
          <p:cNvPr id="5" name="TextBox 4">
            <a:extLst>
              <a:ext uri="{FF2B5EF4-FFF2-40B4-BE49-F238E27FC236}">
                <a16:creationId xmlns:a16="http://schemas.microsoft.com/office/drawing/2014/main" id="{CDA1E532-F65B-AF0C-D00A-2C8E8E9B1EF3}"/>
              </a:ext>
            </a:extLst>
          </p:cNvPr>
          <p:cNvSpPr txBox="1"/>
          <p:nvPr/>
        </p:nvSpPr>
        <p:spPr>
          <a:xfrm>
            <a:off x="7973116" y="5883701"/>
            <a:ext cx="3407151" cy="2308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500" i="1" dirty="0">
                <a:latin typeface="Gill Sans Infant Std"/>
              </a:rPr>
              <a:t>Slide created by the MAMI Global Network</a:t>
            </a:r>
            <a:endParaRPr lang="en-US" i="1" dirty="0">
              <a:latin typeface="Gill Sans Infant Std"/>
            </a:endParaRPr>
          </a:p>
        </p:txBody>
      </p:sp>
    </p:spTree>
    <p:extLst>
      <p:ext uri="{BB962C8B-B14F-4D97-AF65-F5344CB8AC3E}">
        <p14:creationId xmlns:p14="http://schemas.microsoft.com/office/powerpoint/2010/main" val="1691309952"/>
      </p:ext>
    </p:extLst>
  </p:cSld>
  <p:clrMapOvr>
    <a:masterClrMapping/>
  </p:clrMapOvr>
  <mc:AlternateContent xmlns:mc="http://schemas.openxmlformats.org/markup-compatibility/2006" xmlns:p14="http://schemas.microsoft.com/office/powerpoint/2010/main">
    <mc:Choice Requires="p14">
      <p:transition spd="slow" p14:dur="2000" advTm="65686"/>
    </mc:Choice>
    <mc:Fallback xmlns="">
      <p:transition spd="slow" advTm="6568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a:bodyPr>
          <a:lstStyle/>
          <a:p>
            <a:r>
              <a:rPr lang="en-US" dirty="0"/>
              <a:t>MAMI CARE PATHWAY ‘FLOW’</a:t>
            </a:r>
            <a:endParaRPr lang="en-UK" dirty="0">
              <a:solidFill>
                <a:schemeClr val="accent1"/>
              </a:solidFill>
            </a:endParaRPr>
          </a:p>
        </p:txBody>
      </p:sp>
      <p:grpSp>
        <p:nvGrpSpPr>
          <p:cNvPr id="7" name="Group 6">
            <a:extLst>
              <a:ext uri="{FF2B5EF4-FFF2-40B4-BE49-F238E27FC236}">
                <a16:creationId xmlns:a16="http://schemas.microsoft.com/office/drawing/2014/main" id="{EAF9B959-FE9A-8485-57C6-6982444511EA}"/>
              </a:ext>
            </a:extLst>
          </p:cNvPr>
          <p:cNvGrpSpPr/>
          <p:nvPr/>
        </p:nvGrpSpPr>
        <p:grpSpPr>
          <a:xfrm>
            <a:off x="1882490" y="1744993"/>
            <a:ext cx="8420533" cy="4311872"/>
            <a:chOff x="-468560" y="1736972"/>
            <a:chExt cx="8420533" cy="4311872"/>
          </a:xfrm>
        </p:grpSpPr>
        <p:pic>
          <p:nvPicPr>
            <p:cNvPr id="8" name="Picture 7">
              <a:extLst>
                <a:ext uri="{FF2B5EF4-FFF2-40B4-BE49-F238E27FC236}">
                  <a16:creationId xmlns:a16="http://schemas.microsoft.com/office/drawing/2014/main" id="{47513443-5454-A3A4-82EB-3191E42B8615}"/>
                </a:ext>
              </a:extLst>
            </p:cNvPr>
            <p:cNvPicPr>
              <a:picLocks noChangeAspect="1"/>
            </p:cNvPicPr>
            <p:nvPr/>
          </p:nvPicPr>
          <p:blipFill>
            <a:blip r:embed="rId3"/>
            <a:stretch>
              <a:fillRect/>
            </a:stretch>
          </p:blipFill>
          <p:spPr>
            <a:xfrm>
              <a:off x="-468560" y="1736972"/>
              <a:ext cx="8420533" cy="4311872"/>
            </a:xfrm>
            <a:prstGeom prst="rect">
              <a:avLst/>
            </a:prstGeom>
          </p:spPr>
        </p:pic>
        <p:grpSp>
          <p:nvGrpSpPr>
            <p:cNvPr id="9" name="Group 8">
              <a:extLst>
                <a:ext uri="{FF2B5EF4-FFF2-40B4-BE49-F238E27FC236}">
                  <a16:creationId xmlns:a16="http://schemas.microsoft.com/office/drawing/2014/main" id="{D30AFAC4-E6F8-277E-C270-384E33844F95}"/>
                </a:ext>
              </a:extLst>
            </p:cNvPr>
            <p:cNvGrpSpPr/>
            <p:nvPr/>
          </p:nvGrpSpPr>
          <p:grpSpPr>
            <a:xfrm>
              <a:off x="-443603" y="2321357"/>
              <a:ext cx="2790822" cy="3224574"/>
              <a:chOff x="386690" y="1857449"/>
              <a:chExt cx="2790822" cy="3224574"/>
            </a:xfrm>
          </p:grpSpPr>
          <p:grpSp>
            <p:nvGrpSpPr>
              <p:cNvPr id="10" name="Group 9">
                <a:extLst>
                  <a:ext uri="{FF2B5EF4-FFF2-40B4-BE49-F238E27FC236}">
                    <a16:creationId xmlns:a16="http://schemas.microsoft.com/office/drawing/2014/main" id="{E84BEFEC-1133-D72C-4F91-F5EF92DB81F0}"/>
                  </a:ext>
                </a:extLst>
              </p:cNvPr>
              <p:cNvGrpSpPr/>
              <p:nvPr/>
            </p:nvGrpSpPr>
            <p:grpSpPr>
              <a:xfrm>
                <a:off x="547755" y="1857449"/>
                <a:ext cx="647348" cy="817012"/>
                <a:chOff x="2206801" y="1618400"/>
                <a:chExt cx="863131" cy="1089349"/>
              </a:xfrm>
            </p:grpSpPr>
            <p:sp>
              <p:nvSpPr>
                <p:cNvPr id="26" name="Freeform: Shape 20">
                  <a:extLst>
                    <a:ext uri="{FF2B5EF4-FFF2-40B4-BE49-F238E27FC236}">
                      <a16:creationId xmlns:a16="http://schemas.microsoft.com/office/drawing/2014/main" id="{E90351E0-A278-8385-EBEE-AF70AEDD5EC3}"/>
                    </a:ext>
                  </a:extLst>
                </p:cNvPr>
                <p:cNvSpPr/>
                <p:nvPr/>
              </p:nvSpPr>
              <p:spPr>
                <a:xfrm>
                  <a:off x="2456299" y="1618400"/>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solidFill>
                  <a:srgbClr val="FF0000"/>
                </a:solid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sp>
              <p:nvSpPr>
                <p:cNvPr id="27" name="Freeform: Shape 21">
                  <a:extLst>
                    <a:ext uri="{FF2B5EF4-FFF2-40B4-BE49-F238E27FC236}">
                      <a16:creationId xmlns:a16="http://schemas.microsoft.com/office/drawing/2014/main" id="{15FA2026-F239-303F-3147-2F7BDE804D21}"/>
                    </a:ext>
                  </a:extLst>
                </p:cNvPr>
                <p:cNvSpPr/>
                <p:nvPr/>
              </p:nvSpPr>
              <p:spPr>
                <a:xfrm>
                  <a:off x="2206801" y="1979482"/>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solidFill>
                  <a:srgbClr val="FF0000"/>
                </a:solid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grpSp>
          <p:grpSp>
            <p:nvGrpSpPr>
              <p:cNvPr id="11" name="Graphic 10" descr="Baby">
                <a:extLst>
                  <a:ext uri="{FF2B5EF4-FFF2-40B4-BE49-F238E27FC236}">
                    <a16:creationId xmlns:a16="http://schemas.microsoft.com/office/drawing/2014/main" id="{B463C388-117E-E348-644A-2B09B6A11497}"/>
                  </a:ext>
                </a:extLst>
              </p:cNvPr>
              <p:cNvGrpSpPr/>
              <p:nvPr/>
            </p:nvGrpSpPr>
            <p:grpSpPr>
              <a:xfrm>
                <a:off x="386690" y="2997818"/>
                <a:ext cx="971022" cy="971022"/>
                <a:chOff x="517649" y="2851226"/>
                <a:chExt cx="1294696" cy="1294696"/>
              </a:xfrm>
            </p:grpSpPr>
            <p:sp>
              <p:nvSpPr>
                <p:cNvPr id="24" name="Freeform: Shape 12">
                  <a:extLst>
                    <a:ext uri="{FF2B5EF4-FFF2-40B4-BE49-F238E27FC236}">
                      <a16:creationId xmlns:a16="http://schemas.microsoft.com/office/drawing/2014/main" id="{B09F31C7-3387-985E-4784-4A788D15C9C2}"/>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solidFill>
                  <a:srgbClr val="FFFF00"/>
                </a:solid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sp>
              <p:nvSpPr>
                <p:cNvPr id="25" name="Freeform: Shape 13">
                  <a:extLst>
                    <a:ext uri="{FF2B5EF4-FFF2-40B4-BE49-F238E27FC236}">
                      <a16:creationId xmlns:a16="http://schemas.microsoft.com/office/drawing/2014/main" id="{20B81411-7AD8-B2CD-6E3D-AD0113507413}"/>
                    </a:ext>
                  </a:extLst>
                </p:cNvPr>
                <p:cNvSpPr/>
                <p:nvPr/>
              </p:nvSpPr>
              <p:spPr>
                <a:xfrm>
                  <a:off x="732401" y="3309027"/>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solidFill>
                  <a:srgbClr val="FFFF00"/>
                </a:solid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grpSp>
          <p:grpSp>
            <p:nvGrpSpPr>
              <p:cNvPr id="12" name="Graphic 9" descr="Baby">
                <a:extLst>
                  <a:ext uri="{FF2B5EF4-FFF2-40B4-BE49-F238E27FC236}">
                    <a16:creationId xmlns:a16="http://schemas.microsoft.com/office/drawing/2014/main" id="{2F086009-9A1F-86B7-367A-9D83C8B06B0D}"/>
                  </a:ext>
                </a:extLst>
              </p:cNvPr>
              <p:cNvGrpSpPr/>
              <p:nvPr/>
            </p:nvGrpSpPr>
            <p:grpSpPr>
              <a:xfrm>
                <a:off x="387464" y="4111001"/>
                <a:ext cx="971022" cy="971022"/>
                <a:chOff x="517649" y="4330852"/>
                <a:chExt cx="1294696" cy="1294696"/>
              </a:xfrm>
              <a:solidFill>
                <a:srgbClr val="00B050"/>
              </a:solidFill>
            </p:grpSpPr>
            <p:sp>
              <p:nvSpPr>
                <p:cNvPr id="22" name="Freeform: Shape 15">
                  <a:extLst>
                    <a:ext uri="{FF2B5EF4-FFF2-40B4-BE49-F238E27FC236}">
                      <a16:creationId xmlns:a16="http://schemas.microsoft.com/office/drawing/2014/main" id="{2EAA2F56-4A73-6247-49CC-99C54CBEEC5C}"/>
                    </a:ext>
                  </a:extLst>
                </p:cNvPr>
                <p:cNvSpPr/>
                <p:nvPr/>
              </p:nvSpPr>
              <p:spPr>
                <a:xfrm>
                  <a:off x="982193" y="4424519"/>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sp>
              <p:nvSpPr>
                <p:cNvPr id="23" name="Freeform: Shape 16">
                  <a:extLst>
                    <a:ext uri="{FF2B5EF4-FFF2-40B4-BE49-F238E27FC236}">
                      <a16:creationId xmlns:a16="http://schemas.microsoft.com/office/drawing/2014/main" id="{4ECCAE1D-2603-A715-7B54-A9D6B1519AF7}"/>
                    </a:ext>
                  </a:extLst>
                </p:cNvPr>
                <p:cNvSpPr/>
                <p:nvPr/>
              </p:nvSpPr>
              <p:spPr>
                <a:xfrm>
                  <a:off x="732401" y="4788653"/>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grpSp>
          <p:grpSp>
            <p:nvGrpSpPr>
              <p:cNvPr id="13" name="Graphic 10" descr="Baby">
                <a:extLst>
                  <a:ext uri="{FF2B5EF4-FFF2-40B4-BE49-F238E27FC236}">
                    <a16:creationId xmlns:a16="http://schemas.microsoft.com/office/drawing/2014/main" id="{EAD77B4F-6ACB-8744-7926-604B2ABA550E}"/>
                  </a:ext>
                </a:extLst>
              </p:cNvPr>
              <p:cNvGrpSpPr/>
              <p:nvPr/>
            </p:nvGrpSpPr>
            <p:grpSpPr>
              <a:xfrm>
                <a:off x="2206490" y="3341168"/>
                <a:ext cx="971022" cy="971022"/>
                <a:chOff x="517649" y="2851226"/>
                <a:chExt cx="1294696" cy="1294696"/>
              </a:xfrm>
              <a:solidFill>
                <a:srgbClr val="FF0000"/>
              </a:solidFill>
            </p:grpSpPr>
            <p:sp>
              <p:nvSpPr>
                <p:cNvPr id="20" name="Freeform: Shape 18">
                  <a:extLst>
                    <a:ext uri="{FF2B5EF4-FFF2-40B4-BE49-F238E27FC236}">
                      <a16:creationId xmlns:a16="http://schemas.microsoft.com/office/drawing/2014/main" id="{AFD1E42D-15E9-BC10-E762-E8E522078391}"/>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sp>
              <p:nvSpPr>
                <p:cNvPr id="21" name="Freeform: Shape 19">
                  <a:extLst>
                    <a:ext uri="{FF2B5EF4-FFF2-40B4-BE49-F238E27FC236}">
                      <a16:creationId xmlns:a16="http://schemas.microsoft.com/office/drawing/2014/main" id="{844F43AF-ABBC-94EF-CE43-1F3A33B61BE9}"/>
                    </a:ext>
                  </a:extLst>
                </p:cNvPr>
                <p:cNvSpPr/>
                <p:nvPr/>
              </p:nvSpPr>
              <p:spPr>
                <a:xfrm>
                  <a:off x="732401" y="3309027"/>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grpSp>
          <p:grpSp>
            <p:nvGrpSpPr>
              <p:cNvPr id="14" name="Graphic 10" descr="Baby">
                <a:extLst>
                  <a:ext uri="{FF2B5EF4-FFF2-40B4-BE49-F238E27FC236}">
                    <a16:creationId xmlns:a16="http://schemas.microsoft.com/office/drawing/2014/main" id="{6FAE8B93-3B31-2C07-515E-F8937A43F9F5}"/>
                  </a:ext>
                </a:extLst>
              </p:cNvPr>
              <p:cNvGrpSpPr/>
              <p:nvPr/>
            </p:nvGrpSpPr>
            <p:grpSpPr>
              <a:xfrm>
                <a:off x="2367553" y="3499251"/>
                <a:ext cx="647348" cy="803620"/>
                <a:chOff x="731369" y="2944893"/>
                <a:chExt cx="863131" cy="1071493"/>
              </a:xfrm>
              <a:solidFill>
                <a:srgbClr val="FFFF00"/>
              </a:solidFill>
            </p:grpSpPr>
            <p:sp>
              <p:nvSpPr>
                <p:cNvPr id="18" name="Freeform: Shape 24">
                  <a:extLst>
                    <a:ext uri="{FF2B5EF4-FFF2-40B4-BE49-F238E27FC236}">
                      <a16:creationId xmlns:a16="http://schemas.microsoft.com/office/drawing/2014/main" id="{8E02FE0B-2434-B02A-5F85-84C7234AF672}"/>
                    </a:ext>
                  </a:extLst>
                </p:cNvPr>
                <p:cNvSpPr/>
                <p:nvPr/>
              </p:nvSpPr>
              <p:spPr>
                <a:xfrm>
                  <a:off x="982193" y="2944893"/>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sp>
              <p:nvSpPr>
                <p:cNvPr id="19" name="Freeform: Shape 25">
                  <a:extLst>
                    <a:ext uri="{FF2B5EF4-FFF2-40B4-BE49-F238E27FC236}">
                      <a16:creationId xmlns:a16="http://schemas.microsoft.com/office/drawing/2014/main" id="{11ADF277-6AE1-E294-A6CF-5D15683E1B82}"/>
                    </a:ext>
                  </a:extLst>
                </p:cNvPr>
                <p:cNvSpPr/>
                <p:nvPr/>
              </p:nvSpPr>
              <p:spPr>
                <a:xfrm>
                  <a:off x="731369" y="3288119"/>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grpSp>
          <p:grpSp>
            <p:nvGrpSpPr>
              <p:cNvPr id="15" name="Graphic 9" descr="Baby">
                <a:extLst>
                  <a:ext uri="{FF2B5EF4-FFF2-40B4-BE49-F238E27FC236}">
                    <a16:creationId xmlns:a16="http://schemas.microsoft.com/office/drawing/2014/main" id="{D67D9BAD-D5EB-FD04-6681-435A9C2B9DD9}"/>
                  </a:ext>
                </a:extLst>
              </p:cNvPr>
              <p:cNvGrpSpPr/>
              <p:nvPr/>
            </p:nvGrpSpPr>
            <p:grpSpPr>
              <a:xfrm>
                <a:off x="2367553" y="3561185"/>
                <a:ext cx="647348" cy="819300"/>
                <a:chOff x="1529333" y="5199345"/>
                <a:chExt cx="863131" cy="1092400"/>
              </a:xfrm>
              <a:solidFill>
                <a:srgbClr val="00B050"/>
              </a:solidFill>
            </p:grpSpPr>
            <p:sp>
              <p:nvSpPr>
                <p:cNvPr id="16" name="Freeform: Shape 26">
                  <a:extLst>
                    <a:ext uri="{FF2B5EF4-FFF2-40B4-BE49-F238E27FC236}">
                      <a16:creationId xmlns:a16="http://schemas.microsoft.com/office/drawing/2014/main" id="{9A4E1194-5075-71FA-2BD8-8EE778D87E7A}"/>
                    </a:ext>
                  </a:extLst>
                </p:cNvPr>
                <p:cNvSpPr/>
                <p:nvPr/>
              </p:nvSpPr>
              <p:spPr>
                <a:xfrm>
                  <a:off x="1778833" y="5199345"/>
                  <a:ext cx="364133" cy="364133"/>
                </a:xfrm>
                <a:custGeom>
                  <a:avLst/>
                  <a:gdLst>
                    <a:gd name="connsiteX0" fmla="*/ 351384 w 364133"/>
                    <a:gd name="connsiteY0" fmla="*/ 182804 h 364133"/>
                    <a:gd name="connsiteX1" fmla="*/ 182804 w 364133"/>
                    <a:gd name="connsiteY1" fmla="*/ 351384 h 364133"/>
                    <a:gd name="connsiteX2" fmla="*/ 14224 w 364133"/>
                    <a:gd name="connsiteY2" fmla="*/ 182804 h 364133"/>
                    <a:gd name="connsiteX3" fmla="*/ 182804 w 364133"/>
                    <a:gd name="connsiteY3" fmla="*/ 14224 h 364133"/>
                    <a:gd name="connsiteX4" fmla="*/ 351384 w 364133"/>
                    <a:gd name="connsiteY4" fmla="*/ 182804 h 364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33" h="364133">
                      <a:moveTo>
                        <a:pt x="351384" y="182804"/>
                      </a:moveTo>
                      <a:cubicBezTo>
                        <a:pt x="351384" y="275908"/>
                        <a:pt x="275908" y="351384"/>
                        <a:pt x="182804" y="351384"/>
                      </a:cubicBezTo>
                      <a:cubicBezTo>
                        <a:pt x="89700" y="351384"/>
                        <a:pt x="14224" y="275908"/>
                        <a:pt x="14224" y="182804"/>
                      </a:cubicBezTo>
                      <a:cubicBezTo>
                        <a:pt x="14224" y="89700"/>
                        <a:pt x="89700" y="14224"/>
                        <a:pt x="182804" y="14224"/>
                      </a:cubicBezTo>
                      <a:cubicBezTo>
                        <a:pt x="275908" y="14224"/>
                        <a:pt x="351384" y="89700"/>
                        <a:pt x="351384" y="182804"/>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sp>
              <p:nvSpPr>
                <p:cNvPr id="17" name="Freeform: Shape 27">
                  <a:extLst>
                    <a:ext uri="{FF2B5EF4-FFF2-40B4-BE49-F238E27FC236}">
                      <a16:creationId xmlns:a16="http://schemas.microsoft.com/office/drawing/2014/main" id="{93D82E29-DEA0-D794-B78C-DE74B5B4E72D}"/>
                    </a:ext>
                  </a:extLst>
                </p:cNvPr>
                <p:cNvSpPr/>
                <p:nvPr/>
              </p:nvSpPr>
              <p:spPr>
                <a:xfrm>
                  <a:off x="1529333" y="5563478"/>
                  <a:ext cx="863131" cy="728267"/>
                </a:xfrm>
                <a:custGeom>
                  <a:avLst/>
                  <a:gdLst>
                    <a:gd name="connsiteX0" fmla="*/ 553974 w 863130"/>
                    <a:gd name="connsiteY0" fmla="*/ 385100 h 728266"/>
                    <a:gd name="connsiteX1" fmla="*/ 553974 w 863130"/>
                    <a:gd name="connsiteY1" fmla="*/ 389146 h 728266"/>
                    <a:gd name="connsiteX2" fmla="*/ 473055 w 863130"/>
                    <a:gd name="connsiteY2" fmla="*/ 479505 h 728266"/>
                    <a:gd name="connsiteX3" fmla="*/ 483844 w 863130"/>
                    <a:gd name="connsiteY3" fmla="*/ 517267 h 728266"/>
                    <a:gd name="connsiteX4" fmla="*/ 429899 w 863130"/>
                    <a:gd name="connsiteY4" fmla="*/ 525359 h 728266"/>
                    <a:gd name="connsiteX5" fmla="*/ 377302 w 863130"/>
                    <a:gd name="connsiteY5" fmla="*/ 517267 h 728266"/>
                    <a:gd name="connsiteX6" fmla="*/ 375953 w 863130"/>
                    <a:gd name="connsiteY6" fmla="*/ 416119 h 728266"/>
                    <a:gd name="connsiteX7" fmla="*/ 311218 w 863130"/>
                    <a:gd name="connsiteY7" fmla="*/ 378357 h 728266"/>
                    <a:gd name="connsiteX8" fmla="*/ 311218 w 863130"/>
                    <a:gd name="connsiteY8" fmla="*/ 351384 h 728266"/>
                    <a:gd name="connsiteX9" fmla="*/ 553974 w 863130"/>
                    <a:gd name="connsiteY9" fmla="*/ 351384 h 728266"/>
                    <a:gd name="connsiteX10" fmla="*/ 553974 w 863130"/>
                    <a:gd name="connsiteY10" fmla="*/ 385100 h 728266"/>
                    <a:gd name="connsiteX11" fmla="*/ 812913 w 863130"/>
                    <a:gd name="connsiteY11" fmla="*/ 138299 h 728266"/>
                    <a:gd name="connsiteX12" fmla="*/ 580946 w 863130"/>
                    <a:gd name="connsiteY12" fmla="*/ 16921 h 728266"/>
                    <a:gd name="connsiteX13" fmla="*/ 564763 w 863130"/>
                    <a:gd name="connsiteY13" fmla="*/ 14224 h 728266"/>
                    <a:gd name="connsiteX14" fmla="*/ 311218 w 863130"/>
                    <a:gd name="connsiteY14" fmla="*/ 14224 h 728266"/>
                    <a:gd name="connsiteX15" fmla="*/ 292337 w 863130"/>
                    <a:gd name="connsiteY15" fmla="*/ 16921 h 728266"/>
                    <a:gd name="connsiteX16" fmla="*/ 49582 w 863130"/>
                    <a:gd name="connsiteY16" fmla="*/ 151785 h 728266"/>
                    <a:gd name="connsiteX17" fmla="*/ 17214 w 863130"/>
                    <a:gd name="connsiteY17" fmla="*/ 220566 h 728266"/>
                    <a:gd name="connsiteX18" fmla="*/ 68463 w 863130"/>
                    <a:gd name="connsiteY18" fmla="*/ 256979 h 728266"/>
                    <a:gd name="connsiteX19" fmla="*/ 87344 w 863130"/>
                    <a:gd name="connsiteY19" fmla="*/ 254282 h 728266"/>
                    <a:gd name="connsiteX20" fmla="*/ 257272 w 863130"/>
                    <a:gd name="connsiteY20" fmla="*/ 165272 h 728266"/>
                    <a:gd name="connsiteX21" fmla="*/ 257272 w 863130"/>
                    <a:gd name="connsiteY21" fmla="*/ 391844 h 728266"/>
                    <a:gd name="connsiteX22" fmla="*/ 146684 w 863130"/>
                    <a:gd name="connsiteY22" fmla="*/ 468716 h 728266"/>
                    <a:gd name="connsiteX23" fmla="*/ 131849 w 863130"/>
                    <a:gd name="connsiteY23" fmla="*/ 541543 h 728266"/>
                    <a:gd name="connsiteX24" fmla="*/ 226254 w 863130"/>
                    <a:gd name="connsiteY24" fmla="*/ 689893 h 728266"/>
                    <a:gd name="connsiteX25" fmla="*/ 300429 w 863130"/>
                    <a:gd name="connsiteY25" fmla="*/ 706077 h 728266"/>
                    <a:gd name="connsiteX26" fmla="*/ 316613 w 863130"/>
                    <a:gd name="connsiteY26" fmla="*/ 631902 h 728266"/>
                    <a:gd name="connsiteX27" fmla="*/ 270759 w 863130"/>
                    <a:gd name="connsiteY27" fmla="*/ 557727 h 728266"/>
                    <a:gd name="connsiteX28" fmla="*/ 300429 w 863130"/>
                    <a:gd name="connsiteY28" fmla="*/ 557727 h 728266"/>
                    <a:gd name="connsiteX29" fmla="*/ 328750 w 863130"/>
                    <a:gd name="connsiteY29" fmla="*/ 553681 h 728266"/>
                    <a:gd name="connsiteX30" fmla="*/ 428550 w 863130"/>
                    <a:gd name="connsiteY30" fmla="*/ 579305 h 728266"/>
                    <a:gd name="connsiteX31" fmla="*/ 527001 w 863130"/>
                    <a:gd name="connsiteY31" fmla="*/ 556378 h 728266"/>
                    <a:gd name="connsiteX32" fmla="*/ 564763 w 863130"/>
                    <a:gd name="connsiteY32" fmla="*/ 563121 h 728266"/>
                    <a:gd name="connsiteX33" fmla="*/ 589038 w 863130"/>
                    <a:gd name="connsiteY33" fmla="*/ 561772 h 728266"/>
                    <a:gd name="connsiteX34" fmla="*/ 540487 w 863130"/>
                    <a:gd name="connsiteY34" fmla="*/ 629205 h 728266"/>
                    <a:gd name="connsiteX35" fmla="*/ 552625 w 863130"/>
                    <a:gd name="connsiteY35" fmla="*/ 704728 h 728266"/>
                    <a:gd name="connsiteX36" fmla="*/ 628149 w 863130"/>
                    <a:gd name="connsiteY36" fmla="*/ 692591 h 728266"/>
                    <a:gd name="connsiteX37" fmla="*/ 736040 w 863130"/>
                    <a:gd name="connsiteY37" fmla="*/ 544240 h 728266"/>
                    <a:gd name="connsiteX38" fmla="*/ 738737 w 863130"/>
                    <a:gd name="connsiteY38" fmla="*/ 538846 h 728266"/>
                    <a:gd name="connsiteX39" fmla="*/ 718508 w 863130"/>
                    <a:gd name="connsiteY39" fmla="*/ 464670 h 728266"/>
                    <a:gd name="connsiteX40" fmla="*/ 607919 w 863130"/>
                    <a:gd name="connsiteY40" fmla="*/ 402633 h 728266"/>
                    <a:gd name="connsiteX41" fmla="*/ 607919 w 863130"/>
                    <a:gd name="connsiteY41" fmla="*/ 159877 h 728266"/>
                    <a:gd name="connsiteX42" fmla="*/ 780545 w 863130"/>
                    <a:gd name="connsiteY42" fmla="*/ 242144 h 728266"/>
                    <a:gd name="connsiteX43" fmla="*/ 796729 w 863130"/>
                    <a:gd name="connsiteY43" fmla="*/ 244842 h 728266"/>
                    <a:gd name="connsiteX44" fmla="*/ 847978 w 863130"/>
                    <a:gd name="connsiteY44" fmla="*/ 207080 h 728266"/>
                    <a:gd name="connsiteX45" fmla="*/ 812913 w 863130"/>
                    <a:gd name="connsiteY45" fmla="*/ 138299 h 7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3130" h="728266">
                      <a:moveTo>
                        <a:pt x="553974" y="385100"/>
                      </a:moveTo>
                      <a:cubicBezTo>
                        <a:pt x="553974" y="386449"/>
                        <a:pt x="553974" y="387798"/>
                        <a:pt x="553974" y="389146"/>
                      </a:cubicBezTo>
                      <a:cubicBezTo>
                        <a:pt x="506771" y="393192"/>
                        <a:pt x="471706" y="432303"/>
                        <a:pt x="473055" y="479505"/>
                      </a:cubicBezTo>
                      <a:cubicBezTo>
                        <a:pt x="473055" y="492992"/>
                        <a:pt x="477101" y="506478"/>
                        <a:pt x="483844" y="517267"/>
                      </a:cubicBezTo>
                      <a:cubicBezTo>
                        <a:pt x="469009" y="522662"/>
                        <a:pt x="450128" y="525359"/>
                        <a:pt x="429899" y="525359"/>
                      </a:cubicBezTo>
                      <a:cubicBezTo>
                        <a:pt x="408320" y="525359"/>
                        <a:pt x="390788" y="522662"/>
                        <a:pt x="377302" y="517267"/>
                      </a:cubicBezTo>
                      <a:cubicBezTo>
                        <a:pt x="397531" y="487597"/>
                        <a:pt x="397531" y="447138"/>
                        <a:pt x="375953" y="416119"/>
                      </a:cubicBezTo>
                      <a:cubicBezTo>
                        <a:pt x="359769" y="394541"/>
                        <a:pt x="336842" y="381055"/>
                        <a:pt x="311218" y="378357"/>
                      </a:cubicBezTo>
                      <a:lnTo>
                        <a:pt x="311218" y="351384"/>
                      </a:lnTo>
                      <a:lnTo>
                        <a:pt x="553974" y="351384"/>
                      </a:lnTo>
                      <a:lnTo>
                        <a:pt x="553974" y="385100"/>
                      </a:lnTo>
                      <a:close/>
                      <a:moveTo>
                        <a:pt x="812913" y="138299"/>
                      </a:moveTo>
                      <a:lnTo>
                        <a:pt x="580946" y="16921"/>
                      </a:lnTo>
                      <a:cubicBezTo>
                        <a:pt x="575552" y="15573"/>
                        <a:pt x="570157" y="14224"/>
                        <a:pt x="564763" y="14224"/>
                      </a:cubicBezTo>
                      <a:lnTo>
                        <a:pt x="311218" y="14224"/>
                      </a:lnTo>
                      <a:cubicBezTo>
                        <a:pt x="304475" y="14224"/>
                        <a:pt x="299080" y="15573"/>
                        <a:pt x="292337" y="16921"/>
                      </a:cubicBezTo>
                      <a:lnTo>
                        <a:pt x="49582" y="151785"/>
                      </a:lnTo>
                      <a:cubicBezTo>
                        <a:pt x="21260" y="162575"/>
                        <a:pt x="7774" y="193593"/>
                        <a:pt x="17214" y="220566"/>
                      </a:cubicBezTo>
                      <a:cubicBezTo>
                        <a:pt x="25306" y="243493"/>
                        <a:pt x="46884" y="256979"/>
                        <a:pt x="68463" y="256979"/>
                      </a:cubicBezTo>
                      <a:cubicBezTo>
                        <a:pt x="75206" y="256979"/>
                        <a:pt x="80600" y="255631"/>
                        <a:pt x="87344" y="254282"/>
                      </a:cubicBezTo>
                      <a:lnTo>
                        <a:pt x="257272" y="165272"/>
                      </a:lnTo>
                      <a:cubicBezTo>
                        <a:pt x="257272" y="165272"/>
                        <a:pt x="257272" y="387798"/>
                        <a:pt x="257272" y="391844"/>
                      </a:cubicBezTo>
                      <a:cubicBezTo>
                        <a:pt x="254575" y="393192"/>
                        <a:pt x="146684" y="468716"/>
                        <a:pt x="146684" y="468716"/>
                      </a:cubicBezTo>
                      <a:cubicBezTo>
                        <a:pt x="123757" y="484900"/>
                        <a:pt x="117014" y="517267"/>
                        <a:pt x="131849" y="541543"/>
                      </a:cubicBezTo>
                      <a:lnTo>
                        <a:pt x="226254" y="689893"/>
                      </a:lnTo>
                      <a:cubicBezTo>
                        <a:pt x="242437" y="715518"/>
                        <a:pt x="276153" y="722261"/>
                        <a:pt x="300429" y="706077"/>
                      </a:cubicBezTo>
                      <a:cubicBezTo>
                        <a:pt x="324704" y="689893"/>
                        <a:pt x="332796" y="656177"/>
                        <a:pt x="316613" y="631902"/>
                      </a:cubicBezTo>
                      <a:lnTo>
                        <a:pt x="270759" y="557727"/>
                      </a:lnTo>
                      <a:lnTo>
                        <a:pt x="300429" y="557727"/>
                      </a:lnTo>
                      <a:cubicBezTo>
                        <a:pt x="309869" y="557727"/>
                        <a:pt x="319310" y="556378"/>
                        <a:pt x="328750" y="553681"/>
                      </a:cubicBezTo>
                      <a:cubicBezTo>
                        <a:pt x="353026" y="569864"/>
                        <a:pt x="385393" y="579305"/>
                        <a:pt x="428550" y="579305"/>
                      </a:cubicBezTo>
                      <a:cubicBezTo>
                        <a:pt x="469009" y="579305"/>
                        <a:pt x="501377" y="569864"/>
                        <a:pt x="527001" y="556378"/>
                      </a:cubicBezTo>
                      <a:cubicBezTo>
                        <a:pt x="537790" y="561772"/>
                        <a:pt x="551276" y="563121"/>
                        <a:pt x="564763" y="563121"/>
                      </a:cubicBezTo>
                      <a:lnTo>
                        <a:pt x="589038" y="561772"/>
                      </a:lnTo>
                      <a:lnTo>
                        <a:pt x="540487" y="629205"/>
                      </a:lnTo>
                      <a:cubicBezTo>
                        <a:pt x="522955" y="653480"/>
                        <a:pt x="528349" y="687196"/>
                        <a:pt x="552625" y="704728"/>
                      </a:cubicBezTo>
                      <a:cubicBezTo>
                        <a:pt x="576900" y="722261"/>
                        <a:pt x="610617" y="716866"/>
                        <a:pt x="628149" y="692591"/>
                      </a:cubicBezTo>
                      <a:lnTo>
                        <a:pt x="736040" y="544240"/>
                      </a:lnTo>
                      <a:cubicBezTo>
                        <a:pt x="737389" y="542891"/>
                        <a:pt x="738737" y="541543"/>
                        <a:pt x="738737" y="538846"/>
                      </a:cubicBezTo>
                      <a:cubicBezTo>
                        <a:pt x="753573" y="513221"/>
                        <a:pt x="744132" y="479505"/>
                        <a:pt x="718508" y="464670"/>
                      </a:cubicBezTo>
                      <a:lnTo>
                        <a:pt x="607919" y="402633"/>
                      </a:lnTo>
                      <a:cubicBezTo>
                        <a:pt x="607919" y="397238"/>
                        <a:pt x="607919" y="159877"/>
                        <a:pt x="607919" y="159877"/>
                      </a:cubicBezTo>
                      <a:lnTo>
                        <a:pt x="780545" y="242144"/>
                      </a:lnTo>
                      <a:cubicBezTo>
                        <a:pt x="785940" y="243493"/>
                        <a:pt x="791334" y="244842"/>
                        <a:pt x="796729" y="244842"/>
                      </a:cubicBezTo>
                      <a:cubicBezTo>
                        <a:pt x="819656" y="244842"/>
                        <a:pt x="841234" y="230007"/>
                        <a:pt x="847978" y="207080"/>
                      </a:cubicBezTo>
                      <a:cubicBezTo>
                        <a:pt x="857418" y="177410"/>
                        <a:pt x="841234" y="147740"/>
                        <a:pt x="812913" y="138299"/>
                      </a:cubicBezTo>
                      <a:close/>
                    </a:path>
                  </a:pathLst>
                </a:custGeom>
                <a:grpFill/>
                <a:ln w="1339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504F51"/>
                    </a:solidFill>
                    <a:effectLst/>
                    <a:uLnTx/>
                    <a:uFillTx/>
                    <a:latin typeface="Franklin Gothic Book"/>
                    <a:ea typeface="+mn-ea"/>
                    <a:cs typeface="+mn-cs"/>
                  </a:endParaRPr>
                </a:p>
              </p:txBody>
            </p:sp>
          </p:grpSp>
        </p:grpSp>
      </p:grpSp>
      <p:sp>
        <p:nvSpPr>
          <p:cNvPr id="28" name="TextBox 27">
            <a:extLst>
              <a:ext uri="{FF2B5EF4-FFF2-40B4-BE49-F238E27FC236}">
                <a16:creationId xmlns:a16="http://schemas.microsoft.com/office/drawing/2014/main" id="{7D3BC341-BE3E-4A35-F35E-22B77D9E80FD}"/>
              </a:ext>
            </a:extLst>
          </p:cNvPr>
          <p:cNvSpPr txBox="1"/>
          <p:nvPr/>
        </p:nvSpPr>
        <p:spPr>
          <a:xfrm>
            <a:off x="1882490" y="6311987"/>
            <a:ext cx="3844001" cy="2308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srgbClr val="FF6A39"/>
                </a:solidFill>
                <a:effectLst/>
                <a:uLnTx/>
                <a:uFillTx/>
                <a:latin typeface="Lato"/>
                <a:ea typeface="+mn-ea"/>
                <a:cs typeface="+mn-cs"/>
              </a:rPr>
              <a:t>Slide created by the MAMI Global Network</a:t>
            </a:r>
            <a:endParaRPr kumimoji="0" lang="en-US" sz="1800" b="1" i="1" u="none" strike="noStrike" kern="1200" cap="none" spc="0" normalizeH="0" baseline="0" noProof="0" dirty="0">
              <a:ln>
                <a:noFill/>
              </a:ln>
              <a:solidFill>
                <a:srgbClr val="FF6A39"/>
              </a:solidFill>
              <a:effectLst/>
              <a:uLnTx/>
              <a:uFillTx/>
              <a:latin typeface="Lato"/>
              <a:ea typeface="+mn-ea"/>
              <a:cs typeface="+mn-cs"/>
            </a:endParaRPr>
          </a:p>
        </p:txBody>
      </p:sp>
    </p:spTree>
    <p:extLst>
      <p:ext uri="{BB962C8B-B14F-4D97-AF65-F5344CB8AC3E}">
        <p14:creationId xmlns:p14="http://schemas.microsoft.com/office/powerpoint/2010/main" val="929100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0FB464F-A627-4297-8CE4-9765FF42EB7C}"/>
              </a:ext>
            </a:extLst>
          </p:cNvPr>
          <p:cNvSpPr>
            <a:spLocks noGrp="1"/>
          </p:cNvSpPr>
          <p:nvPr>
            <p:ph type="title"/>
          </p:nvPr>
        </p:nvSpPr>
        <p:spPr/>
        <p:txBody>
          <a:bodyPr>
            <a:noAutofit/>
          </a:bodyPr>
          <a:lstStyle/>
          <a:p>
            <a:r>
              <a:rPr lang="en-US" sz="4000" dirty="0"/>
              <a:t>Overview of the MAMI Care Pathway Package</a:t>
            </a:r>
            <a:br>
              <a:rPr lang="en-US" sz="4000" dirty="0"/>
            </a:br>
            <a:r>
              <a:rPr lang="en-US" sz="4000" dirty="0">
                <a:solidFill>
                  <a:schemeClr val="accent1"/>
                </a:solidFill>
              </a:rPr>
              <a:t>Where does MAMI fit in the health system?</a:t>
            </a:r>
            <a:endParaRPr lang="en-GB" sz="4000" dirty="0">
              <a:solidFill>
                <a:schemeClr val="accent1"/>
              </a:solidFill>
            </a:endParaRPr>
          </a:p>
        </p:txBody>
      </p:sp>
      <p:sp>
        <p:nvSpPr>
          <p:cNvPr id="2" name="Date Placeholder 1"/>
          <p:cNvSpPr>
            <a:spLocks noGrp="1"/>
          </p:cNvSpPr>
          <p:nvPr>
            <p:ph type="dt" sz="half" idx="4294967295"/>
          </p:nvPr>
        </p:nvSpPr>
        <p:spPr>
          <a:xfrm>
            <a:off x="10082213" y="6440488"/>
            <a:ext cx="2109787" cy="365125"/>
          </a:xfrm>
        </p:spPr>
        <p:txBody>
          <a:bodyPr/>
          <a:lstStyle/>
          <a:p>
            <a:fld id="{BCFC88F1-6246-4903-B0A9-BA852DB25132}" type="datetime3">
              <a:rPr lang="en-US" smtClean="0">
                <a:solidFill>
                  <a:srgbClr val="222221"/>
                </a:solidFill>
              </a:rPr>
              <a:t>11 December 2023</a:t>
            </a:fld>
            <a:endParaRPr lang="en-US" dirty="0">
              <a:solidFill>
                <a:srgbClr val="222221"/>
              </a:solidFill>
            </a:endParaRPr>
          </a:p>
        </p:txBody>
      </p:sp>
      <p:sp>
        <p:nvSpPr>
          <p:cNvPr id="3" name="Footer Placeholder 2"/>
          <p:cNvSpPr>
            <a:spLocks noGrp="1"/>
          </p:cNvSpPr>
          <p:nvPr>
            <p:ph type="ftr" sz="quarter" idx="4294967295"/>
          </p:nvPr>
        </p:nvSpPr>
        <p:spPr>
          <a:xfrm>
            <a:off x="0" y="6440488"/>
            <a:ext cx="5099050" cy="365125"/>
          </a:xfrm>
        </p:spPr>
        <p:txBody>
          <a:bodyPr/>
          <a:lstStyle/>
          <a:p>
            <a:r>
              <a:rPr lang="en-US">
                <a:solidFill>
                  <a:srgbClr val="222221"/>
                </a:solidFill>
              </a:rPr>
              <a:t>MAMI Care Pathway Package Orientation</a:t>
            </a:r>
            <a:endParaRPr lang="en-US" dirty="0">
              <a:solidFill>
                <a:srgbClr val="222221"/>
              </a:solidFill>
            </a:endParaRPr>
          </a:p>
        </p:txBody>
      </p:sp>
      <p:sp>
        <p:nvSpPr>
          <p:cNvPr id="4" name="Slide Number Placeholder 3"/>
          <p:cNvSpPr>
            <a:spLocks noGrp="1"/>
          </p:cNvSpPr>
          <p:nvPr>
            <p:ph type="sldNum" sz="quarter" idx="4294967295"/>
          </p:nvPr>
        </p:nvSpPr>
        <p:spPr>
          <a:xfrm>
            <a:off x="11161713" y="6440488"/>
            <a:ext cx="1030287" cy="365125"/>
          </a:xfrm>
        </p:spPr>
        <p:txBody>
          <a:bodyPr/>
          <a:lstStyle/>
          <a:p>
            <a:fld id="{6269C16A-F1A3-204E-B629-27D5C172EE1D}" type="slidenum">
              <a:rPr lang="en-US">
                <a:solidFill>
                  <a:srgbClr val="222221"/>
                </a:solidFill>
              </a:rPr>
              <a:pPr/>
              <a:t>17</a:t>
            </a:fld>
            <a:endParaRPr lang="en-US" dirty="0">
              <a:solidFill>
                <a:srgbClr val="222221"/>
              </a:solidFill>
            </a:endParaRPr>
          </a:p>
        </p:txBody>
      </p:sp>
      <p:grpSp>
        <p:nvGrpSpPr>
          <p:cNvPr id="53" name="Group 52"/>
          <p:cNvGrpSpPr/>
          <p:nvPr/>
        </p:nvGrpSpPr>
        <p:grpSpPr>
          <a:xfrm>
            <a:off x="1524000" y="1819045"/>
            <a:ext cx="9144000" cy="4379768"/>
            <a:chOff x="676975" y="1673225"/>
            <a:chExt cx="10838050" cy="5184775"/>
          </a:xfrm>
        </p:grpSpPr>
        <p:pic>
          <p:nvPicPr>
            <p:cNvPr id="41" name="Content Placeholder 4" descr="Timeline&#10;&#10;Description automatically generated">
              <a:extLst>
                <a:ext uri="{FF2B5EF4-FFF2-40B4-BE49-F238E27FC236}">
                  <a16:creationId xmlns:a16="http://schemas.microsoft.com/office/drawing/2014/main" id="{403598AA-F73B-4C22-9A0E-0A8D332342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710" b="15651"/>
            <a:stretch/>
          </p:blipFill>
          <p:spPr>
            <a:xfrm>
              <a:off x="676975" y="1673225"/>
              <a:ext cx="10838050" cy="5184775"/>
            </a:xfrm>
            <a:prstGeom prst="rect">
              <a:avLst/>
            </a:prstGeom>
          </p:spPr>
        </p:pic>
        <p:sp>
          <p:nvSpPr>
            <p:cNvPr id="42" name="Rectangle 41">
              <a:extLst>
                <a:ext uri="{FF2B5EF4-FFF2-40B4-BE49-F238E27FC236}">
                  <a16:creationId xmlns:a16="http://schemas.microsoft.com/office/drawing/2014/main" id="{CDC1E595-25CC-4D55-A68C-530E99C9A6B1}"/>
                </a:ext>
              </a:extLst>
            </p:cNvPr>
            <p:cNvSpPr/>
            <p:nvPr/>
          </p:nvSpPr>
          <p:spPr>
            <a:xfrm>
              <a:off x="6096000" y="1673225"/>
              <a:ext cx="3457575" cy="5089525"/>
            </a:xfrm>
            <a:prstGeom prst="rect">
              <a:avLst/>
            </a:prstGeom>
            <a:noFill/>
            <a:ln w="76200" cap="flat" cmpd="sng" algn="ctr">
              <a:solidFill>
                <a:srgbClr val="0099CC"/>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3" name="Rectangle 42">
              <a:extLst>
                <a:ext uri="{FF2B5EF4-FFF2-40B4-BE49-F238E27FC236}">
                  <a16:creationId xmlns:a16="http://schemas.microsoft.com/office/drawing/2014/main" id="{3E40C453-3DDF-428F-8ADB-5CB033132B29}"/>
                </a:ext>
              </a:extLst>
            </p:cNvPr>
            <p:cNvSpPr/>
            <p:nvPr/>
          </p:nvSpPr>
          <p:spPr>
            <a:xfrm>
              <a:off x="838200" y="5275262"/>
              <a:ext cx="771525" cy="1325563"/>
            </a:xfrm>
            <a:prstGeom prst="rect">
              <a:avLst/>
            </a:prstGeom>
            <a:noFill/>
            <a:ln w="76200" cap="flat" cmpd="sng" algn="ctr">
              <a:solidFill>
                <a:srgbClr val="0099CC"/>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4" name="Rectangle 43">
              <a:extLst>
                <a:ext uri="{FF2B5EF4-FFF2-40B4-BE49-F238E27FC236}">
                  <a16:creationId xmlns:a16="http://schemas.microsoft.com/office/drawing/2014/main" id="{7CEE054A-E025-4DEB-B0E4-F42ABC7DB677}"/>
                </a:ext>
              </a:extLst>
            </p:cNvPr>
            <p:cNvSpPr/>
            <p:nvPr/>
          </p:nvSpPr>
          <p:spPr>
            <a:xfrm>
              <a:off x="838200" y="3838574"/>
              <a:ext cx="771525" cy="1325563"/>
            </a:xfrm>
            <a:prstGeom prst="rect">
              <a:avLst/>
            </a:prstGeom>
            <a:noFill/>
            <a:ln w="76200" cap="flat" cmpd="sng" algn="ctr">
              <a:solidFill>
                <a:srgbClr val="0099CC"/>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FF62BD46-DCA7-4D03-8174-9B5AEA43E17A}"/>
                </a:ext>
              </a:extLst>
            </p:cNvPr>
            <p:cNvSpPr/>
            <p:nvPr/>
          </p:nvSpPr>
          <p:spPr>
            <a:xfrm>
              <a:off x="838199" y="2401886"/>
              <a:ext cx="771525" cy="1325563"/>
            </a:xfrm>
            <a:prstGeom prst="rect">
              <a:avLst/>
            </a:prstGeom>
            <a:noFill/>
            <a:ln w="76200" cap="flat" cmpd="sng" algn="ctr">
              <a:solidFill>
                <a:srgbClr val="0099CC"/>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6" name="Rectangle 45">
              <a:extLst>
                <a:ext uri="{FF2B5EF4-FFF2-40B4-BE49-F238E27FC236}">
                  <a16:creationId xmlns:a16="http://schemas.microsoft.com/office/drawing/2014/main" id="{821F3BA8-3277-4C73-A184-A666EC18DC69}"/>
                </a:ext>
              </a:extLst>
            </p:cNvPr>
            <p:cNvSpPr/>
            <p:nvPr/>
          </p:nvSpPr>
          <p:spPr>
            <a:xfrm>
              <a:off x="6161103" y="2266966"/>
              <a:ext cx="3329126" cy="1463644"/>
            </a:xfrm>
            <a:prstGeom prst="rect">
              <a:avLst/>
            </a:prstGeom>
            <a:noFill/>
            <a:ln w="57150" cap="flat" cmpd="sng" algn="ctr">
              <a:solidFill>
                <a:srgbClr val="C00000"/>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7" name="Rectangle 46">
              <a:extLst>
                <a:ext uri="{FF2B5EF4-FFF2-40B4-BE49-F238E27FC236}">
                  <a16:creationId xmlns:a16="http://schemas.microsoft.com/office/drawing/2014/main" id="{28829558-BCF5-43C0-BF7E-37A974CFA274}"/>
                </a:ext>
              </a:extLst>
            </p:cNvPr>
            <p:cNvSpPr/>
            <p:nvPr/>
          </p:nvSpPr>
          <p:spPr>
            <a:xfrm>
              <a:off x="6161103" y="3838574"/>
              <a:ext cx="3329126" cy="1325564"/>
            </a:xfrm>
            <a:prstGeom prst="rect">
              <a:avLst/>
            </a:prstGeom>
            <a:noFill/>
            <a:ln w="57150" cap="flat" cmpd="sng" algn="ctr">
              <a:solidFill>
                <a:srgbClr val="FFC000">
                  <a:lumMod val="75000"/>
                </a:srgbClr>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8" name="Rectangle 47">
              <a:extLst>
                <a:ext uri="{FF2B5EF4-FFF2-40B4-BE49-F238E27FC236}">
                  <a16:creationId xmlns:a16="http://schemas.microsoft.com/office/drawing/2014/main" id="{94E68904-B639-406B-926B-295123C3C407}"/>
                </a:ext>
              </a:extLst>
            </p:cNvPr>
            <p:cNvSpPr/>
            <p:nvPr/>
          </p:nvSpPr>
          <p:spPr>
            <a:xfrm>
              <a:off x="6160224" y="5272102"/>
              <a:ext cx="3329126" cy="1414448"/>
            </a:xfrm>
            <a:prstGeom prst="rect">
              <a:avLst/>
            </a:prstGeom>
            <a:noFill/>
            <a:ln w="57150" cap="flat" cmpd="sng" algn="ctr">
              <a:solidFill>
                <a:srgbClr val="FFC000">
                  <a:lumMod val="75000"/>
                </a:srgbClr>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49" name="Rectangle 48">
              <a:extLst>
                <a:ext uri="{FF2B5EF4-FFF2-40B4-BE49-F238E27FC236}">
                  <a16:creationId xmlns:a16="http://schemas.microsoft.com/office/drawing/2014/main" id="{2D53FC82-0085-4F7F-A99E-BB536C5081EA}"/>
                </a:ext>
              </a:extLst>
            </p:cNvPr>
            <p:cNvSpPr/>
            <p:nvPr/>
          </p:nvSpPr>
          <p:spPr>
            <a:xfrm>
              <a:off x="3305875" y="3559946"/>
              <a:ext cx="2588898" cy="420672"/>
            </a:xfrm>
            <a:prstGeom prst="rect">
              <a:avLst/>
            </a:prstGeom>
            <a:noFill/>
            <a:ln w="76200" cap="flat" cmpd="sng" algn="ctr">
              <a:solidFill>
                <a:srgbClr val="7030A0"/>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50" name="Rectangle 49">
              <a:extLst>
                <a:ext uri="{FF2B5EF4-FFF2-40B4-BE49-F238E27FC236}">
                  <a16:creationId xmlns:a16="http://schemas.microsoft.com/office/drawing/2014/main" id="{0F63AC16-B416-4DBA-B2B2-755906AF8747}"/>
                </a:ext>
              </a:extLst>
            </p:cNvPr>
            <p:cNvSpPr/>
            <p:nvPr/>
          </p:nvSpPr>
          <p:spPr>
            <a:xfrm>
              <a:off x="4696287" y="5849876"/>
              <a:ext cx="1243364" cy="642998"/>
            </a:xfrm>
            <a:prstGeom prst="rect">
              <a:avLst/>
            </a:prstGeom>
            <a:noFill/>
            <a:ln w="76200" cap="flat" cmpd="sng" algn="ctr">
              <a:solidFill>
                <a:srgbClr val="7030A0"/>
              </a:solidFill>
              <a:prstDash val="solid"/>
              <a:miter lim="800000"/>
            </a:ln>
            <a:effectLst/>
          </p:spPr>
          <p:txBody>
            <a:bodyPr rtlCol="0" anchor="ctr"/>
            <a:lstStyle/>
            <a:p>
              <a:pPr algn="ctr" defTabSz="685800">
                <a:defRPr/>
              </a:pPr>
              <a:endParaRPr lang="en-CA" sz="1350" kern="0">
                <a:solidFill>
                  <a:prstClr val="white"/>
                </a:solidFill>
                <a:latin typeface="Calibri" panose="020F0502020204030204"/>
              </a:endParaRPr>
            </a:p>
          </p:txBody>
        </p:sp>
        <p:sp>
          <p:nvSpPr>
            <p:cNvPr id="51" name="TextBox 50">
              <a:extLst>
                <a:ext uri="{FF2B5EF4-FFF2-40B4-BE49-F238E27FC236}">
                  <a16:creationId xmlns:a16="http://schemas.microsoft.com/office/drawing/2014/main" id="{7FFBF1B4-21F9-4FFC-BDC0-7E6BCA28C0A2}"/>
                </a:ext>
              </a:extLst>
            </p:cNvPr>
            <p:cNvSpPr txBox="1"/>
            <p:nvPr/>
          </p:nvSpPr>
          <p:spPr>
            <a:xfrm>
              <a:off x="3183767" y="3194820"/>
              <a:ext cx="1763275" cy="355237"/>
            </a:xfrm>
            <a:prstGeom prst="rect">
              <a:avLst/>
            </a:prstGeom>
            <a:noFill/>
          </p:spPr>
          <p:txBody>
            <a:bodyPr wrap="square" rtlCol="0">
              <a:spAutoFit/>
            </a:bodyPr>
            <a:lstStyle/>
            <a:p>
              <a:r>
                <a:rPr lang="en-CA" sz="1350" b="1" dirty="0">
                  <a:solidFill>
                    <a:srgbClr val="7030A0"/>
                  </a:solidFill>
                  <a:latin typeface="Open sans" panose="020B0606030504020204" pitchFamily="34" charset="0"/>
                  <a:ea typeface="Open sans" panose="020B0606030504020204" pitchFamily="34" charset="0"/>
                  <a:cs typeface="Open sans" panose="020B0606030504020204" pitchFamily="34" charset="0"/>
                </a:rPr>
                <a:t>IDENTIFY</a:t>
              </a:r>
            </a:p>
          </p:txBody>
        </p:sp>
        <p:sp>
          <p:nvSpPr>
            <p:cNvPr id="52" name="TextBox 51">
              <a:extLst>
                <a:ext uri="{FF2B5EF4-FFF2-40B4-BE49-F238E27FC236}">
                  <a16:creationId xmlns:a16="http://schemas.microsoft.com/office/drawing/2014/main" id="{A84C633A-B4B8-425D-90A8-8CDDC87F75FC}"/>
                </a:ext>
              </a:extLst>
            </p:cNvPr>
            <p:cNvSpPr txBox="1"/>
            <p:nvPr/>
          </p:nvSpPr>
          <p:spPr>
            <a:xfrm>
              <a:off x="4540749" y="5498590"/>
              <a:ext cx="1763275" cy="355237"/>
            </a:xfrm>
            <a:prstGeom prst="rect">
              <a:avLst/>
            </a:prstGeom>
            <a:noFill/>
          </p:spPr>
          <p:txBody>
            <a:bodyPr wrap="square" rtlCol="0">
              <a:spAutoFit/>
            </a:bodyPr>
            <a:lstStyle/>
            <a:p>
              <a:r>
                <a:rPr lang="en-CA" sz="1350" b="1" dirty="0">
                  <a:solidFill>
                    <a:srgbClr val="7030A0"/>
                  </a:solidFill>
                  <a:latin typeface="Open sans" panose="020B0606030504020204" pitchFamily="34" charset="0"/>
                  <a:ea typeface="Open sans" panose="020B0606030504020204" pitchFamily="34" charset="0"/>
                  <a:cs typeface="Open sans" panose="020B0606030504020204" pitchFamily="34" charset="0"/>
                </a:rPr>
                <a:t>IDENTIFY</a:t>
              </a:r>
            </a:p>
          </p:txBody>
        </p:sp>
      </p:grpSp>
      <p:sp>
        <p:nvSpPr>
          <p:cNvPr id="5" name="TextBox 4">
            <a:extLst>
              <a:ext uri="{FF2B5EF4-FFF2-40B4-BE49-F238E27FC236}">
                <a16:creationId xmlns:a16="http://schemas.microsoft.com/office/drawing/2014/main" id="{17DCE7CB-2470-296E-E55A-29F4FFAC8BD8}"/>
              </a:ext>
            </a:extLst>
          </p:cNvPr>
          <p:cNvSpPr txBox="1"/>
          <p:nvPr/>
        </p:nvSpPr>
        <p:spPr>
          <a:xfrm>
            <a:off x="9009864" y="6217816"/>
            <a:ext cx="2656112" cy="184666"/>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200" i="1" dirty="0">
                <a:latin typeface="Gill Sans Infant Std"/>
              </a:rPr>
              <a:t>Slide created by the MAMI Global Network</a:t>
            </a:r>
            <a:endParaRPr lang="en-US" sz="1400" i="1" dirty="0">
              <a:latin typeface="Gill Sans Infant Std"/>
            </a:endParaRPr>
          </a:p>
        </p:txBody>
      </p:sp>
    </p:spTree>
    <p:custDataLst>
      <p:tags r:id="rId1"/>
    </p:custDataLst>
    <p:extLst>
      <p:ext uri="{BB962C8B-B14F-4D97-AF65-F5344CB8AC3E}">
        <p14:creationId xmlns:p14="http://schemas.microsoft.com/office/powerpoint/2010/main" val="2369241552"/>
      </p:ext>
    </p:extLst>
  </p:cSld>
  <p:clrMapOvr>
    <a:masterClrMapping/>
  </p:clrMapOvr>
  <mc:AlternateContent xmlns:mc="http://schemas.openxmlformats.org/markup-compatibility/2006" xmlns:p14="http://schemas.microsoft.com/office/powerpoint/2010/main">
    <mc:Choice Requires="p14">
      <p:transition spd="slow" p14:dur="2000" advTm="94479"/>
    </mc:Choice>
    <mc:Fallback xmlns="">
      <p:transition spd="slow" advTm="9447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a:bodyPr>
          <a:lstStyle/>
          <a:p>
            <a:r>
              <a:rPr lang="en-US" dirty="0"/>
              <a:t>MAMI CARE PATHWAY PACKAGE</a:t>
            </a:r>
            <a:endParaRPr lang="en-UK" dirty="0">
              <a:solidFill>
                <a:schemeClr val="accent1"/>
              </a:solidFill>
            </a:endParaRPr>
          </a:p>
        </p:txBody>
      </p:sp>
      <p:sp>
        <p:nvSpPr>
          <p:cNvPr id="28" name="TextBox 27">
            <a:extLst>
              <a:ext uri="{FF2B5EF4-FFF2-40B4-BE49-F238E27FC236}">
                <a16:creationId xmlns:a16="http://schemas.microsoft.com/office/drawing/2014/main" id="{7D3BC341-BE3E-4A35-F35E-22B77D9E80FD}"/>
              </a:ext>
            </a:extLst>
          </p:cNvPr>
          <p:cNvSpPr txBox="1"/>
          <p:nvPr/>
        </p:nvSpPr>
        <p:spPr>
          <a:xfrm>
            <a:off x="1372946" y="6311987"/>
            <a:ext cx="3844001" cy="2308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srgbClr val="FF6A39"/>
                </a:solidFill>
                <a:effectLst/>
                <a:uLnTx/>
                <a:uFillTx/>
                <a:latin typeface="Lato"/>
                <a:ea typeface="+mn-ea"/>
                <a:cs typeface="+mn-cs"/>
              </a:rPr>
              <a:t>Slide created by the MAMI Global Network</a:t>
            </a:r>
            <a:endParaRPr kumimoji="0" lang="en-US" sz="1800" b="1" i="1" u="none" strike="noStrike" kern="1200" cap="none" spc="0" normalizeH="0" baseline="0" noProof="0" dirty="0">
              <a:ln>
                <a:noFill/>
              </a:ln>
              <a:solidFill>
                <a:srgbClr val="FF6A39"/>
              </a:solidFill>
              <a:effectLst/>
              <a:uLnTx/>
              <a:uFillTx/>
              <a:latin typeface="Lato"/>
              <a:ea typeface="+mn-ea"/>
              <a:cs typeface="+mn-cs"/>
            </a:endParaRPr>
          </a:p>
        </p:txBody>
      </p:sp>
      <p:pic>
        <p:nvPicPr>
          <p:cNvPr id="32" name="Picture 31">
            <a:extLst>
              <a:ext uri="{FF2B5EF4-FFF2-40B4-BE49-F238E27FC236}">
                <a16:creationId xmlns:a16="http://schemas.microsoft.com/office/drawing/2014/main" id="{ED66D03E-AFC4-2AF8-D062-BA775F4FF15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11436" y="4385411"/>
            <a:ext cx="4407617" cy="1744632"/>
          </a:xfrm>
          <a:prstGeom prst="rect">
            <a:avLst/>
          </a:prstGeom>
          <a:ln w="19050">
            <a:solidFill>
              <a:schemeClr val="tx1"/>
            </a:solidFill>
          </a:ln>
        </p:spPr>
      </p:pic>
      <p:pic>
        <p:nvPicPr>
          <p:cNvPr id="33" name="Picture 32">
            <a:extLst>
              <a:ext uri="{FF2B5EF4-FFF2-40B4-BE49-F238E27FC236}">
                <a16:creationId xmlns:a16="http://schemas.microsoft.com/office/drawing/2014/main" id="{186E436C-C024-509E-D8A4-EDD38EA8E769}"/>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1372946" y="2902269"/>
            <a:ext cx="4217764" cy="2031173"/>
          </a:xfrm>
          <a:prstGeom prst="rect">
            <a:avLst/>
          </a:prstGeom>
          <a:ln w="19050">
            <a:solidFill>
              <a:schemeClr val="tx1"/>
            </a:solidFill>
          </a:ln>
        </p:spPr>
      </p:pic>
      <p:pic>
        <p:nvPicPr>
          <p:cNvPr id="34" name="Picture 33">
            <a:extLst>
              <a:ext uri="{FF2B5EF4-FFF2-40B4-BE49-F238E27FC236}">
                <a16:creationId xmlns:a16="http://schemas.microsoft.com/office/drawing/2014/main" id="{2C537C4E-347E-2456-8D50-0603783D7F7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411453" y="2005000"/>
            <a:ext cx="4407601" cy="1693166"/>
          </a:xfrm>
          <a:prstGeom prst="rect">
            <a:avLst/>
          </a:prstGeom>
          <a:ln w="19050">
            <a:solidFill>
              <a:schemeClr val="tx1"/>
            </a:solidFill>
          </a:ln>
        </p:spPr>
      </p:pic>
      <p:sp>
        <p:nvSpPr>
          <p:cNvPr id="35" name="Content Placeholder 2">
            <a:extLst>
              <a:ext uri="{FF2B5EF4-FFF2-40B4-BE49-F238E27FC236}">
                <a16:creationId xmlns:a16="http://schemas.microsoft.com/office/drawing/2014/main" id="{9E921714-F92B-D911-7089-DAD68ABD065A}"/>
              </a:ext>
            </a:extLst>
          </p:cNvPr>
          <p:cNvSpPr txBox="1">
            <a:spLocks/>
          </p:cNvSpPr>
          <p:nvPr/>
        </p:nvSpPr>
        <p:spPr>
          <a:xfrm>
            <a:off x="1300756" y="2540855"/>
            <a:ext cx="1394090" cy="34365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DA291C"/>
                </a:solidFill>
                <a:effectLst/>
                <a:uLnTx/>
                <a:uFillTx/>
                <a:latin typeface="Calibri" panose="020F0502020204030204" pitchFamily="34" charset="0"/>
                <a:ea typeface="Calibri" panose="020F0502020204030204" pitchFamily="34" charset="0"/>
                <a:cs typeface="+mn-cs"/>
              </a:rPr>
              <a:t>User guides</a:t>
            </a:r>
          </a:p>
        </p:txBody>
      </p:sp>
      <p:sp>
        <p:nvSpPr>
          <p:cNvPr id="36" name="Content Placeholder 2">
            <a:extLst>
              <a:ext uri="{FF2B5EF4-FFF2-40B4-BE49-F238E27FC236}">
                <a16:creationId xmlns:a16="http://schemas.microsoft.com/office/drawing/2014/main" id="{A5983C87-DC08-DB62-E568-8EEB9FB96BA8}"/>
              </a:ext>
            </a:extLst>
          </p:cNvPr>
          <p:cNvSpPr txBox="1">
            <a:spLocks/>
          </p:cNvSpPr>
          <p:nvPr/>
        </p:nvSpPr>
        <p:spPr>
          <a:xfrm>
            <a:off x="6295226" y="4013579"/>
            <a:ext cx="4756392" cy="18790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DA291C"/>
                </a:solidFill>
                <a:effectLst/>
                <a:uLnTx/>
                <a:uFillTx/>
                <a:latin typeface="Calibri" panose="020F0502020204030204" pitchFamily="34" charset="0"/>
                <a:ea typeface="Calibri" panose="020F0502020204030204" pitchFamily="34" charset="0"/>
                <a:cs typeface="+mn-cs"/>
              </a:rPr>
              <a:t>Counselling Cards and Support Actions Booklet</a:t>
            </a:r>
          </a:p>
        </p:txBody>
      </p:sp>
      <p:sp>
        <p:nvSpPr>
          <p:cNvPr id="37" name="Content Placeholder 2">
            <a:extLst>
              <a:ext uri="{FF2B5EF4-FFF2-40B4-BE49-F238E27FC236}">
                <a16:creationId xmlns:a16="http://schemas.microsoft.com/office/drawing/2014/main" id="{0FD60C6C-BD82-64E0-1E7B-7E6D27170A21}"/>
              </a:ext>
            </a:extLst>
          </p:cNvPr>
          <p:cNvSpPr txBox="1">
            <a:spLocks/>
          </p:cNvSpPr>
          <p:nvPr/>
        </p:nvSpPr>
        <p:spPr>
          <a:xfrm>
            <a:off x="6310867" y="1634060"/>
            <a:ext cx="3412058" cy="225181"/>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DA291C"/>
                </a:solidFill>
                <a:effectLst/>
                <a:uLnTx/>
                <a:uFillTx/>
                <a:latin typeface="Calibri" panose="020F0502020204030204" pitchFamily="34" charset="0"/>
                <a:ea typeface="Calibri" panose="020F0502020204030204" pitchFamily="34" charset="0"/>
                <a:cs typeface="+mn-cs"/>
              </a:rPr>
              <a:t>Health Worker Support Materials</a:t>
            </a:r>
          </a:p>
        </p:txBody>
      </p:sp>
    </p:spTree>
    <p:extLst>
      <p:ext uri="{BB962C8B-B14F-4D97-AF65-F5344CB8AC3E}">
        <p14:creationId xmlns:p14="http://schemas.microsoft.com/office/powerpoint/2010/main" val="2927687605"/>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What is the MAMI Care Pathway?</a:t>
            </a:r>
            <a:br>
              <a:rPr lang="en-GB" dirty="0"/>
            </a:br>
            <a:r>
              <a:rPr lang="en-GB" dirty="0">
                <a:solidFill>
                  <a:schemeClr val="accent1"/>
                </a:solidFill>
              </a:rPr>
              <a:t>Overview</a:t>
            </a:r>
            <a:endParaRPr lang="en-UK" dirty="0">
              <a:solidFill>
                <a:schemeClr val="accent1"/>
              </a:solidFill>
            </a:endParaRPr>
          </a:p>
        </p:txBody>
      </p:sp>
      <p:pic>
        <p:nvPicPr>
          <p:cNvPr id="7" name="Picture 6">
            <a:hlinkClick r:id="rId3"/>
            <a:extLst>
              <a:ext uri="{FF2B5EF4-FFF2-40B4-BE49-F238E27FC236}">
                <a16:creationId xmlns:a16="http://schemas.microsoft.com/office/drawing/2014/main" id="{92E53A46-B63A-8944-50B9-97AE9B6DB4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16881" y="2022378"/>
            <a:ext cx="8951751" cy="3286524"/>
          </a:xfrm>
          <a:prstGeom prst="rect">
            <a:avLst/>
          </a:prstGeom>
        </p:spPr>
      </p:pic>
      <p:sp>
        <p:nvSpPr>
          <p:cNvPr id="8" name="TextBox 7">
            <a:extLst>
              <a:ext uri="{FF2B5EF4-FFF2-40B4-BE49-F238E27FC236}">
                <a16:creationId xmlns:a16="http://schemas.microsoft.com/office/drawing/2014/main" id="{3F427705-FC45-C51E-947A-B599D67331C4}"/>
              </a:ext>
            </a:extLst>
          </p:cNvPr>
          <p:cNvSpPr txBox="1"/>
          <p:nvPr/>
        </p:nvSpPr>
        <p:spPr>
          <a:xfrm>
            <a:off x="3032416" y="5760285"/>
            <a:ext cx="612068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DA291C"/>
                </a:solidFill>
                <a:effectLst/>
                <a:uLnTx/>
                <a:uFillTx/>
                <a:latin typeface="Lato"/>
                <a:ea typeface="+mn-ea"/>
                <a:cs typeface="+mn-cs"/>
                <a:hlinkClick r:id="rId5">
                  <a:extLst>
                    <a:ext uri="{A12FA001-AC4F-418D-AE19-62706E023703}">
                      <ahyp:hlinkClr xmlns:ahyp="http://schemas.microsoft.com/office/drawing/2018/hyperlinkcolor" val="tx"/>
                    </a:ext>
                  </a:extLst>
                </a:hlinkClick>
              </a:rPr>
              <a:t>https://www.youtube.com/watch?v=Lyk60Yxm-xI</a:t>
            </a:r>
            <a:endParaRPr kumimoji="0" lang="en-GB" sz="1800" b="0" i="0" u="none" strike="noStrike" kern="1200" cap="none" spc="0" normalizeH="0" baseline="0" noProof="0" dirty="0">
              <a:ln>
                <a:noFill/>
              </a:ln>
              <a:solidFill>
                <a:srgbClr val="DA291C"/>
              </a:solidFill>
              <a:effectLst/>
              <a:uLnTx/>
              <a:uFillTx/>
              <a:latin typeface="Lato"/>
              <a:ea typeface="+mn-ea"/>
              <a:cs typeface="+mn-cs"/>
            </a:endParaRPr>
          </a:p>
        </p:txBody>
      </p:sp>
    </p:spTree>
    <p:extLst>
      <p:ext uri="{BB962C8B-B14F-4D97-AF65-F5344CB8AC3E}">
        <p14:creationId xmlns:p14="http://schemas.microsoft.com/office/powerpoint/2010/main" val="42306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7409-66D9-EE41-8A74-1738F26A27F2}"/>
              </a:ext>
            </a:extLst>
          </p:cNvPr>
          <p:cNvSpPr txBox="1">
            <a:spLocks/>
          </p:cNvSpPr>
          <p:nvPr/>
        </p:nvSpPr>
        <p:spPr>
          <a:xfrm>
            <a:off x="3977832" y="832967"/>
            <a:ext cx="4236335"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FFFFFF"/>
                </a:solidFill>
                <a:effectLst/>
                <a:uLnTx/>
                <a:uFillTx/>
                <a:latin typeface="Oswald Medium" pitchFamily="2" charset="77"/>
                <a:ea typeface="+mj-ea"/>
                <a:cs typeface="+mj-cs"/>
              </a:rPr>
              <a:t>INTRODUCTIONS</a:t>
            </a:r>
            <a:endParaRPr kumimoji="0" lang="en-UK" sz="4400" b="0" i="0" u="none" strike="noStrike" kern="1200" cap="none" spc="0" normalizeH="0" baseline="0" noProof="0" dirty="0">
              <a:ln>
                <a:noFill/>
              </a:ln>
              <a:solidFill>
                <a:srgbClr val="FFFFFF"/>
              </a:solidFill>
              <a:effectLst/>
              <a:uLnTx/>
              <a:uFillTx/>
              <a:latin typeface="Oswald Medium" pitchFamily="2" charset="77"/>
              <a:ea typeface="+mj-ea"/>
              <a:cs typeface="+mj-cs"/>
            </a:endParaRPr>
          </a:p>
        </p:txBody>
      </p:sp>
      <p:pic>
        <p:nvPicPr>
          <p:cNvPr id="4" name="Graphic 3" descr="Boardroom outline">
            <a:extLst>
              <a:ext uri="{FF2B5EF4-FFF2-40B4-BE49-F238E27FC236}">
                <a16:creationId xmlns:a16="http://schemas.microsoft.com/office/drawing/2014/main" id="{DD133E6E-F295-FE69-4CBB-FBB200E87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8893" y="2158037"/>
            <a:ext cx="3594212" cy="3594212"/>
          </a:xfrm>
          <a:prstGeom prst="rect">
            <a:avLst/>
          </a:prstGeom>
        </p:spPr>
      </p:pic>
    </p:spTree>
    <p:extLst>
      <p:ext uri="{BB962C8B-B14F-4D97-AF65-F5344CB8AC3E}">
        <p14:creationId xmlns:p14="http://schemas.microsoft.com/office/powerpoint/2010/main" val="427517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Nutritional Risk in infants u6m</a:t>
            </a:r>
            <a:br>
              <a:rPr lang="en-GB" dirty="0"/>
            </a:br>
            <a:r>
              <a:rPr lang="en-US" dirty="0">
                <a:solidFill>
                  <a:schemeClr val="accent1"/>
                </a:solidFill>
              </a:rPr>
              <a:t>Assessment of nutritional risk</a:t>
            </a:r>
            <a:endParaRPr lang="en-UK" dirty="0">
              <a:solidFill>
                <a:schemeClr val="accent1"/>
              </a:solidFill>
            </a:endParaRPr>
          </a:p>
        </p:txBody>
      </p:sp>
      <p:pic>
        <p:nvPicPr>
          <p:cNvPr id="2" name="Picture 4" descr="https://southcentralus1-mediap.svc.ms/transform/thumbnail?provider=spo&amp;inputFormat=png&amp;cs=fFNQTw&amp;docid=https%3A%2F%2Fsavechildrenusa.sharepoint.com%3A443%2F_api%2Fv2.0%2Fdrives%2Fb!2XsgDHmJ_0OV4_hZIyuDm9DhSC-4fNlBgovtgf3rCXJsDQD_11CyRI29WdtExBG2%2Fitems%2F014BCWXIHYOPEKIGJXQBDKRDSITIH7F4MD%3Fversion%3DPublished&amp;access_token=eyJ0eXAiOiJKV1QiLCJhbGciOiJub25lIn0.eyJhdWQiOiIwMDAwMDAwMy0wMDAwLTBmZjEtY2UwMC0wMDAwMDAwMDAwMDAvc2F2ZWNoaWxkcmVudXNhLnNoYXJlcG9pbnQuY29tQGQxOTM0YjJkLTc5MmMtNDdjYy1hMmY1LWZjNjM0MTgzY2QyZCIsImlzcyI6IjAwMDAwMDAzLTAwMDAtMGZmMS1jZTAwLTAwMDAwMDAwMDAwMCIsIm5iZiI6IjE1ODczOTA2NDIiLCJleHAiOiIxNTg3NDEyMjQyIiwiZW5kcG9pbnR1cmwiOiJpbUxFSS8xNmNvYkNIc2NNMkRWd0Z3c1QzZ3Vnak95L1BKVDlGUUVHclZBPSIsImVuZHBvaW50dXJsTGVuZ3RoIjoiMTIyIiwiaXNsb29wYmFjayI6IlRydWUiLCJjaWQiOiJOMlJoTURSaE9XWXRZekF5TWkwd01EQXdMVFl4TWpJdE5Ua3daV0l6TldVMFpUa3giLCJ2ZXIiOiJoYXNoZWRwcm9vZnRva2VuIiwic2l0ZWlkIjoiTUdNeU1EZGlaRGt0T0RrM09TMDBNMlptTFRrMVpUTXRaamcxT1RJek1tSTRNemxpIiwic2lnbmluX3N0YXRlIjoiW1wia21zaVwiXSIsIm5hbWVpZCI6IjAjLmZ8bWVtYmVyc2hpcHxhYnVycmVsbEBzYXZlY2hpbGRyZW4ub3JnIiwibmlpIjoibWljcm9zb2Z0LnNoYXJlcG9pbnQiLCJpc3VzZXIiOiJ0cnVlIiwiY2FjaGVrZXkiOiIwaC5mfG1lbWJlcnNoaXB8MTAwMzIwMDA5OTY0ZmY4MkBsaXZlLmNvbSIsInR0IjoiMCIsInVzZVBlcnNpc3RlbnRDb29raWUiOiIzIn0.TzQyd0ZiTjdlS3dNdUhEUk11bEs4L0JGUFlpQTltTUdzUE96bW4zWlN4Yz0&amp;encodeFailures=1&amp;srcWidth=&amp;srcHeight=&amp;width=801&amp;height=801&amp;action=Access">
            <a:extLst>
              <a:ext uri="{FF2B5EF4-FFF2-40B4-BE49-F238E27FC236}">
                <a16:creationId xmlns:a16="http://schemas.microsoft.com/office/drawing/2014/main" id="{7E389FEE-920C-6F97-E1E0-E3AA777DDF5F}"/>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8831870" y="1073262"/>
            <a:ext cx="2453179" cy="47114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E45260D-F54A-A5C8-C817-892DF715C953}"/>
              </a:ext>
            </a:extLst>
          </p:cNvPr>
          <p:cNvGrpSpPr/>
          <p:nvPr/>
        </p:nvGrpSpPr>
        <p:grpSpPr>
          <a:xfrm>
            <a:off x="2722004" y="1867593"/>
            <a:ext cx="5328021" cy="4391254"/>
            <a:chOff x="251520" y="1382521"/>
            <a:chExt cx="6025950" cy="4966474"/>
          </a:xfrm>
        </p:grpSpPr>
        <p:grpSp>
          <p:nvGrpSpPr>
            <p:cNvPr id="7" name="Group 6">
              <a:extLst>
                <a:ext uri="{FF2B5EF4-FFF2-40B4-BE49-F238E27FC236}">
                  <a16:creationId xmlns:a16="http://schemas.microsoft.com/office/drawing/2014/main" id="{5C169646-50AE-CAB5-9E41-D6BA4F582C7C}"/>
                </a:ext>
              </a:extLst>
            </p:cNvPr>
            <p:cNvGrpSpPr/>
            <p:nvPr/>
          </p:nvGrpSpPr>
          <p:grpSpPr>
            <a:xfrm>
              <a:off x="778298" y="1382521"/>
              <a:ext cx="5499172" cy="4966474"/>
              <a:chOff x="947684" y="1053233"/>
              <a:chExt cx="7281176" cy="6507884"/>
            </a:xfrm>
          </p:grpSpPr>
          <p:sp>
            <p:nvSpPr>
              <p:cNvPr id="9" name="Cross 8">
                <a:extLst>
                  <a:ext uri="{FF2B5EF4-FFF2-40B4-BE49-F238E27FC236}">
                    <a16:creationId xmlns:a16="http://schemas.microsoft.com/office/drawing/2014/main" id="{1FD7CD94-30AB-AE19-6305-A15BE293E644}"/>
                  </a:ext>
                </a:extLst>
              </p:cNvPr>
              <p:cNvSpPr/>
              <p:nvPr/>
            </p:nvSpPr>
            <p:spPr>
              <a:xfrm>
                <a:off x="4465739" y="1053233"/>
                <a:ext cx="3162381" cy="2587274"/>
              </a:xfrm>
              <a:prstGeom prst="plus">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INFANT’S NUTRITIONAL STATUS</a:t>
                </a:r>
              </a:p>
            </p:txBody>
          </p:sp>
          <p:sp>
            <p:nvSpPr>
              <p:cNvPr id="10" name="Cross 9">
                <a:extLst>
                  <a:ext uri="{FF2B5EF4-FFF2-40B4-BE49-F238E27FC236}">
                    <a16:creationId xmlns:a16="http://schemas.microsoft.com/office/drawing/2014/main" id="{B4A1FF83-E986-5B54-0DF4-30AE5AB7FAED}"/>
                  </a:ext>
                </a:extLst>
              </p:cNvPr>
              <p:cNvSpPr/>
              <p:nvPr/>
            </p:nvSpPr>
            <p:spPr>
              <a:xfrm>
                <a:off x="947684" y="4867143"/>
                <a:ext cx="3116206" cy="2693974"/>
              </a:xfrm>
              <a:prstGeom prst="plus">
                <a:avLst/>
              </a:prstGeom>
              <a:solidFill>
                <a:schemeClr val="tx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FEEDING PRACTICES</a:t>
                </a:r>
              </a:p>
            </p:txBody>
          </p:sp>
          <p:sp>
            <p:nvSpPr>
              <p:cNvPr id="11" name="Cross 10">
                <a:extLst>
                  <a:ext uri="{FF2B5EF4-FFF2-40B4-BE49-F238E27FC236}">
                    <a16:creationId xmlns:a16="http://schemas.microsoft.com/office/drawing/2014/main" id="{ACBEC47D-87A3-3245-5A28-F8188321F6DC}"/>
                  </a:ext>
                </a:extLst>
              </p:cNvPr>
              <p:cNvSpPr/>
              <p:nvPr/>
            </p:nvSpPr>
            <p:spPr>
              <a:xfrm>
                <a:off x="5112654" y="4195060"/>
                <a:ext cx="3116206" cy="2693974"/>
              </a:xfrm>
              <a:prstGeom prst="plus">
                <a:avLst/>
              </a:prstGeom>
              <a:solidFill>
                <a:schemeClr val="tx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MOTHER’S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MENTAL HEALTH</a:t>
                </a:r>
              </a:p>
            </p:txBody>
          </p:sp>
          <p:sp>
            <p:nvSpPr>
              <p:cNvPr id="12" name="Cross 11">
                <a:extLst>
                  <a:ext uri="{FF2B5EF4-FFF2-40B4-BE49-F238E27FC236}">
                    <a16:creationId xmlns:a16="http://schemas.microsoft.com/office/drawing/2014/main" id="{1D9F0F07-EC69-1B91-47E9-117A34084D7A}"/>
                  </a:ext>
                </a:extLst>
              </p:cNvPr>
              <p:cNvSpPr/>
              <p:nvPr/>
            </p:nvSpPr>
            <p:spPr>
              <a:xfrm>
                <a:off x="2654238" y="2934905"/>
                <a:ext cx="3171640" cy="2587270"/>
              </a:xfrm>
              <a:prstGeom prst="plus">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MAMI RISK FACTORS</a:t>
                </a:r>
              </a:p>
            </p:txBody>
          </p:sp>
        </p:grpSp>
        <p:sp>
          <p:nvSpPr>
            <p:cNvPr id="8" name="Cross 7">
              <a:extLst>
                <a:ext uri="{FF2B5EF4-FFF2-40B4-BE49-F238E27FC236}">
                  <a16:creationId xmlns:a16="http://schemas.microsoft.com/office/drawing/2014/main" id="{FF8EC973-4EE0-0D80-24A3-B7F28C2492E8}"/>
                </a:ext>
              </a:extLst>
            </p:cNvPr>
            <p:cNvSpPr/>
            <p:nvPr/>
          </p:nvSpPr>
          <p:spPr>
            <a:xfrm>
              <a:off x="251520" y="1700808"/>
              <a:ext cx="2376264" cy="2153944"/>
            </a:xfrm>
            <a:prstGeom prst="plus">
              <a:avLst/>
            </a:prstGeom>
            <a:solidFill>
              <a:schemeClr val="tx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a:ea typeface="+mn-ea"/>
                  <a:cs typeface="Gill Sans Infant Std"/>
                </a:rPr>
                <a:t>INFANT’S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Lato"/>
                  <a:ea typeface="+mn-ea"/>
                  <a:cs typeface="Gill Sans Infant Std"/>
                </a:rPr>
                <a:t>CLINICAL STATUS</a:t>
              </a:r>
            </a:p>
          </p:txBody>
        </p:sp>
      </p:grpSp>
    </p:spTree>
    <p:extLst>
      <p:ext uri="{BB962C8B-B14F-4D97-AF65-F5344CB8AC3E}">
        <p14:creationId xmlns:p14="http://schemas.microsoft.com/office/powerpoint/2010/main" val="2075585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Nutritional Risk in infants u6m</a:t>
            </a:r>
            <a:br>
              <a:rPr lang="en-GB" dirty="0"/>
            </a:br>
            <a:r>
              <a:rPr lang="en-US" dirty="0">
                <a:solidFill>
                  <a:schemeClr val="accent1"/>
                </a:solidFill>
              </a:rPr>
              <a:t>MAMI risk factors</a:t>
            </a:r>
            <a:endParaRPr lang="en-UK" dirty="0">
              <a:solidFill>
                <a:schemeClr val="accent1"/>
              </a:solidFill>
            </a:endParaRPr>
          </a:p>
        </p:txBody>
      </p:sp>
      <p:sp>
        <p:nvSpPr>
          <p:cNvPr id="4" name="Cross 3">
            <a:extLst>
              <a:ext uri="{FF2B5EF4-FFF2-40B4-BE49-F238E27FC236}">
                <a16:creationId xmlns:a16="http://schemas.microsoft.com/office/drawing/2014/main" id="{40AB4090-99AF-767E-6885-7B4AA2ACBB15}"/>
              </a:ext>
            </a:extLst>
          </p:cNvPr>
          <p:cNvSpPr/>
          <p:nvPr/>
        </p:nvSpPr>
        <p:spPr>
          <a:xfrm>
            <a:off x="8900585" y="1708466"/>
            <a:ext cx="2395409" cy="1974468"/>
          </a:xfrm>
          <a:prstGeom prst="plus">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Lato"/>
                <a:ea typeface="+mn-ea"/>
                <a:cs typeface="Gill Sans Infant Std"/>
              </a:rPr>
              <a:t>MAMI RISK FACTORS</a:t>
            </a:r>
          </a:p>
        </p:txBody>
      </p:sp>
      <p:sp>
        <p:nvSpPr>
          <p:cNvPr id="13" name="Content Placeholder 2">
            <a:extLst>
              <a:ext uri="{FF2B5EF4-FFF2-40B4-BE49-F238E27FC236}">
                <a16:creationId xmlns:a16="http://schemas.microsoft.com/office/drawing/2014/main" id="{66CA6AAB-6D3E-F862-C284-6489BB1DF56A}"/>
              </a:ext>
            </a:extLst>
          </p:cNvPr>
          <p:cNvSpPr>
            <a:spLocks noGrp="1"/>
          </p:cNvSpPr>
          <p:nvPr>
            <p:ph idx="1"/>
          </p:nvPr>
        </p:nvSpPr>
        <p:spPr>
          <a:xfrm>
            <a:off x="811733" y="1805142"/>
            <a:ext cx="9523556" cy="4476750"/>
          </a:xfrm>
        </p:spPr>
        <p:txBody>
          <a:bodyPr/>
          <a:lstStyle/>
          <a:p>
            <a:pPr marL="285750" indent="-285750">
              <a:buChar char="•"/>
            </a:pPr>
            <a:r>
              <a:rPr lang="en-GB" sz="2400" b="0" dirty="0">
                <a:solidFill>
                  <a:schemeClr val="tx1"/>
                </a:solidFill>
              </a:rPr>
              <a:t>Maternal orphan or mother absent</a:t>
            </a:r>
          </a:p>
          <a:p>
            <a:pPr marL="285750" indent="-285750">
              <a:buChar char="•"/>
            </a:pPr>
            <a:r>
              <a:rPr lang="en-GB" sz="2400" b="0" dirty="0">
                <a:solidFill>
                  <a:schemeClr val="tx1"/>
                </a:solidFill>
              </a:rPr>
              <a:t>Low birthweight (&lt;2.5kg)</a:t>
            </a:r>
          </a:p>
          <a:p>
            <a:pPr marL="285750" indent="-285750">
              <a:buChar char="•"/>
            </a:pPr>
            <a:r>
              <a:rPr lang="en-GB" sz="2400" b="0" dirty="0">
                <a:solidFill>
                  <a:schemeClr val="tx1"/>
                </a:solidFill>
              </a:rPr>
              <a:t>Premature birth</a:t>
            </a:r>
          </a:p>
          <a:p>
            <a:pPr marL="285750" indent="-285750">
              <a:buChar char="•"/>
            </a:pPr>
            <a:r>
              <a:rPr lang="en-GB" sz="2400" b="0" dirty="0">
                <a:solidFill>
                  <a:schemeClr val="tx1"/>
                </a:solidFill>
              </a:rPr>
              <a:t>Multiple birth</a:t>
            </a:r>
          </a:p>
          <a:p>
            <a:pPr marL="285750" indent="-285750">
              <a:buChar char="•"/>
            </a:pPr>
            <a:r>
              <a:rPr lang="en-GB" sz="2400" b="0" dirty="0">
                <a:solidFill>
                  <a:schemeClr val="tx1"/>
                </a:solidFill>
              </a:rPr>
              <a:t>Adolescent mother (&lt;19 years) </a:t>
            </a:r>
          </a:p>
          <a:p>
            <a:pPr marL="285750" indent="-285750">
              <a:buChar char="•"/>
            </a:pPr>
            <a:r>
              <a:rPr lang="en-GB" sz="2400" b="0" dirty="0">
                <a:solidFill>
                  <a:schemeClr val="tx1"/>
                </a:solidFill>
              </a:rPr>
              <a:t>Mother with HIV</a:t>
            </a:r>
          </a:p>
          <a:p>
            <a:pPr marL="285750" indent="-285750">
              <a:buChar char="•"/>
            </a:pPr>
            <a:r>
              <a:rPr lang="en-GB" sz="2400" b="0" dirty="0">
                <a:solidFill>
                  <a:schemeClr val="tx1"/>
                </a:solidFill>
              </a:rPr>
              <a:t>Maternal malnutrition (MUAC)</a:t>
            </a:r>
          </a:p>
          <a:p>
            <a:pPr marL="285750" indent="-285750">
              <a:buChar char="•"/>
            </a:pPr>
            <a:r>
              <a:rPr lang="en-GB" sz="2400" b="0" dirty="0">
                <a:solidFill>
                  <a:schemeClr val="tx1"/>
                </a:solidFill>
              </a:rPr>
              <a:t>Excessive crying or sleep problems</a:t>
            </a:r>
          </a:p>
          <a:p>
            <a:pPr marL="285750" indent="-285750">
              <a:buChar char="•"/>
            </a:pPr>
            <a:r>
              <a:rPr lang="en-GB" sz="2400" b="0" dirty="0">
                <a:solidFill>
                  <a:schemeClr val="tx1"/>
                </a:solidFill>
              </a:rPr>
              <a:t>Other concerns e.g. maternal TB, other illness, colic</a:t>
            </a:r>
          </a:p>
        </p:txBody>
      </p:sp>
    </p:spTree>
    <p:extLst>
      <p:ext uri="{BB962C8B-B14F-4D97-AF65-F5344CB8AC3E}">
        <p14:creationId xmlns:p14="http://schemas.microsoft.com/office/powerpoint/2010/main" val="6697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GB" dirty="0"/>
              <a:t>Nutritional Risk in infants u6m</a:t>
            </a:r>
            <a:br>
              <a:rPr lang="en-GB" dirty="0"/>
            </a:br>
            <a:r>
              <a:rPr lang="en-GB" dirty="0">
                <a:solidFill>
                  <a:schemeClr val="accent1"/>
                </a:solidFill>
              </a:rPr>
              <a:t>Classifying Nutritional Risk: Assessment Summary</a:t>
            </a:r>
            <a:endParaRPr lang="en-UK" dirty="0">
              <a:solidFill>
                <a:schemeClr val="accent1"/>
              </a:solidFill>
            </a:endParaRPr>
          </a:p>
        </p:txBody>
      </p:sp>
      <p:sp>
        <p:nvSpPr>
          <p:cNvPr id="3" name="Title 5">
            <a:extLst>
              <a:ext uri="{FF2B5EF4-FFF2-40B4-BE49-F238E27FC236}">
                <a16:creationId xmlns:a16="http://schemas.microsoft.com/office/drawing/2014/main" id="{19AB6A11-FE09-CE6D-F135-5810B9732FEA}"/>
              </a:ext>
            </a:extLst>
          </p:cNvPr>
          <p:cNvSpPr txBox="1">
            <a:spLocks/>
          </p:cNvSpPr>
          <p:nvPr/>
        </p:nvSpPr>
        <p:spPr>
          <a:xfrm>
            <a:off x="1633187" y="1727025"/>
            <a:ext cx="9528048" cy="90525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Oswald Medium"/>
                <a:ea typeface="+mj-ea"/>
                <a:cs typeface="Gill Sans Infant Std"/>
              </a:rPr>
              <a:t>Case Studies - C</a:t>
            </a:r>
          </a:p>
        </p:txBody>
      </p:sp>
      <p:pic>
        <p:nvPicPr>
          <p:cNvPr id="4" name="Picture 3">
            <a:extLst>
              <a:ext uri="{FF2B5EF4-FFF2-40B4-BE49-F238E27FC236}">
                <a16:creationId xmlns:a16="http://schemas.microsoft.com/office/drawing/2014/main" id="{680B0931-701F-C0C8-C6E6-01852FEE4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271" y="2632281"/>
            <a:ext cx="8317542" cy="3585535"/>
          </a:xfrm>
          <a:prstGeom prst="rect">
            <a:avLst/>
          </a:prstGeom>
        </p:spPr>
      </p:pic>
    </p:spTree>
    <p:extLst>
      <p:ext uri="{BB962C8B-B14F-4D97-AF65-F5344CB8AC3E}">
        <p14:creationId xmlns:p14="http://schemas.microsoft.com/office/powerpoint/2010/main" val="46057854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US" dirty="0"/>
              <a:t>Support Package</a:t>
            </a:r>
            <a:br>
              <a:rPr lang="en-GB" dirty="0"/>
            </a:br>
            <a:r>
              <a:rPr lang="en-US" dirty="0">
                <a:solidFill>
                  <a:schemeClr val="accent1"/>
                </a:solidFill>
              </a:rPr>
              <a:t>Components of MAMI care</a:t>
            </a:r>
            <a:endParaRPr lang="en-UK" dirty="0">
              <a:solidFill>
                <a:schemeClr val="accent1"/>
              </a:solidFill>
            </a:endParaRPr>
          </a:p>
        </p:txBody>
      </p:sp>
      <p:pic>
        <p:nvPicPr>
          <p:cNvPr id="2" name="Picture 1">
            <a:extLst>
              <a:ext uri="{FF2B5EF4-FFF2-40B4-BE49-F238E27FC236}">
                <a16:creationId xmlns:a16="http://schemas.microsoft.com/office/drawing/2014/main" id="{8F2BBA92-ABF4-04CE-88FD-313B8BC14B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6563" y="453021"/>
            <a:ext cx="2466402" cy="1677865"/>
          </a:xfrm>
          <a:prstGeom prst="rect">
            <a:avLst/>
          </a:prstGeom>
        </p:spPr>
      </p:pic>
      <p:pic>
        <p:nvPicPr>
          <p:cNvPr id="7" name="Picture 6">
            <a:extLst>
              <a:ext uri="{FF2B5EF4-FFF2-40B4-BE49-F238E27FC236}">
                <a16:creationId xmlns:a16="http://schemas.microsoft.com/office/drawing/2014/main" id="{CD02A989-030E-534B-0D24-941048C74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859" y="330961"/>
            <a:ext cx="2160240" cy="1779460"/>
          </a:xfrm>
          <a:prstGeom prst="rect">
            <a:avLst/>
          </a:prstGeom>
        </p:spPr>
      </p:pic>
      <p:sp>
        <p:nvSpPr>
          <p:cNvPr id="8" name="Content Placeholder 2">
            <a:extLst>
              <a:ext uri="{FF2B5EF4-FFF2-40B4-BE49-F238E27FC236}">
                <a16:creationId xmlns:a16="http://schemas.microsoft.com/office/drawing/2014/main" id="{9D3190B0-6BB8-682B-6DC4-19F57AA4367B}"/>
              </a:ext>
            </a:extLst>
          </p:cNvPr>
          <p:cNvSpPr>
            <a:spLocks noGrp="1"/>
          </p:cNvSpPr>
          <p:nvPr>
            <p:ph idx="1"/>
          </p:nvPr>
        </p:nvSpPr>
        <p:spPr>
          <a:xfrm>
            <a:off x="811733" y="2419644"/>
            <a:ext cx="9523556" cy="3436033"/>
          </a:xfrm>
        </p:spPr>
        <p:txBody>
          <a:bodyPr>
            <a:normAutofit fontScale="92500" lnSpcReduction="10000"/>
          </a:bodyPr>
          <a:lstStyle/>
          <a:p>
            <a:pPr marL="257175" indent="-257175">
              <a:lnSpc>
                <a:spcPct val="150000"/>
              </a:lnSpc>
              <a:buFont typeface="+mj-lt"/>
              <a:buAutoNum type="arabicPeriod"/>
            </a:pPr>
            <a:r>
              <a:rPr lang="en-GB" b="1" dirty="0">
                <a:ea typeface="Calibri" panose="020F0502020204030204" pitchFamily="34" charset="0"/>
                <a:cs typeface="Times New Roman" panose="02020603050405020304" pitchFamily="18" charset="0"/>
              </a:rPr>
              <a:t>Counselling on core topics </a:t>
            </a:r>
            <a:r>
              <a:rPr lang="en-GB" dirty="0">
                <a:ea typeface="Calibri" panose="020F0502020204030204" pitchFamily="34" charset="0"/>
                <a:cs typeface="Times New Roman" panose="02020603050405020304" pitchFamily="18" charset="0"/>
              </a:rPr>
              <a:t>for all enrolled pairs.</a:t>
            </a:r>
            <a:endParaRPr lang="en-US" dirty="0">
              <a:ea typeface="Calibri" panose="020F0502020204030204" pitchFamily="34" charset="0"/>
              <a:cs typeface="Times New Roman" panose="02020603050405020304" pitchFamily="18" charset="0"/>
            </a:endParaRPr>
          </a:p>
          <a:p>
            <a:pPr marL="257175" indent="-257175">
              <a:lnSpc>
                <a:spcPct val="150000"/>
              </a:lnSpc>
              <a:buFont typeface="+mj-lt"/>
              <a:buAutoNum type="arabicPeriod"/>
            </a:pPr>
            <a:r>
              <a:rPr lang="en-GB" b="1" dirty="0">
                <a:ea typeface="Calibri" panose="020F0502020204030204" pitchFamily="34" charset="0"/>
                <a:cs typeface="Times New Roman" panose="02020603050405020304" pitchFamily="18" charset="0"/>
              </a:rPr>
              <a:t>Tailored counselling and actions </a:t>
            </a:r>
            <a:r>
              <a:rPr lang="en-GB" dirty="0">
                <a:ea typeface="Calibri" panose="020F0502020204030204" pitchFamily="34" charset="0"/>
                <a:cs typeface="Times New Roman" panose="02020603050405020304" pitchFamily="18" charset="0"/>
              </a:rPr>
              <a:t>to address specific risk factors and problems as required.</a:t>
            </a:r>
            <a:endParaRPr lang="en-US" dirty="0">
              <a:ea typeface="Calibri" panose="020F0502020204030204" pitchFamily="34" charset="0"/>
              <a:cs typeface="Times New Roman" panose="02020603050405020304" pitchFamily="18" charset="0"/>
            </a:endParaRPr>
          </a:p>
          <a:p>
            <a:pPr marL="257175" indent="-257175">
              <a:lnSpc>
                <a:spcPct val="150000"/>
              </a:lnSpc>
              <a:buFont typeface="+mj-lt"/>
              <a:buAutoNum type="arabicPeriod"/>
            </a:pPr>
            <a:r>
              <a:rPr lang="en-GB" b="1" dirty="0">
                <a:ea typeface="Calibri" panose="020F0502020204030204" pitchFamily="34" charset="0"/>
                <a:cs typeface="Times New Roman" panose="02020603050405020304" pitchFamily="18" charset="0"/>
              </a:rPr>
              <a:t>Referral of mother-infant pairs </a:t>
            </a:r>
            <a:r>
              <a:rPr lang="en-GB" dirty="0">
                <a:ea typeface="Calibri" panose="020F0502020204030204" pitchFamily="34" charset="0"/>
                <a:cs typeface="Times New Roman" panose="02020603050405020304" pitchFamily="18" charset="0"/>
              </a:rPr>
              <a:t>to other relevant services as required.</a:t>
            </a:r>
            <a:endParaRPr lang="en-US" dirty="0">
              <a:ea typeface="Calibri" panose="020F0502020204030204" pitchFamily="34" charset="0"/>
              <a:cs typeface="Times New Roman" panose="02020603050405020304" pitchFamily="18" charset="0"/>
            </a:endParaRPr>
          </a:p>
          <a:p>
            <a:pPr marL="257175" indent="-257175">
              <a:lnSpc>
                <a:spcPct val="150000"/>
              </a:lnSpc>
              <a:spcAft>
                <a:spcPts val="600"/>
              </a:spcAft>
              <a:buFont typeface="+mj-lt"/>
              <a:buAutoNum type="arabicPeriod"/>
            </a:pPr>
            <a:r>
              <a:rPr lang="en-GB" b="1" dirty="0">
                <a:ea typeface="Calibri" panose="020F0502020204030204" pitchFamily="34" charset="0"/>
                <a:cs typeface="Times New Roman" panose="02020603050405020304" pitchFamily="18" charset="0"/>
              </a:rPr>
              <a:t>Continuous monitoring </a:t>
            </a:r>
            <a:r>
              <a:rPr lang="en-GB" dirty="0">
                <a:ea typeface="Calibri" panose="020F0502020204030204" pitchFamily="34" charset="0"/>
                <a:cs typeface="Times New Roman" panose="02020603050405020304" pitchFamily="18" charset="0"/>
              </a:rPr>
              <a:t>of the mother-infant pair’s progress and wellbeing at each visit with visit frequency reduced or increased as considered appropriate by the health worker and mother. </a:t>
            </a:r>
            <a:endParaRPr lang="en-US" dirty="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6C09D23-BA06-980E-725B-F7556296721F}"/>
              </a:ext>
            </a:extLst>
          </p:cNvPr>
          <p:cNvSpPr txBox="1"/>
          <p:nvPr/>
        </p:nvSpPr>
        <p:spPr>
          <a:xfrm>
            <a:off x="998949" y="6207473"/>
            <a:ext cx="3844001" cy="2308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srgbClr val="FF6A39"/>
                </a:solidFill>
                <a:effectLst/>
                <a:uLnTx/>
                <a:uFillTx/>
                <a:latin typeface="Lato"/>
                <a:ea typeface="+mn-ea"/>
                <a:cs typeface="+mn-cs"/>
              </a:rPr>
              <a:t>Slide created by the MAMI Global Network</a:t>
            </a:r>
            <a:endParaRPr kumimoji="0" lang="en-US" sz="1800" b="1" i="1" u="none" strike="noStrike" kern="1200" cap="none" spc="0" normalizeH="0" baseline="0" noProof="0" dirty="0">
              <a:ln>
                <a:noFill/>
              </a:ln>
              <a:solidFill>
                <a:srgbClr val="FF6A39"/>
              </a:solidFill>
              <a:effectLst/>
              <a:uLnTx/>
              <a:uFillTx/>
              <a:latin typeface="Lato"/>
              <a:ea typeface="+mn-ea"/>
              <a:cs typeface="+mn-cs"/>
            </a:endParaRPr>
          </a:p>
        </p:txBody>
      </p:sp>
    </p:spTree>
    <p:extLst>
      <p:ext uri="{BB962C8B-B14F-4D97-AF65-F5344CB8AC3E}">
        <p14:creationId xmlns:p14="http://schemas.microsoft.com/office/powerpoint/2010/main" val="72584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US" dirty="0"/>
              <a:t>Support Package</a:t>
            </a:r>
            <a:br>
              <a:rPr lang="en-GB" dirty="0"/>
            </a:br>
            <a:r>
              <a:rPr lang="en-GB" dirty="0">
                <a:solidFill>
                  <a:schemeClr val="accent1"/>
                </a:solidFill>
              </a:rPr>
              <a:t>1. </a:t>
            </a:r>
            <a:r>
              <a:rPr lang="en-US" dirty="0">
                <a:solidFill>
                  <a:schemeClr val="accent1"/>
                </a:solidFill>
              </a:rPr>
              <a:t>Counselling on core topics for all enrolled pairs.</a:t>
            </a:r>
            <a:endParaRPr lang="en-UK" dirty="0">
              <a:solidFill>
                <a:schemeClr val="accent1"/>
              </a:solidFill>
            </a:endParaRPr>
          </a:p>
        </p:txBody>
      </p:sp>
      <p:pic>
        <p:nvPicPr>
          <p:cNvPr id="3" name="Picture 2">
            <a:extLst>
              <a:ext uri="{FF2B5EF4-FFF2-40B4-BE49-F238E27FC236}">
                <a16:creationId xmlns:a16="http://schemas.microsoft.com/office/drawing/2014/main" id="{DDD71D0A-6AEB-8AAA-B27C-1B2625B217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16145" y="2053082"/>
            <a:ext cx="3478836" cy="2043489"/>
          </a:xfrm>
          <a:prstGeom prst="rect">
            <a:avLst/>
          </a:prstGeom>
          <a:effectLst/>
        </p:spPr>
      </p:pic>
      <p:pic>
        <p:nvPicPr>
          <p:cNvPr id="4" name="Picture 3">
            <a:extLst>
              <a:ext uri="{FF2B5EF4-FFF2-40B4-BE49-F238E27FC236}">
                <a16:creationId xmlns:a16="http://schemas.microsoft.com/office/drawing/2014/main" id="{BBAB8D06-5E18-E2DC-723E-3A6E6612C09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16145" y="4311018"/>
            <a:ext cx="3476683" cy="1883204"/>
          </a:xfrm>
          <a:prstGeom prst="rect">
            <a:avLst/>
          </a:prstGeom>
          <a:effectLst/>
        </p:spPr>
      </p:pic>
      <p:pic>
        <p:nvPicPr>
          <p:cNvPr id="2" name="Picture 1">
            <a:extLst>
              <a:ext uri="{FF2B5EF4-FFF2-40B4-BE49-F238E27FC236}">
                <a16:creationId xmlns:a16="http://schemas.microsoft.com/office/drawing/2014/main" id="{E5064E55-DCA6-F32A-1FED-9D644BB05B1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78055" y="2963423"/>
            <a:ext cx="4449967" cy="2266297"/>
          </a:xfrm>
          <a:prstGeom prst="rect">
            <a:avLst/>
          </a:prstGeom>
          <a:ln w="38100" cap="sq">
            <a:solidFill>
              <a:srgbClr val="000000"/>
            </a:solidFill>
            <a:prstDash val="solid"/>
            <a:miter lim="800000"/>
          </a:ln>
          <a:effectLst/>
        </p:spPr>
      </p:pic>
    </p:spTree>
    <p:extLst>
      <p:ext uri="{BB962C8B-B14F-4D97-AF65-F5344CB8AC3E}">
        <p14:creationId xmlns:p14="http://schemas.microsoft.com/office/powerpoint/2010/main" val="60325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US" dirty="0"/>
              <a:t>Support Package</a:t>
            </a:r>
            <a:br>
              <a:rPr lang="en-GB" dirty="0"/>
            </a:br>
            <a:r>
              <a:rPr lang="en-GB" dirty="0">
                <a:solidFill>
                  <a:schemeClr val="accent1"/>
                </a:solidFill>
              </a:rPr>
              <a:t>2. </a:t>
            </a:r>
            <a:r>
              <a:rPr lang="en-US" dirty="0">
                <a:solidFill>
                  <a:schemeClr val="accent1"/>
                </a:solidFill>
              </a:rPr>
              <a:t>Tailored counselling and actions to address specific risk factors and problems as required.</a:t>
            </a:r>
            <a:endParaRPr lang="en-UK" dirty="0">
              <a:solidFill>
                <a:schemeClr val="accent1"/>
              </a:solidFill>
            </a:endParaRPr>
          </a:p>
        </p:txBody>
      </p:sp>
      <p:grpSp>
        <p:nvGrpSpPr>
          <p:cNvPr id="9" name="Group 8">
            <a:extLst>
              <a:ext uri="{FF2B5EF4-FFF2-40B4-BE49-F238E27FC236}">
                <a16:creationId xmlns:a16="http://schemas.microsoft.com/office/drawing/2014/main" id="{CBD112A2-BC96-6CF9-2370-84C0D1137479}"/>
              </a:ext>
            </a:extLst>
          </p:cNvPr>
          <p:cNvGrpSpPr/>
          <p:nvPr/>
        </p:nvGrpSpPr>
        <p:grpSpPr>
          <a:xfrm>
            <a:off x="2332727" y="2019598"/>
            <a:ext cx="7520059" cy="4714315"/>
            <a:chOff x="999687" y="1666251"/>
            <a:chExt cx="8568980" cy="5371882"/>
          </a:xfrm>
        </p:grpSpPr>
        <p:pic>
          <p:nvPicPr>
            <p:cNvPr id="7" name="Picture 6">
              <a:extLst>
                <a:ext uri="{FF2B5EF4-FFF2-40B4-BE49-F238E27FC236}">
                  <a16:creationId xmlns:a16="http://schemas.microsoft.com/office/drawing/2014/main" id="{FD39FBE9-5439-7B24-8F99-63F32575A1E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087573" y="4674186"/>
              <a:ext cx="6481094" cy="2363947"/>
            </a:xfrm>
            <a:prstGeom prst="rect">
              <a:avLst/>
            </a:prstGeom>
          </p:spPr>
        </p:pic>
        <p:pic>
          <p:nvPicPr>
            <p:cNvPr id="8" name="Picture 7">
              <a:extLst>
                <a:ext uri="{FF2B5EF4-FFF2-40B4-BE49-F238E27FC236}">
                  <a16:creationId xmlns:a16="http://schemas.microsoft.com/office/drawing/2014/main" id="{572A9244-B906-0099-AF1E-0AC44801A44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9687" y="1666251"/>
              <a:ext cx="4651422" cy="3076497"/>
            </a:xfrm>
            <a:prstGeom prst="rect">
              <a:avLst/>
            </a:prstGeom>
          </p:spPr>
        </p:pic>
      </p:grpSp>
    </p:spTree>
    <p:extLst>
      <p:ext uri="{BB962C8B-B14F-4D97-AF65-F5344CB8AC3E}">
        <p14:creationId xmlns:p14="http://schemas.microsoft.com/office/powerpoint/2010/main" val="77325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1071007"/>
            <a:ext cx="9528048" cy="905256"/>
          </a:xfrm>
        </p:spPr>
        <p:txBody>
          <a:bodyPr>
            <a:normAutofit fontScale="90000"/>
          </a:bodyPr>
          <a:lstStyle/>
          <a:p>
            <a:r>
              <a:rPr lang="en-US" dirty="0"/>
              <a:t>Support Package</a:t>
            </a:r>
            <a:br>
              <a:rPr lang="en-GB" dirty="0"/>
            </a:br>
            <a:r>
              <a:rPr lang="en-US" sz="4400" dirty="0">
                <a:solidFill>
                  <a:schemeClr val="accent1"/>
                </a:solidFill>
              </a:rPr>
              <a:t>3. Referral of mother-infant pairs to other relevant services as required</a:t>
            </a:r>
            <a:br>
              <a:rPr lang="en-US" sz="4400" dirty="0">
                <a:solidFill>
                  <a:schemeClr val="accent1"/>
                </a:solidFill>
              </a:rPr>
            </a:br>
            <a:endParaRPr lang="en-UK" dirty="0">
              <a:solidFill>
                <a:schemeClr val="accent1"/>
              </a:solidFill>
            </a:endParaRPr>
          </a:p>
        </p:txBody>
      </p:sp>
      <p:sp>
        <p:nvSpPr>
          <p:cNvPr id="2" name="Rounded Rectangle 6">
            <a:extLst>
              <a:ext uri="{FF2B5EF4-FFF2-40B4-BE49-F238E27FC236}">
                <a16:creationId xmlns:a16="http://schemas.microsoft.com/office/drawing/2014/main" id="{3B57BAE0-C943-BFDC-241D-0F7A5BC98271}"/>
              </a:ext>
            </a:extLst>
          </p:cNvPr>
          <p:cNvSpPr/>
          <p:nvPr/>
        </p:nvSpPr>
        <p:spPr>
          <a:xfrm>
            <a:off x="3353643" y="3130122"/>
            <a:ext cx="5478227" cy="1846261"/>
          </a:xfrm>
          <a:prstGeom prst="roundRect">
            <a:avLst>
              <a:gd name="adj" fmla="val 501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Oswald" pitchFamily="2" charset="77"/>
                <a:ea typeface="+mn-ea"/>
                <a:cs typeface="Gill Sans Infant Std"/>
              </a:rPr>
              <a:t>How can we make the most of other services?</a:t>
            </a:r>
          </a:p>
        </p:txBody>
      </p:sp>
    </p:spTree>
    <p:extLst>
      <p:ext uri="{BB962C8B-B14F-4D97-AF65-F5344CB8AC3E}">
        <p14:creationId xmlns:p14="http://schemas.microsoft.com/office/powerpoint/2010/main" val="310696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1071007"/>
            <a:ext cx="9528048" cy="905256"/>
          </a:xfrm>
        </p:spPr>
        <p:txBody>
          <a:bodyPr>
            <a:normAutofit fontScale="90000"/>
          </a:bodyPr>
          <a:lstStyle/>
          <a:p>
            <a:r>
              <a:rPr lang="en-US" dirty="0"/>
              <a:t>Support Package</a:t>
            </a:r>
            <a:br>
              <a:rPr lang="en-GB" dirty="0"/>
            </a:br>
            <a:r>
              <a:rPr lang="en-US" sz="4400" dirty="0">
                <a:solidFill>
                  <a:schemeClr val="accent1"/>
                </a:solidFill>
                <a:latin typeface="Oswald" pitchFamily="2" charset="77"/>
              </a:rPr>
              <a:t>4. Continuous monitoring </a:t>
            </a:r>
            <a:r>
              <a:rPr lang="en-GB" sz="4400" dirty="0">
                <a:solidFill>
                  <a:schemeClr val="accent1"/>
                </a:solidFill>
                <a:latin typeface="Oswald" pitchFamily="2" charset="77"/>
                <a:ea typeface="Calibri" panose="020F0502020204030204" pitchFamily="34" charset="0"/>
                <a:cs typeface="Times New Roman" panose="02020603050405020304" pitchFamily="18" charset="0"/>
              </a:rPr>
              <a:t>of the mother-infant pair’s progress and wellbeing at each visit </a:t>
            </a:r>
            <a:br>
              <a:rPr lang="en-US" sz="4400" dirty="0">
                <a:solidFill>
                  <a:schemeClr val="accent1"/>
                </a:solidFill>
              </a:rPr>
            </a:br>
            <a:endParaRPr lang="en-UK" dirty="0">
              <a:solidFill>
                <a:schemeClr val="accent1"/>
              </a:solidFill>
            </a:endParaRPr>
          </a:p>
        </p:txBody>
      </p:sp>
      <p:grpSp>
        <p:nvGrpSpPr>
          <p:cNvPr id="7" name="Group 6">
            <a:extLst>
              <a:ext uri="{FF2B5EF4-FFF2-40B4-BE49-F238E27FC236}">
                <a16:creationId xmlns:a16="http://schemas.microsoft.com/office/drawing/2014/main" id="{85F2BC40-DE9E-80A1-D232-0303797E9A9C}"/>
              </a:ext>
            </a:extLst>
          </p:cNvPr>
          <p:cNvGrpSpPr/>
          <p:nvPr/>
        </p:nvGrpSpPr>
        <p:grpSpPr>
          <a:xfrm>
            <a:off x="2512450" y="2281347"/>
            <a:ext cx="6521615" cy="4427183"/>
            <a:chOff x="2232684" y="890984"/>
            <a:chExt cx="7632848" cy="5181541"/>
          </a:xfrm>
        </p:grpSpPr>
        <p:pic>
          <p:nvPicPr>
            <p:cNvPr id="3" name="Picture 2">
              <a:extLst>
                <a:ext uri="{FF2B5EF4-FFF2-40B4-BE49-F238E27FC236}">
                  <a16:creationId xmlns:a16="http://schemas.microsoft.com/office/drawing/2014/main" id="{493D8641-21EF-5DBF-80B2-76B68CCA5D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32684" y="890984"/>
              <a:ext cx="3528392" cy="5181541"/>
            </a:xfrm>
            <a:prstGeom prst="rect">
              <a:avLst/>
            </a:prstGeom>
          </p:spPr>
        </p:pic>
        <p:pic>
          <p:nvPicPr>
            <p:cNvPr id="4" name="Picture 3">
              <a:extLst>
                <a:ext uri="{FF2B5EF4-FFF2-40B4-BE49-F238E27FC236}">
                  <a16:creationId xmlns:a16="http://schemas.microsoft.com/office/drawing/2014/main" id="{3BA9C8EB-2C87-6274-12F1-5AF6DB28B9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96887" y="1083820"/>
              <a:ext cx="3368645" cy="4956273"/>
            </a:xfrm>
            <a:prstGeom prst="rect">
              <a:avLst/>
            </a:prstGeom>
          </p:spPr>
        </p:pic>
      </p:grpSp>
    </p:spTree>
    <p:extLst>
      <p:ext uri="{BB962C8B-B14F-4D97-AF65-F5344CB8AC3E}">
        <p14:creationId xmlns:p14="http://schemas.microsoft.com/office/powerpoint/2010/main" val="1005125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1071007"/>
            <a:ext cx="9528048" cy="905256"/>
          </a:xfrm>
        </p:spPr>
        <p:txBody>
          <a:bodyPr>
            <a:normAutofit fontScale="90000"/>
          </a:bodyPr>
          <a:lstStyle/>
          <a:p>
            <a:r>
              <a:rPr lang="en-US" dirty="0"/>
              <a:t>Support Package</a:t>
            </a:r>
            <a:br>
              <a:rPr lang="en-GB" dirty="0"/>
            </a:br>
            <a:r>
              <a:rPr lang="en-US" dirty="0">
                <a:solidFill>
                  <a:schemeClr val="accent1"/>
                </a:solidFill>
              </a:rPr>
              <a:t>Monitoring: de-escalation of care</a:t>
            </a:r>
            <a:br>
              <a:rPr lang="en-US" sz="4400" dirty="0">
                <a:solidFill>
                  <a:schemeClr val="accent1"/>
                </a:solidFill>
              </a:rPr>
            </a:br>
            <a:endParaRPr lang="en-UK" dirty="0">
              <a:solidFill>
                <a:schemeClr val="accent1"/>
              </a:solidFill>
            </a:endParaRPr>
          </a:p>
        </p:txBody>
      </p:sp>
      <p:pic>
        <p:nvPicPr>
          <p:cNvPr id="2" name="Picture 1">
            <a:extLst>
              <a:ext uri="{FF2B5EF4-FFF2-40B4-BE49-F238E27FC236}">
                <a16:creationId xmlns:a16="http://schemas.microsoft.com/office/drawing/2014/main" id="{BDD3F26C-F772-6125-C9BE-2A249C46D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803" y="2178125"/>
            <a:ext cx="9133908" cy="3400214"/>
          </a:xfrm>
          <a:prstGeom prst="rect">
            <a:avLst/>
          </a:prstGeom>
        </p:spPr>
      </p:pic>
    </p:spTree>
    <p:extLst>
      <p:ext uri="{BB962C8B-B14F-4D97-AF65-F5344CB8AC3E}">
        <p14:creationId xmlns:p14="http://schemas.microsoft.com/office/powerpoint/2010/main" val="57805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1071007"/>
            <a:ext cx="9528048" cy="905256"/>
          </a:xfrm>
        </p:spPr>
        <p:txBody>
          <a:bodyPr>
            <a:normAutofit fontScale="90000"/>
          </a:bodyPr>
          <a:lstStyle/>
          <a:p>
            <a:r>
              <a:rPr lang="en-US" dirty="0"/>
              <a:t>Support Package</a:t>
            </a:r>
            <a:br>
              <a:rPr lang="en-GB" dirty="0"/>
            </a:br>
            <a:r>
              <a:rPr lang="en-US" dirty="0">
                <a:solidFill>
                  <a:schemeClr val="accent1"/>
                </a:solidFill>
              </a:rPr>
              <a:t>6-month of age outcome review</a:t>
            </a:r>
            <a:br>
              <a:rPr lang="en-US" sz="4400" dirty="0">
                <a:solidFill>
                  <a:schemeClr val="accent1"/>
                </a:solidFill>
              </a:rPr>
            </a:br>
            <a:endParaRPr lang="en-UK" dirty="0">
              <a:solidFill>
                <a:schemeClr val="accent1"/>
              </a:solidFill>
            </a:endParaRPr>
          </a:p>
        </p:txBody>
      </p:sp>
      <p:pic>
        <p:nvPicPr>
          <p:cNvPr id="3" name="Picture 2">
            <a:extLst>
              <a:ext uri="{FF2B5EF4-FFF2-40B4-BE49-F238E27FC236}">
                <a16:creationId xmlns:a16="http://schemas.microsoft.com/office/drawing/2014/main" id="{BDF4E5AF-AE3B-0F55-C5BF-BDF8F687BD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98797" y="2165593"/>
            <a:ext cx="8387920" cy="3926755"/>
          </a:xfrm>
          <a:prstGeom prst="rect">
            <a:avLst/>
          </a:prstGeom>
        </p:spPr>
      </p:pic>
    </p:spTree>
    <p:extLst>
      <p:ext uri="{BB962C8B-B14F-4D97-AF65-F5344CB8AC3E}">
        <p14:creationId xmlns:p14="http://schemas.microsoft.com/office/powerpoint/2010/main" val="238396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en-GB" dirty="0"/>
              <a:t>Objectives</a:t>
            </a:r>
            <a:endParaRPr lang="en-UK" dirty="0"/>
          </a:p>
        </p:txBody>
      </p:sp>
      <p:sp>
        <p:nvSpPr>
          <p:cNvPr id="7" name="Rounded Rectangle 6">
            <a:extLst>
              <a:ext uri="{FF2B5EF4-FFF2-40B4-BE49-F238E27FC236}">
                <a16:creationId xmlns:a16="http://schemas.microsoft.com/office/drawing/2014/main" id="{AA2DCF4F-2A30-EA1E-5EE2-6C6E8F486215}"/>
              </a:ext>
            </a:extLst>
          </p:cNvPr>
          <p:cNvSpPr/>
          <p:nvPr/>
        </p:nvSpPr>
        <p:spPr>
          <a:xfrm>
            <a:off x="2397270" y="1983922"/>
            <a:ext cx="7390974" cy="3510641"/>
          </a:xfrm>
          <a:prstGeom prst="roundRect">
            <a:avLst>
              <a:gd name="adj" fmla="val 501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Oswald" pitchFamily="2" charset="77"/>
                <a:ea typeface="+mn-ea"/>
                <a:cs typeface="Lato" panose="020F0502020204030203" pitchFamily="34" charset="0"/>
              </a:rPr>
              <a:t>By the end of the </a:t>
            </a:r>
            <a:r>
              <a:rPr lang="en-GB" sz="2000" dirty="0">
                <a:solidFill>
                  <a:srgbClr val="FFFFFF"/>
                </a:solidFill>
                <a:latin typeface="Oswald" pitchFamily="2" charset="77"/>
                <a:cs typeface="Lato" panose="020F0502020204030203" pitchFamily="34" charset="0"/>
              </a:rPr>
              <a:t>orientation, </a:t>
            </a:r>
            <a:r>
              <a:rPr kumimoji="0" lang="en-GB" sz="2000" b="0" i="0" u="none" strike="noStrike" kern="1200" cap="none" spc="0" normalizeH="0" baseline="0" noProof="0" dirty="0">
                <a:ln>
                  <a:noFill/>
                </a:ln>
                <a:solidFill>
                  <a:srgbClr val="FFFFFF"/>
                </a:solidFill>
                <a:effectLst/>
                <a:uLnTx/>
                <a:uFillTx/>
                <a:latin typeface="Oswald" pitchFamily="2" charset="77"/>
                <a:ea typeface="+mn-ea"/>
                <a:cs typeface="Lato" panose="020F0502020204030203" pitchFamily="34" charset="0"/>
              </a:rPr>
              <a:t>you will be able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Oswald" pitchFamily="2" charset="77"/>
              <a:ea typeface="+mn-ea"/>
              <a:cs typeface="Lato" panose="020F0502020204030203"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Oswald" pitchFamily="2" charset="77"/>
                <a:ea typeface="+mn-ea"/>
                <a:cs typeface="Lato" panose="020F0502020204030203" pitchFamily="34" charset="0"/>
              </a:rPr>
              <a:t>Explain the background of MAMI and how the MAMI care pathway is filling an existing gap in health services for infants less than 6 months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Oswald" pitchFamily="2" charset="77"/>
                <a:ea typeface="+mn-ea"/>
                <a:cs typeface="Lato" panose="020F0502020204030203" pitchFamily="34" charset="0"/>
              </a:rPr>
              <a:t>Define the MAMI care pathway package and its components</a:t>
            </a:r>
          </a:p>
        </p:txBody>
      </p:sp>
    </p:spTree>
    <p:extLst>
      <p:ext uri="{BB962C8B-B14F-4D97-AF65-F5344CB8AC3E}">
        <p14:creationId xmlns:p14="http://schemas.microsoft.com/office/powerpoint/2010/main" val="3204558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724B0459-A2E0-B7BD-4BF7-BB0E0DD263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76" r="5776" b="7658"/>
          <a:stretch/>
        </p:blipFill>
        <p:spPr>
          <a:xfrm>
            <a:off x="0" y="0"/>
            <a:ext cx="6238242" cy="6858000"/>
          </a:xfrm>
          <a:prstGeom prst="rect">
            <a:avLst/>
          </a:prstGeom>
        </p:spPr>
      </p:pic>
      <p:sp>
        <p:nvSpPr>
          <p:cNvPr id="7" name="Rounded Rectangle 6">
            <a:extLst>
              <a:ext uri="{FF2B5EF4-FFF2-40B4-BE49-F238E27FC236}">
                <a16:creationId xmlns:a16="http://schemas.microsoft.com/office/drawing/2014/main" id="{CC0B20DB-0C57-4D13-AC1C-B08287C89388}"/>
              </a:ext>
            </a:extLst>
          </p:cNvPr>
          <p:cNvSpPr/>
          <p:nvPr/>
        </p:nvSpPr>
        <p:spPr>
          <a:xfrm>
            <a:off x="7324388" y="1062790"/>
            <a:ext cx="4155133" cy="473242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US" sz="5000" b="0" i="0" u="none" strike="noStrike" kern="1200" cap="none" spc="0" normalizeH="0" baseline="0" noProof="0" dirty="0">
                <a:ln>
                  <a:noFill/>
                </a:ln>
                <a:solidFill>
                  <a:srgbClr val="DA291C"/>
                </a:solidFill>
                <a:effectLst/>
                <a:uLnTx/>
                <a:uFillTx/>
                <a:latin typeface="Oswald Medium"/>
                <a:ea typeface="+mn-ea"/>
                <a:cs typeface="+mn-cs"/>
              </a:rPr>
              <a:t>APPLYING THE MAMI CARE PATHWAY</a:t>
            </a:r>
            <a:endParaRPr kumimoji="0" lang="en-US" sz="5400" b="0" i="0" u="none" strike="noStrike" kern="1200" cap="none" spc="0" normalizeH="0" baseline="0" noProof="0" dirty="0">
              <a:ln>
                <a:noFill/>
              </a:ln>
              <a:solidFill>
                <a:srgbClr val="000000"/>
              </a:solidFill>
              <a:effectLst/>
              <a:uLnTx/>
              <a:uFillTx/>
              <a:latin typeface="Oswald Medium"/>
              <a:ea typeface="+mn-ea"/>
              <a:cs typeface="+mn-cs"/>
            </a:endParaRPr>
          </a:p>
        </p:txBody>
      </p:sp>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6979" y="-263115"/>
            <a:ext cx="7353835" cy="7497212"/>
          </a:xfrm>
          <a:prstGeom prst="rect">
            <a:avLst/>
          </a:prstGeom>
        </p:spPr>
      </p:pic>
      <p:sp>
        <p:nvSpPr>
          <p:cNvPr id="9" name="TextBox 8">
            <a:extLst>
              <a:ext uri="{FF2B5EF4-FFF2-40B4-BE49-F238E27FC236}">
                <a16:creationId xmlns:a16="http://schemas.microsoft.com/office/drawing/2014/main" id="{983D9214-A401-A7DD-9580-929C1E1F29E0}"/>
              </a:ext>
            </a:extLst>
          </p:cNvPr>
          <p:cNvSpPr txBox="1"/>
          <p:nvPr/>
        </p:nvSpPr>
        <p:spPr>
          <a:xfrm>
            <a:off x="194466" y="6459706"/>
            <a:ext cx="3944429" cy="3982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FFFFFF"/>
                </a:solidFill>
                <a:effectLst/>
                <a:uLnTx/>
                <a:uFillTx/>
                <a:latin typeface="Lato"/>
                <a:ea typeface="+mn-ea"/>
                <a:cs typeface="Gill Sans Infant Std"/>
              </a:rPr>
              <a:t>Save the Children, </a:t>
            </a:r>
          </a:p>
        </p:txBody>
      </p:sp>
    </p:spTree>
    <p:extLst>
      <p:ext uri="{BB962C8B-B14F-4D97-AF65-F5344CB8AC3E}">
        <p14:creationId xmlns:p14="http://schemas.microsoft.com/office/powerpoint/2010/main" val="1263496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2B47FA-E795-0B2A-208D-1AADDEB57447}"/>
              </a:ext>
            </a:extLst>
          </p:cNvPr>
          <p:cNvSpPr>
            <a:spLocks noGrp="1"/>
          </p:cNvSpPr>
          <p:nvPr>
            <p:ph type="title"/>
          </p:nvPr>
        </p:nvSpPr>
        <p:spPr/>
        <p:txBody>
          <a:bodyPr>
            <a:normAutofit/>
          </a:bodyPr>
          <a:lstStyle/>
          <a:p>
            <a:r>
              <a:rPr lang="en-US" sz="4000" dirty="0"/>
              <a:t>Remember this mother and infant?</a:t>
            </a:r>
            <a:endParaRPr lang="en-GB" sz="4000" dirty="0"/>
          </a:p>
        </p:txBody>
      </p:sp>
      <p:sp>
        <p:nvSpPr>
          <p:cNvPr id="4" name="Date Placeholder 3"/>
          <p:cNvSpPr>
            <a:spLocks noGrp="1"/>
          </p:cNvSpPr>
          <p:nvPr>
            <p:ph type="dt" sz="half" idx="4294967295"/>
          </p:nvPr>
        </p:nvSpPr>
        <p:spPr>
          <a:xfrm>
            <a:off x="10082213" y="6440488"/>
            <a:ext cx="2109787" cy="365125"/>
          </a:xfrm>
        </p:spPr>
        <p:txBody>
          <a:bodyPr/>
          <a:lstStyle/>
          <a:p>
            <a:pPr defTabSz="685800">
              <a:defRPr/>
            </a:pPr>
            <a:fld id="{BEC27F8A-0078-4C3B-9527-98485E12218A}" type="datetime3">
              <a:rPr lang="en-US" sz="750" smtClean="0">
                <a:solidFill>
                  <a:srgbClr val="222221"/>
                </a:solidFill>
              </a:rPr>
              <a:t>11 December 2023</a:t>
            </a:fld>
            <a:endParaRPr lang="en-US" sz="750" dirty="0">
              <a:solidFill>
                <a:srgbClr val="222221"/>
              </a:solidFill>
            </a:endParaRPr>
          </a:p>
        </p:txBody>
      </p:sp>
      <p:sp>
        <p:nvSpPr>
          <p:cNvPr id="2" name="Footer Placeholder 1"/>
          <p:cNvSpPr>
            <a:spLocks noGrp="1"/>
          </p:cNvSpPr>
          <p:nvPr>
            <p:ph type="ftr" sz="quarter" idx="4294967295"/>
          </p:nvPr>
        </p:nvSpPr>
        <p:spPr>
          <a:xfrm>
            <a:off x="0" y="6440488"/>
            <a:ext cx="5099050" cy="365125"/>
          </a:xfrm>
        </p:spPr>
        <p:txBody>
          <a:bodyPr/>
          <a:lstStyle/>
          <a:p>
            <a:pPr defTabSz="257175">
              <a:defRPr/>
            </a:pPr>
            <a:r>
              <a:rPr lang="en-US" sz="750">
                <a:solidFill>
                  <a:srgbClr val="222221"/>
                </a:solidFill>
              </a:rPr>
              <a:t>MAMI Care Pathway Package Orientation</a:t>
            </a:r>
            <a:endParaRPr lang="en-US" sz="750" dirty="0">
              <a:solidFill>
                <a:srgbClr val="222221"/>
              </a:solidFill>
            </a:endParaRPr>
          </a:p>
        </p:txBody>
      </p:sp>
      <p:sp>
        <p:nvSpPr>
          <p:cNvPr id="3" name="Slide Number Placeholder 2">
            <a:extLst>
              <a:ext uri="{FF2B5EF4-FFF2-40B4-BE49-F238E27FC236}">
                <a16:creationId xmlns:a16="http://schemas.microsoft.com/office/drawing/2014/main" id="{2C8B92A1-52C2-C937-7819-9F726D99A577}"/>
              </a:ext>
            </a:extLst>
          </p:cNvPr>
          <p:cNvSpPr>
            <a:spLocks noGrp="1"/>
          </p:cNvSpPr>
          <p:nvPr>
            <p:ph type="sldNum" sz="quarter" idx="4294967295"/>
          </p:nvPr>
        </p:nvSpPr>
        <p:spPr>
          <a:xfrm>
            <a:off x="11161713" y="6440488"/>
            <a:ext cx="1030287" cy="365125"/>
          </a:xfrm>
        </p:spPr>
        <p:txBody>
          <a:bodyPr/>
          <a:lstStyle/>
          <a:p>
            <a:fld id="{6269C16A-F1A3-204E-B629-27D5C172EE1D}" type="slidenum">
              <a:rPr lang="en-US" smtClean="0"/>
              <a:t>31</a:t>
            </a:fld>
            <a:endParaRPr lang="en-US" dirty="0"/>
          </a:p>
        </p:txBody>
      </p:sp>
      <p:pic>
        <p:nvPicPr>
          <p:cNvPr id="7" name="Picture 6">
            <a:extLst>
              <a:ext uri="{FF2B5EF4-FFF2-40B4-BE49-F238E27FC236}">
                <a16:creationId xmlns:a16="http://schemas.microsoft.com/office/drawing/2014/main" id="{65C2E24D-FB7E-4163-AF6A-5E4257677FD5}"/>
              </a:ext>
            </a:extLst>
          </p:cNvPr>
          <p:cNvPicPr>
            <a:picLocks noChangeAspect="1"/>
          </p:cNvPicPr>
          <p:nvPr/>
        </p:nvPicPr>
        <p:blipFill rotWithShape="1">
          <a:blip r:embed="rId3">
            <a:extLst>
              <a:ext uri="{28A0092B-C50C-407E-A947-70E740481C1C}">
                <a14:useLocalDpi xmlns:a14="http://schemas.microsoft.com/office/drawing/2010/main" val="0"/>
              </a:ext>
            </a:extLst>
          </a:blip>
          <a:srcRect l="29304" r="30001" b="13611"/>
          <a:stretch/>
        </p:blipFill>
        <p:spPr>
          <a:xfrm>
            <a:off x="594439" y="2228307"/>
            <a:ext cx="1311354" cy="2783831"/>
          </a:xfrm>
          <a:prstGeom prst="rect">
            <a:avLst/>
          </a:prstGeom>
        </p:spPr>
      </p:pic>
      <p:sp>
        <p:nvSpPr>
          <p:cNvPr id="9" name="Explosion 2 8"/>
          <p:cNvSpPr/>
          <p:nvPr/>
        </p:nvSpPr>
        <p:spPr>
          <a:xfrm rot="20301595">
            <a:off x="7523801" y="3721390"/>
            <a:ext cx="2860271" cy="1867733"/>
          </a:xfrm>
          <a:prstGeom prst="irregularSeal2">
            <a:avLst/>
          </a:prstGeom>
          <a:ln>
            <a:solidFill>
              <a:schemeClr val="bg2">
                <a:lumMod val="75000"/>
              </a:schemeClr>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Early intro of other foods</a:t>
            </a:r>
          </a:p>
        </p:txBody>
      </p:sp>
      <p:pic>
        <p:nvPicPr>
          <p:cNvPr id="10" name="Picture 4" descr="How to tell if tongue tie is affecting bottle-feedi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266" y="1904215"/>
            <a:ext cx="1307977" cy="971007"/>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9362692" y="1580180"/>
            <a:ext cx="1528032" cy="646331"/>
          </a:xfrm>
          <a:prstGeom prst="rect">
            <a:avLst/>
          </a:prstGeom>
        </p:spPr>
        <p:txBody>
          <a:bodyPr wrap="square">
            <a:spAutoFit/>
          </a:bodyPr>
          <a:lstStyle/>
          <a:p>
            <a:pPr algn="ctr" defTabSz="685800">
              <a:defRPr/>
            </a:pPr>
            <a:r>
              <a:rPr lang="en-US" b="1" dirty="0">
                <a:solidFill>
                  <a:srgbClr val="F2A900"/>
                </a:solidFill>
                <a:latin typeface="Lato" panose="020F0502020204030203" pitchFamily="34" charset="0"/>
                <a:cs typeface="Arial" panose="020B0604020202020204" pitchFamily="34" charset="0"/>
              </a:rPr>
              <a:t>Admission to CMAM</a:t>
            </a:r>
          </a:p>
        </p:txBody>
      </p:sp>
      <p:cxnSp>
        <p:nvCxnSpPr>
          <p:cNvPr id="12" name="Straight Connector 11"/>
          <p:cNvCxnSpPr>
            <a:endCxn id="10" idx="1"/>
          </p:cNvCxnSpPr>
          <p:nvPr/>
        </p:nvCxnSpPr>
        <p:spPr>
          <a:xfrm flipV="1">
            <a:off x="1546562" y="2389719"/>
            <a:ext cx="519704" cy="611918"/>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Straight Arrow Connector 12"/>
          <p:cNvCxnSpPr>
            <a:cxnSpLocks/>
            <a:stCxn id="7" idx="3"/>
          </p:cNvCxnSpPr>
          <p:nvPr/>
        </p:nvCxnSpPr>
        <p:spPr>
          <a:xfrm flipV="1">
            <a:off x="1905793" y="3483438"/>
            <a:ext cx="7497994" cy="136785"/>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Explosion 1 13"/>
          <p:cNvSpPr/>
          <p:nvPr/>
        </p:nvSpPr>
        <p:spPr>
          <a:xfrm rot="793636">
            <a:off x="6056955" y="3435348"/>
            <a:ext cx="2270492" cy="2333863"/>
          </a:xfrm>
          <a:prstGeom prst="irregularSeal1">
            <a:avLst/>
          </a:prstGeom>
          <a:ln>
            <a:solidFill>
              <a:schemeClr val="bg2">
                <a:lumMod val="75000"/>
              </a:schemeClr>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Introduces infant formula</a:t>
            </a:r>
          </a:p>
        </p:txBody>
      </p:sp>
      <p:sp>
        <p:nvSpPr>
          <p:cNvPr id="15" name="Explosion 1 14"/>
          <p:cNvSpPr/>
          <p:nvPr/>
        </p:nvSpPr>
        <p:spPr>
          <a:xfrm rot="20908115">
            <a:off x="3110296" y="3901688"/>
            <a:ext cx="1723556" cy="1642348"/>
          </a:xfrm>
          <a:prstGeom prst="irregularSeal1">
            <a:avLst/>
          </a:prstGeom>
          <a:ln>
            <a:solidFill>
              <a:schemeClr val="bg2">
                <a:lumMod val="75000"/>
              </a:schemeClr>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Mother stressed</a:t>
            </a:r>
          </a:p>
        </p:txBody>
      </p:sp>
      <p:sp>
        <p:nvSpPr>
          <p:cNvPr id="16" name="Explosion 2 15"/>
          <p:cNvSpPr/>
          <p:nvPr/>
        </p:nvSpPr>
        <p:spPr>
          <a:xfrm rot="20411159">
            <a:off x="1122483" y="3783534"/>
            <a:ext cx="2853888" cy="1867733"/>
          </a:xfrm>
          <a:prstGeom prst="irregularSeal2">
            <a:avLst/>
          </a:prstGeom>
          <a:ln>
            <a:solidFill>
              <a:schemeClr val="bg2">
                <a:lumMod val="75000"/>
              </a:schemeClr>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Breast feeding difficulties</a:t>
            </a:r>
          </a:p>
        </p:txBody>
      </p:sp>
      <p:sp>
        <p:nvSpPr>
          <p:cNvPr id="17" name="Rectangle 16"/>
          <p:cNvSpPr/>
          <p:nvPr/>
        </p:nvSpPr>
        <p:spPr>
          <a:xfrm>
            <a:off x="4901947" y="2558864"/>
            <a:ext cx="3026575" cy="366805"/>
          </a:xfrm>
          <a:prstGeom prst="rect">
            <a:avLst/>
          </a:prstGeom>
          <a:ln>
            <a:noFill/>
          </a:ln>
        </p:spPr>
        <p:txBody>
          <a:bodyPr wrap="square">
            <a:spAutoFit/>
          </a:bodyPr>
          <a:lstStyle/>
          <a:p>
            <a:pPr algn="ctr" defTabSz="685800">
              <a:defRPr/>
            </a:pPr>
            <a:r>
              <a:rPr lang="en-US" b="1" dirty="0">
                <a:solidFill>
                  <a:srgbClr val="222221"/>
                </a:solidFill>
                <a:latin typeface="Lato" panose="020F0502020204030203" pitchFamily="34" charset="0"/>
                <a:cs typeface="Arial" panose="020B0604020202020204" pitchFamily="34" charset="0"/>
              </a:rPr>
              <a:t>Tongue tie not picked up</a:t>
            </a:r>
          </a:p>
        </p:txBody>
      </p:sp>
      <p:sp>
        <p:nvSpPr>
          <p:cNvPr id="18" name="Left Brace 17"/>
          <p:cNvSpPr/>
          <p:nvPr/>
        </p:nvSpPr>
        <p:spPr>
          <a:xfrm rot="5400000" flipV="1">
            <a:off x="6041443" y="194572"/>
            <a:ext cx="763955" cy="6062235"/>
          </a:xfrm>
          <a:prstGeom prst="lef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222221"/>
              </a:solidFill>
              <a:latin typeface="Gill Sans MT"/>
            </a:endParaRPr>
          </a:p>
        </p:txBody>
      </p:sp>
      <p:cxnSp>
        <p:nvCxnSpPr>
          <p:cNvPr id="19" name="Straight Arrow Connector 18"/>
          <p:cNvCxnSpPr>
            <a:cxnSpLocks/>
            <a:stCxn id="11" idx="2"/>
            <a:endCxn id="23" idx="0"/>
          </p:cNvCxnSpPr>
          <p:nvPr/>
        </p:nvCxnSpPr>
        <p:spPr>
          <a:xfrm flipH="1">
            <a:off x="10098172" y="2226511"/>
            <a:ext cx="28536" cy="1590115"/>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Explosion 1 19"/>
          <p:cNvSpPr/>
          <p:nvPr/>
        </p:nvSpPr>
        <p:spPr>
          <a:xfrm rot="20155629">
            <a:off x="4500595" y="3555929"/>
            <a:ext cx="2145601" cy="2333863"/>
          </a:xfrm>
          <a:prstGeom prst="irregularSeal1">
            <a:avLst/>
          </a:prstGeom>
          <a:ln>
            <a:solidFill>
              <a:schemeClr val="bg2">
                <a:lumMod val="75000"/>
              </a:schemeClr>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Infant growth faltering</a:t>
            </a:r>
          </a:p>
        </p:txBody>
      </p:sp>
      <p:cxnSp>
        <p:nvCxnSpPr>
          <p:cNvPr id="21" name="Straight Arrow Connector 20"/>
          <p:cNvCxnSpPr>
            <a:stCxn id="22" idx="2"/>
          </p:cNvCxnSpPr>
          <p:nvPr/>
        </p:nvCxnSpPr>
        <p:spPr>
          <a:xfrm flipH="1">
            <a:off x="7481531" y="2646652"/>
            <a:ext cx="583111" cy="81853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300625" y="1446323"/>
            <a:ext cx="1528033" cy="1200329"/>
          </a:xfrm>
          <a:prstGeom prst="rect">
            <a:avLst/>
          </a:prstGeom>
        </p:spPr>
        <p:txBody>
          <a:bodyPr wrap="square">
            <a:spAutoFit/>
          </a:bodyPr>
          <a:lstStyle/>
          <a:p>
            <a:pPr algn="ctr" defTabSz="685800">
              <a:defRPr/>
            </a:pPr>
            <a:r>
              <a:rPr lang="en-US" b="1" dirty="0">
                <a:solidFill>
                  <a:srgbClr val="F2A900"/>
                </a:solidFill>
                <a:latin typeface="Lato" panose="020F0502020204030203" pitchFamily="34" charset="0"/>
                <a:cs typeface="Arial" panose="020B0604020202020204" pitchFamily="34" charset="0"/>
              </a:rPr>
              <a:t>Seeks health care for diarrhea episode</a:t>
            </a:r>
          </a:p>
        </p:txBody>
      </p:sp>
      <p:sp>
        <p:nvSpPr>
          <p:cNvPr id="23" name="TextBox 22"/>
          <p:cNvSpPr txBox="1"/>
          <p:nvPr/>
        </p:nvSpPr>
        <p:spPr>
          <a:xfrm>
            <a:off x="9362692" y="3816626"/>
            <a:ext cx="1470960" cy="369332"/>
          </a:xfrm>
          <a:prstGeom prst="rect">
            <a:avLst/>
          </a:prstGeom>
          <a:noFill/>
        </p:spPr>
        <p:txBody>
          <a:bodyPr wrap="square" rtlCol="0">
            <a:spAutoFit/>
          </a:bodyPr>
          <a:lstStyle/>
          <a:p>
            <a:pPr defTabSz="685800">
              <a:defRPr/>
            </a:pPr>
            <a:r>
              <a:rPr lang="en-US" b="1" dirty="0">
                <a:solidFill>
                  <a:srgbClr val="222221"/>
                </a:solidFill>
                <a:latin typeface="Lato" panose="020F0502020204030203" pitchFamily="34" charset="0"/>
              </a:rPr>
              <a:t>6 MONTHS</a:t>
            </a:r>
          </a:p>
        </p:txBody>
      </p:sp>
    </p:spTree>
    <p:extLst>
      <p:ext uri="{BB962C8B-B14F-4D97-AF65-F5344CB8AC3E}">
        <p14:creationId xmlns:p14="http://schemas.microsoft.com/office/powerpoint/2010/main" val="1038230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Cartoon Syringe Images, Stock Photos &amp;amp; Vectors | Shutterstoc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36"/>
          <a:stretch/>
        </p:blipFill>
        <p:spPr bwMode="auto">
          <a:xfrm>
            <a:off x="3823676" y="3048156"/>
            <a:ext cx="842009" cy="8411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5C2E24D-FB7E-4163-AF6A-5E4257677FD5}"/>
              </a:ext>
            </a:extLst>
          </p:cNvPr>
          <p:cNvPicPr>
            <a:picLocks noChangeAspect="1"/>
          </p:cNvPicPr>
          <p:nvPr/>
        </p:nvPicPr>
        <p:blipFill rotWithShape="1">
          <a:blip r:embed="rId4">
            <a:extLst>
              <a:ext uri="{28A0092B-C50C-407E-A947-70E740481C1C}">
                <a14:useLocalDpi xmlns:a14="http://schemas.microsoft.com/office/drawing/2010/main" val="0"/>
              </a:ext>
            </a:extLst>
          </a:blip>
          <a:srcRect l="29304" r="30001" b="13611"/>
          <a:stretch/>
        </p:blipFill>
        <p:spPr>
          <a:xfrm>
            <a:off x="1798665" y="2502678"/>
            <a:ext cx="1320388" cy="2803008"/>
          </a:xfrm>
          <a:prstGeom prst="rect">
            <a:avLst/>
          </a:prstGeom>
        </p:spPr>
      </p:pic>
      <p:pic>
        <p:nvPicPr>
          <p:cNvPr id="25" name="Picture 4" descr="How to tell if tongue tie is affecting bottle-feedi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1615" y="1821988"/>
            <a:ext cx="1316987" cy="977696"/>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cxnSp>
        <p:nvCxnSpPr>
          <p:cNvPr id="26" name="Straight Connector 25"/>
          <p:cNvCxnSpPr>
            <a:endCxn id="25" idx="2"/>
          </p:cNvCxnSpPr>
          <p:nvPr/>
        </p:nvCxnSpPr>
        <p:spPr>
          <a:xfrm flipV="1">
            <a:off x="2656048" y="2799684"/>
            <a:ext cx="1044061" cy="555137"/>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Arrow Connector 26"/>
          <p:cNvCxnSpPr/>
          <p:nvPr/>
        </p:nvCxnSpPr>
        <p:spPr>
          <a:xfrm>
            <a:off x="3202575" y="3976724"/>
            <a:ext cx="6177348" cy="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Explosion 2 27"/>
          <p:cNvSpPr/>
          <p:nvPr/>
        </p:nvSpPr>
        <p:spPr>
          <a:xfrm rot="912796">
            <a:off x="4993142" y="4052462"/>
            <a:ext cx="2842386" cy="1867733"/>
          </a:xfrm>
          <a:prstGeom prst="irregularSeal2">
            <a:avLst/>
          </a:prstGeom>
          <a:ln>
            <a:solidFill>
              <a:schemeClr val="accent4"/>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Infant exclusively breastfed</a:t>
            </a:r>
          </a:p>
        </p:txBody>
      </p:sp>
      <p:sp>
        <p:nvSpPr>
          <p:cNvPr id="29" name="Explosion 1 28"/>
          <p:cNvSpPr/>
          <p:nvPr/>
        </p:nvSpPr>
        <p:spPr>
          <a:xfrm>
            <a:off x="7665963" y="4025913"/>
            <a:ext cx="1919958" cy="2333863"/>
          </a:xfrm>
          <a:prstGeom prst="irregularSeal1">
            <a:avLst/>
          </a:prstGeom>
          <a:ln>
            <a:solidFill>
              <a:schemeClr val="accent4"/>
            </a:solidFill>
          </a:ln>
        </p:spPr>
        <p:txBody>
          <a:bodyPr wrap="square">
            <a:spAutoFit/>
          </a:bodyPr>
          <a:lstStyle/>
          <a:p>
            <a:pPr algn="ctr" defTabSz="685800">
              <a:defRPr/>
            </a:pPr>
            <a:r>
              <a:rPr lang="en-US" sz="1600" b="1" dirty="0">
                <a:solidFill>
                  <a:srgbClr val="222221"/>
                </a:solidFill>
                <a:latin typeface="Lato" panose="020F0502020204030203" pitchFamily="34" charset="0"/>
                <a:cs typeface="Arial" panose="020B0604020202020204" pitchFamily="34" charset="0"/>
              </a:rPr>
              <a:t>Infant growing well</a:t>
            </a:r>
          </a:p>
        </p:txBody>
      </p:sp>
      <p:sp>
        <p:nvSpPr>
          <p:cNvPr id="30" name="TextBox 29"/>
          <p:cNvSpPr txBox="1"/>
          <p:nvPr/>
        </p:nvSpPr>
        <p:spPr>
          <a:xfrm>
            <a:off x="9503490" y="3781941"/>
            <a:ext cx="1589609" cy="369332"/>
          </a:xfrm>
          <a:prstGeom prst="rect">
            <a:avLst/>
          </a:prstGeom>
          <a:noFill/>
        </p:spPr>
        <p:txBody>
          <a:bodyPr wrap="square" rtlCol="0">
            <a:spAutoFit/>
          </a:bodyPr>
          <a:lstStyle/>
          <a:p>
            <a:pPr defTabSz="685800">
              <a:defRPr/>
            </a:pPr>
            <a:r>
              <a:rPr lang="en-US" b="1" dirty="0">
                <a:solidFill>
                  <a:srgbClr val="222221"/>
                </a:solidFill>
                <a:latin typeface="Gill Sans MT"/>
              </a:rPr>
              <a:t>6 MONTHS</a:t>
            </a:r>
          </a:p>
        </p:txBody>
      </p:sp>
      <p:sp>
        <p:nvSpPr>
          <p:cNvPr id="31" name="Left Brace 30"/>
          <p:cNvSpPr/>
          <p:nvPr/>
        </p:nvSpPr>
        <p:spPr>
          <a:xfrm rot="5400000" flipV="1">
            <a:off x="7105123" y="764358"/>
            <a:ext cx="422216" cy="5375191"/>
          </a:xfrm>
          <a:prstGeom prst="leftBrace">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222221"/>
              </a:solidFill>
              <a:latin typeface="Gill Sans MT"/>
            </a:endParaRPr>
          </a:p>
        </p:txBody>
      </p:sp>
      <p:sp>
        <p:nvSpPr>
          <p:cNvPr id="32" name="Rectangle 31"/>
          <p:cNvSpPr/>
          <p:nvPr/>
        </p:nvSpPr>
        <p:spPr>
          <a:xfrm>
            <a:off x="4888198" y="2513729"/>
            <a:ext cx="4801444" cy="369332"/>
          </a:xfrm>
          <a:prstGeom prst="rect">
            <a:avLst/>
          </a:prstGeom>
          <a:ln>
            <a:noFill/>
          </a:ln>
        </p:spPr>
        <p:txBody>
          <a:bodyPr wrap="square">
            <a:spAutoFit/>
          </a:bodyPr>
          <a:lstStyle/>
          <a:p>
            <a:pPr algn="ctr" defTabSz="685800">
              <a:defRPr/>
            </a:pPr>
            <a:r>
              <a:rPr lang="en-US" b="1" dirty="0">
                <a:solidFill>
                  <a:srgbClr val="222221"/>
                </a:solidFill>
                <a:latin typeface="Arial" panose="020B0604020202020204" pitchFamily="34" charset="0"/>
                <a:cs typeface="Arial" panose="020B0604020202020204" pitchFamily="34" charset="0"/>
              </a:rPr>
              <a:t>Infant &amp; mother monitored &amp; supported</a:t>
            </a:r>
          </a:p>
        </p:txBody>
      </p:sp>
      <p:sp>
        <p:nvSpPr>
          <p:cNvPr id="33" name="Rounded Rectangle 32"/>
          <p:cNvSpPr/>
          <p:nvPr/>
        </p:nvSpPr>
        <p:spPr>
          <a:xfrm>
            <a:off x="3202575" y="4083679"/>
            <a:ext cx="1960131" cy="646986"/>
          </a:xfrm>
          <a:prstGeom prst="roundRect">
            <a:avLst/>
          </a:prstGeom>
          <a:ln>
            <a:solidFill>
              <a:schemeClr val="accent4"/>
            </a:solidFill>
          </a:ln>
        </p:spPr>
        <p:txBody>
          <a:bodyPr wrap="square">
            <a:spAutoFit/>
          </a:bodyPr>
          <a:lstStyle/>
          <a:p>
            <a:pPr algn="ctr" defTabSz="685800">
              <a:defRPr/>
            </a:pPr>
            <a:r>
              <a:rPr lang="en-US" sz="1600" b="1" dirty="0">
                <a:solidFill>
                  <a:srgbClr val="F20F0E"/>
                </a:solidFill>
                <a:latin typeface="Lato" panose="020F0502020204030203" pitchFamily="34" charset="0"/>
                <a:cs typeface="Arial" panose="020B0604020202020204" pitchFamily="34" charset="0"/>
              </a:rPr>
              <a:t>Tongue tie identified</a:t>
            </a:r>
          </a:p>
        </p:txBody>
      </p:sp>
      <p:sp>
        <p:nvSpPr>
          <p:cNvPr id="34" name="Rectangle 33"/>
          <p:cNvSpPr/>
          <p:nvPr/>
        </p:nvSpPr>
        <p:spPr>
          <a:xfrm>
            <a:off x="5090418" y="1978624"/>
            <a:ext cx="4495503" cy="1104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srgbClr val="FFFFFF"/>
                </a:solidFill>
                <a:latin typeface="Gill Sans MT"/>
              </a:rPr>
              <a:t>Infant thriving</a:t>
            </a:r>
          </a:p>
          <a:p>
            <a:pPr algn="ctr" defTabSz="685800">
              <a:defRPr/>
            </a:pPr>
            <a:r>
              <a:rPr lang="en-US" sz="1350" dirty="0">
                <a:solidFill>
                  <a:srgbClr val="FFFFFF"/>
                </a:solidFill>
                <a:latin typeface="Gill Sans MT"/>
              </a:rPr>
              <a:t>No diarrhea – no money spent on health care</a:t>
            </a:r>
          </a:p>
          <a:p>
            <a:pPr algn="ctr" defTabSz="685800">
              <a:defRPr/>
            </a:pPr>
            <a:r>
              <a:rPr lang="en-US" sz="1350" dirty="0">
                <a:solidFill>
                  <a:srgbClr val="FFFFFF"/>
                </a:solidFill>
                <a:latin typeface="Gill Sans MT"/>
              </a:rPr>
              <a:t>Successful breastfeeding - no money spent on formula</a:t>
            </a:r>
          </a:p>
          <a:p>
            <a:pPr algn="ctr" defTabSz="685800">
              <a:defRPr/>
            </a:pPr>
            <a:r>
              <a:rPr lang="en-US" sz="1350" b="1" dirty="0">
                <a:solidFill>
                  <a:srgbClr val="FFFFFF"/>
                </a:solidFill>
                <a:latin typeface="Gill Sans MT"/>
              </a:rPr>
              <a:t>Healthy child, Happy mother</a:t>
            </a:r>
          </a:p>
        </p:txBody>
      </p:sp>
      <p:sp>
        <p:nvSpPr>
          <p:cNvPr id="35" name="Rectangle 34"/>
          <p:cNvSpPr/>
          <p:nvPr/>
        </p:nvSpPr>
        <p:spPr>
          <a:xfrm>
            <a:off x="4985451" y="1924443"/>
            <a:ext cx="4819869" cy="131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dirty="0">
                <a:solidFill>
                  <a:srgbClr val="FFFFFF"/>
                </a:solidFill>
                <a:latin typeface="Lato" panose="020F0502020204030203" pitchFamily="34" charset="0"/>
              </a:rPr>
              <a:t>Less time spent on health care later on</a:t>
            </a:r>
          </a:p>
        </p:txBody>
      </p:sp>
      <p:sp>
        <p:nvSpPr>
          <p:cNvPr id="36" name="TextBox 35"/>
          <p:cNvSpPr txBox="1"/>
          <p:nvPr/>
        </p:nvSpPr>
        <p:spPr>
          <a:xfrm>
            <a:off x="4076989" y="3632417"/>
            <a:ext cx="1182620" cy="338554"/>
          </a:xfrm>
          <a:prstGeom prst="rect">
            <a:avLst/>
          </a:prstGeom>
          <a:noFill/>
        </p:spPr>
        <p:txBody>
          <a:bodyPr wrap="square" rtlCol="0">
            <a:spAutoFit/>
          </a:bodyPr>
          <a:lstStyle/>
          <a:p>
            <a:pPr defTabSz="685800">
              <a:defRPr/>
            </a:pPr>
            <a:r>
              <a:rPr lang="en-US" sz="1600" b="1" dirty="0">
                <a:solidFill>
                  <a:srgbClr val="222221"/>
                </a:solidFill>
                <a:latin typeface="Lato" panose="020F0502020204030203" pitchFamily="34" charset="0"/>
              </a:rPr>
              <a:t>6 WEEKS</a:t>
            </a:r>
          </a:p>
        </p:txBody>
      </p:sp>
      <p:sp>
        <p:nvSpPr>
          <p:cNvPr id="5" name="Title 4">
            <a:extLst>
              <a:ext uri="{FF2B5EF4-FFF2-40B4-BE49-F238E27FC236}">
                <a16:creationId xmlns:a16="http://schemas.microsoft.com/office/drawing/2014/main" id="{5FF28C7A-BE07-F847-F342-0E808B66CCAB}"/>
              </a:ext>
            </a:extLst>
          </p:cNvPr>
          <p:cNvSpPr>
            <a:spLocks noGrp="1"/>
          </p:cNvSpPr>
          <p:nvPr>
            <p:ph type="title"/>
          </p:nvPr>
        </p:nvSpPr>
        <p:spPr/>
        <p:txBody>
          <a:bodyPr>
            <a:normAutofit/>
          </a:bodyPr>
          <a:lstStyle/>
          <a:p>
            <a:r>
              <a:rPr lang="en-US" sz="4000" dirty="0"/>
              <a:t>Applying the MAMI Care Pathway</a:t>
            </a:r>
            <a:endParaRPr lang="en-GB" sz="4000" dirty="0"/>
          </a:p>
        </p:txBody>
      </p:sp>
      <p:sp>
        <p:nvSpPr>
          <p:cNvPr id="2" name="Date Placeholder 1"/>
          <p:cNvSpPr>
            <a:spLocks noGrp="1"/>
          </p:cNvSpPr>
          <p:nvPr>
            <p:ph type="dt" sz="half" idx="4294967295"/>
          </p:nvPr>
        </p:nvSpPr>
        <p:spPr>
          <a:xfrm>
            <a:off x="10082213" y="6440488"/>
            <a:ext cx="2109787" cy="365125"/>
          </a:xfrm>
        </p:spPr>
        <p:txBody>
          <a:bodyPr/>
          <a:lstStyle/>
          <a:p>
            <a:fld id="{7D495B75-EDD1-4B72-9139-71340EB31071}" type="datetime3">
              <a:rPr lang="en-US" smtClean="0"/>
              <a:t>11 December 2023</a:t>
            </a:fld>
            <a:endParaRPr lang="en-US" dirty="0"/>
          </a:p>
        </p:txBody>
      </p:sp>
      <p:sp>
        <p:nvSpPr>
          <p:cNvPr id="3" name="Footer Placeholder 2"/>
          <p:cNvSpPr>
            <a:spLocks noGrp="1"/>
          </p:cNvSpPr>
          <p:nvPr>
            <p:ph type="ftr" sz="quarter" idx="4294967295"/>
          </p:nvPr>
        </p:nvSpPr>
        <p:spPr>
          <a:xfrm>
            <a:off x="0" y="6440488"/>
            <a:ext cx="5099050" cy="365125"/>
          </a:xfrm>
        </p:spPr>
        <p:txBody>
          <a:bodyPr/>
          <a:lstStyle/>
          <a:p>
            <a:r>
              <a:rPr lang="en-US"/>
              <a:t>MAMI Care Pathway Package Orientation</a:t>
            </a:r>
            <a:endParaRPr lang="en-US" dirty="0"/>
          </a:p>
        </p:txBody>
      </p:sp>
      <p:sp>
        <p:nvSpPr>
          <p:cNvPr id="4" name="Slide Number Placeholder 3">
            <a:extLst>
              <a:ext uri="{FF2B5EF4-FFF2-40B4-BE49-F238E27FC236}">
                <a16:creationId xmlns:a16="http://schemas.microsoft.com/office/drawing/2014/main" id="{9197476B-7166-826B-BEC3-E247751E0235}"/>
              </a:ext>
            </a:extLst>
          </p:cNvPr>
          <p:cNvSpPr>
            <a:spLocks noGrp="1"/>
          </p:cNvSpPr>
          <p:nvPr>
            <p:ph type="sldNum" sz="quarter" idx="4294967295"/>
          </p:nvPr>
        </p:nvSpPr>
        <p:spPr>
          <a:xfrm>
            <a:off x="11161713" y="6440488"/>
            <a:ext cx="1030287" cy="365125"/>
          </a:xfrm>
        </p:spPr>
        <p:txBody>
          <a:bodyPr/>
          <a:lstStyle/>
          <a:p>
            <a:fld id="{6269C16A-F1A3-204E-B629-27D5C172EE1D}" type="slidenum">
              <a:rPr lang="en-US" smtClean="0"/>
              <a:t>32</a:t>
            </a:fld>
            <a:endParaRPr lang="en-US" dirty="0"/>
          </a:p>
        </p:txBody>
      </p:sp>
    </p:spTree>
    <p:extLst>
      <p:ext uri="{BB962C8B-B14F-4D97-AF65-F5344CB8AC3E}">
        <p14:creationId xmlns:p14="http://schemas.microsoft.com/office/powerpoint/2010/main" val="33976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D1A02-E492-CA68-E7DD-B305153EC115}"/>
              </a:ext>
            </a:extLst>
          </p:cNvPr>
          <p:cNvPicPr>
            <a:picLocks noChangeAspect="1"/>
          </p:cNvPicPr>
          <p:nvPr/>
        </p:nvPicPr>
        <p:blipFill>
          <a:blip r:embed="rId4"/>
          <a:stretch>
            <a:fillRect/>
          </a:stretch>
        </p:blipFill>
        <p:spPr>
          <a:xfrm rot="21251388">
            <a:off x="9904633" y="1370415"/>
            <a:ext cx="2008777" cy="1417226"/>
          </a:xfrm>
          <a:prstGeom prst="rect">
            <a:avLst/>
          </a:prstGeom>
          <a:ln>
            <a:solidFill>
              <a:schemeClr val="bg2">
                <a:lumMod val="25000"/>
              </a:schemeClr>
            </a:solidFill>
          </a:ln>
        </p:spPr>
      </p:pic>
      <p:pic>
        <p:nvPicPr>
          <p:cNvPr id="4" name="Picture 3" descr="A picture containing table&#10;&#10;Description automatically generated">
            <a:extLst>
              <a:ext uri="{FF2B5EF4-FFF2-40B4-BE49-F238E27FC236}">
                <a16:creationId xmlns:a16="http://schemas.microsoft.com/office/drawing/2014/main" id="{4F0072E9-D1EA-1E29-F1FF-DE0CCF305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05076">
            <a:off x="10248860" y="4176155"/>
            <a:ext cx="1599533" cy="1949748"/>
          </a:xfrm>
          <a:prstGeom prst="rect">
            <a:avLst/>
          </a:prstGeom>
          <a:ln>
            <a:solidFill>
              <a:schemeClr val="bg2">
                <a:lumMod val="25000"/>
              </a:schemeClr>
            </a:solidFill>
          </a:ln>
        </p:spPr>
      </p:pic>
      <p:pic>
        <p:nvPicPr>
          <p:cNvPr id="7" name="Picture 6" descr="Table&#10;&#10;Description automatically generated with medium confidence">
            <a:extLst>
              <a:ext uri="{FF2B5EF4-FFF2-40B4-BE49-F238E27FC236}">
                <a16:creationId xmlns:a16="http://schemas.microsoft.com/office/drawing/2014/main" id="{B5D311D5-9C4A-18F1-8A76-1BD39689AF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13056">
            <a:off x="10462753" y="2569970"/>
            <a:ext cx="1547730" cy="2189289"/>
          </a:xfrm>
          <a:prstGeom prst="rect">
            <a:avLst/>
          </a:prstGeom>
          <a:ln>
            <a:solidFill>
              <a:schemeClr val="bg2">
                <a:lumMod val="25000"/>
              </a:schemeClr>
            </a:solidFill>
          </a:ln>
        </p:spPr>
      </p:pic>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40896" y="911698"/>
            <a:ext cx="10641858" cy="905256"/>
          </a:xfrm>
        </p:spPr>
        <p:txBody>
          <a:bodyPr>
            <a:normAutofit fontScale="90000"/>
          </a:bodyPr>
          <a:lstStyle/>
          <a:p>
            <a:r>
              <a:rPr lang="en-GB" dirty="0"/>
              <a:t>Activity</a:t>
            </a:r>
            <a:br>
              <a:rPr lang="en-GB" dirty="0"/>
            </a:br>
            <a:r>
              <a:rPr lang="en-US" dirty="0">
                <a:solidFill>
                  <a:srgbClr val="FF0000"/>
                </a:solidFill>
              </a:rPr>
              <a:t>Scenarios: Applying the MAMI Care Pathway</a:t>
            </a:r>
            <a:br>
              <a:rPr lang="en-US" sz="4400" dirty="0">
                <a:solidFill>
                  <a:schemeClr val="accent1"/>
                </a:solidFill>
              </a:rPr>
            </a:br>
            <a:endParaRPr lang="en-UK" dirty="0">
              <a:solidFill>
                <a:schemeClr val="accent1"/>
              </a:solidFill>
            </a:endParaRPr>
          </a:p>
        </p:txBody>
      </p:sp>
      <p:sp>
        <p:nvSpPr>
          <p:cNvPr id="3" name="Content Placeholder 2">
            <a:extLst>
              <a:ext uri="{FF2B5EF4-FFF2-40B4-BE49-F238E27FC236}">
                <a16:creationId xmlns:a16="http://schemas.microsoft.com/office/drawing/2014/main" id="{09175745-1C7F-4C82-8335-6746EEE98A1D}"/>
              </a:ext>
            </a:extLst>
          </p:cNvPr>
          <p:cNvSpPr>
            <a:spLocks noGrp="1"/>
          </p:cNvSpPr>
          <p:nvPr>
            <p:ph idx="1"/>
          </p:nvPr>
        </p:nvSpPr>
        <p:spPr>
          <a:xfrm>
            <a:off x="811733" y="1805142"/>
            <a:ext cx="9523556" cy="4251709"/>
          </a:xfrm>
        </p:spPr>
        <p:txBody>
          <a:bodyPr vert="horz" lIns="91440" tIns="45720" rIns="91440" bIns="45720" rtlCol="0" anchor="t">
            <a:normAutofit lnSpcReduction="10000"/>
          </a:bodyPr>
          <a:lstStyle/>
          <a:p>
            <a:pPr defTabSz="685983">
              <a:defRPr/>
            </a:pPr>
            <a:r>
              <a:rPr lang="en-US" dirty="0">
                <a:solidFill>
                  <a:srgbClr val="222221"/>
                </a:solidFill>
                <a:latin typeface="Lato" panose="020F0502020204030203" pitchFamily="34" charset="0"/>
              </a:rPr>
              <a:t>There are FIVE scenario: A, B, C, D and E</a:t>
            </a:r>
          </a:p>
          <a:p>
            <a:pPr lvl="1" defTabSz="685983">
              <a:defRPr/>
            </a:pPr>
            <a:endParaRPr lang="en-US" dirty="0">
              <a:solidFill>
                <a:srgbClr val="222221"/>
              </a:solidFill>
              <a:latin typeface="Lato" panose="020F0502020204030203" pitchFamily="34" charset="0"/>
            </a:endParaRPr>
          </a:p>
          <a:p>
            <a:pPr defTabSz="685983">
              <a:defRPr/>
            </a:pPr>
            <a:r>
              <a:rPr lang="en-US" dirty="0">
                <a:solidFill>
                  <a:srgbClr val="222221"/>
                </a:solidFill>
                <a:latin typeface="Lato" panose="020F0502020204030203" pitchFamily="34" charset="0"/>
              </a:rPr>
              <a:t>Go through your assigned scenario and take the following steps:</a:t>
            </a:r>
          </a:p>
          <a:p>
            <a:pPr marL="1028974" lvl="2" indent="-342991" defTabSz="685983">
              <a:buFont typeface="+mj-lt"/>
              <a:buAutoNum type="arabicPeriod"/>
              <a:defRPr/>
            </a:pPr>
            <a:r>
              <a:rPr lang="en-US" dirty="0">
                <a:solidFill>
                  <a:srgbClr val="222221"/>
                </a:solidFill>
                <a:latin typeface="Lato" panose="020F0502020204030203" pitchFamily="34" charset="0"/>
              </a:rPr>
              <a:t>Look at the information provided in the completed forms (ASSESS). </a:t>
            </a:r>
          </a:p>
          <a:p>
            <a:pPr marL="1028974" lvl="2" indent="-342991" defTabSz="685983">
              <a:buFont typeface="+mj-lt"/>
              <a:buAutoNum type="arabicPeriod"/>
              <a:defRPr/>
            </a:pPr>
            <a:r>
              <a:rPr lang="en-US" dirty="0">
                <a:solidFill>
                  <a:srgbClr val="222221"/>
                </a:solidFill>
                <a:latin typeface="Lato" panose="020F0502020204030203" pitchFamily="34" charset="0"/>
              </a:rPr>
              <a:t>Identify TWO PRIORITY PROBLEMS during the assessment (ANALYSE)</a:t>
            </a:r>
          </a:p>
          <a:p>
            <a:pPr marL="1028974" lvl="2" indent="-342991" defTabSz="685983">
              <a:buFont typeface="+mj-lt"/>
              <a:buAutoNum type="arabicPeriod"/>
              <a:defRPr/>
            </a:pPr>
            <a:r>
              <a:rPr lang="en-US" dirty="0">
                <a:solidFill>
                  <a:srgbClr val="222221"/>
                </a:solidFill>
                <a:latin typeface="Lato" panose="020F0502020204030203" pitchFamily="34" charset="0"/>
              </a:rPr>
              <a:t>Decide which of the MAMI Counselling Cards would be useful to provide support to this caregiver and infant based on the problems identified (ACT)</a:t>
            </a:r>
          </a:p>
        </p:txBody>
      </p:sp>
    </p:spTree>
    <p:extLst>
      <p:ext uri="{BB962C8B-B14F-4D97-AF65-F5344CB8AC3E}">
        <p14:creationId xmlns:p14="http://schemas.microsoft.com/office/powerpoint/2010/main" val="279525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40896" y="269860"/>
            <a:ext cx="10641858" cy="905256"/>
          </a:xfrm>
        </p:spPr>
        <p:txBody>
          <a:bodyPr>
            <a:normAutofit/>
          </a:bodyPr>
          <a:lstStyle/>
          <a:p>
            <a:r>
              <a:rPr lang="fr-FR" dirty="0" err="1"/>
              <a:t>Summary</a:t>
            </a:r>
            <a:endParaRPr lang="en-UK" dirty="0">
              <a:solidFill>
                <a:schemeClr val="accent1"/>
              </a:solidFill>
            </a:endParaRPr>
          </a:p>
        </p:txBody>
      </p:sp>
      <p:sp>
        <p:nvSpPr>
          <p:cNvPr id="8" name="TextBox 1">
            <a:extLst>
              <a:ext uri="{FF2B5EF4-FFF2-40B4-BE49-F238E27FC236}">
                <a16:creationId xmlns:a16="http://schemas.microsoft.com/office/drawing/2014/main" id="{B93A1CFD-F0F9-AD5E-2510-A8AD3FBD611D}"/>
              </a:ext>
            </a:extLst>
          </p:cNvPr>
          <p:cNvSpPr txBox="1"/>
          <p:nvPr/>
        </p:nvSpPr>
        <p:spPr>
          <a:xfrm>
            <a:off x="1246599" y="1239865"/>
            <a:ext cx="3218146" cy="369332"/>
          </a:xfrm>
          <a:prstGeom prst="rect">
            <a:avLst/>
          </a:prstGeom>
          <a:solidFill>
            <a:schemeClr val="bg1"/>
          </a:solidFill>
          <a:ln w="57150">
            <a:solidFill>
              <a:schemeClr val="accent1"/>
            </a:solidFill>
          </a:ln>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04F51"/>
                </a:solidFill>
                <a:effectLst/>
                <a:uLnTx/>
                <a:uFillTx/>
                <a:latin typeface="Open Sans"/>
                <a:ea typeface="+mj-ea"/>
                <a:cs typeface="+mj-cs"/>
              </a:rPr>
              <a:t>Screening &amp; Assessment</a:t>
            </a:r>
          </a:p>
        </p:txBody>
      </p:sp>
      <p:sp>
        <p:nvSpPr>
          <p:cNvPr id="9" name="TextBox 2">
            <a:extLst>
              <a:ext uri="{FF2B5EF4-FFF2-40B4-BE49-F238E27FC236}">
                <a16:creationId xmlns:a16="http://schemas.microsoft.com/office/drawing/2014/main" id="{4629AB3F-B629-A180-6354-E42877A19E0E}"/>
              </a:ext>
            </a:extLst>
          </p:cNvPr>
          <p:cNvSpPr txBox="1"/>
          <p:nvPr/>
        </p:nvSpPr>
        <p:spPr>
          <a:xfrm>
            <a:off x="4648516" y="1249948"/>
            <a:ext cx="3080072" cy="369332"/>
          </a:xfrm>
          <a:prstGeom prst="rect">
            <a:avLst/>
          </a:prstGeom>
          <a:solidFill>
            <a:schemeClr val="bg1"/>
          </a:solidFill>
          <a:ln w="57150">
            <a:solidFill>
              <a:schemeClr val="accent1"/>
            </a:solidFill>
          </a:ln>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04F51"/>
                </a:solidFill>
                <a:effectLst/>
                <a:uLnTx/>
                <a:uFillTx/>
                <a:latin typeface="Open Sans"/>
                <a:ea typeface="+mj-ea"/>
                <a:cs typeface="+mj-cs"/>
              </a:rPr>
              <a:t>Management &amp; Monitoring</a:t>
            </a:r>
          </a:p>
        </p:txBody>
      </p:sp>
      <p:sp>
        <p:nvSpPr>
          <p:cNvPr id="10" name="TextBox 3">
            <a:extLst>
              <a:ext uri="{FF2B5EF4-FFF2-40B4-BE49-F238E27FC236}">
                <a16:creationId xmlns:a16="http://schemas.microsoft.com/office/drawing/2014/main" id="{6DA749DB-C086-4E6D-8899-AA076E3E8B50}"/>
              </a:ext>
            </a:extLst>
          </p:cNvPr>
          <p:cNvSpPr txBox="1"/>
          <p:nvPr/>
        </p:nvSpPr>
        <p:spPr>
          <a:xfrm>
            <a:off x="7912359" y="1250098"/>
            <a:ext cx="2858683" cy="369332"/>
          </a:xfrm>
          <a:prstGeom prst="rect">
            <a:avLst/>
          </a:prstGeom>
          <a:solidFill>
            <a:schemeClr val="bg1"/>
          </a:solidFill>
          <a:ln w="57150">
            <a:solidFill>
              <a:schemeClr val="accent1"/>
            </a:solidFill>
          </a:ln>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04F51"/>
                </a:solidFill>
                <a:effectLst/>
                <a:uLnTx/>
                <a:uFillTx/>
                <a:latin typeface="Open Sans"/>
                <a:ea typeface="+mj-ea"/>
                <a:cs typeface="+mj-cs"/>
              </a:rPr>
              <a:t>Review and Referral</a:t>
            </a:r>
          </a:p>
        </p:txBody>
      </p:sp>
      <p:pic>
        <p:nvPicPr>
          <p:cNvPr id="11" name="Picture 10">
            <a:extLst>
              <a:ext uri="{FF2B5EF4-FFF2-40B4-BE49-F238E27FC236}">
                <a16:creationId xmlns:a16="http://schemas.microsoft.com/office/drawing/2014/main" id="{5CB929A6-1871-F6D8-6B3C-4FC610BE97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62389" y="1811708"/>
            <a:ext cx="8660736" cy="4561205"/>
          </a:xfrm>
          <a:prstGeom prst="rect">
            <a:avLst/>
          </a:prstGeom>
        </p:spPr>
      </p:pic>
      <p:sp>
        <p:nvSpPr>
          <p:cNvPr id="2" name="Rounded Rectangle 11">
            <a:extLst>
              <a:ext uri="{FF2B5EF4-FFF2-40B4-BE49-F238E27FC236}">
                <a16:creationId xmlns:a16="http://schemas.microsoft.com/office/drawing/2014/main" id="{28E61F9C-5833-D31B-51F4-800CEB284023}"/>
              </a:ext>
            </a:extLst>
          </p:cNvPr>
          <p:cNvSpPr/>
          <p:nvPr/>
        </p:nvSpPr>
        <p:spPr>
          <a:xfrm>
            <a:off x="1913288" y="4532413"/>
            <a:ext cx="976520" cy="313082"/>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EFFFF"/>
              </a:solidFill>
              <a:latin typeface="Franklin Gothic Book"/>
            </a:endParaRPr>
          </a:p>
        </p:txBody>
      </p:sp>
      <p:sp>
        <p:nvSpPr>
          <p:cNvPr id="3" name="Rounded Rectangle 12">
            <a:extLst>
              <a:ext uri="{FF2B5EF4-FFF2-40B4-BE49-F238E27FC236}">
                <a16:creationId xmlns:a16="http://schemas.microsoft.com/office/drawing/2014/main" id="{F4B9ECDD-35B6-74E7-A739-9D01F79EF49E}"/>
              </a:ext>
            </a:extLst>
          </p:cNvPr>
          <p:cNvSpPr/>
          <p:nvPr/>
        </p:nvSpPr>
        <p:spPr>
          <a:xfrm>
            <a:off x="3637209" y="4186865"/>
            <a:ext cx="1011307" cy="63818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EFFFF"/>
              </a:solidFill>
              <a:latin typeface="Franklin Gothic Book"/>
            </a:endParaRPr>
          </a:p>
        </p:txBody>
      </p:sp>
      <p:sp>
        <p:nvSpPr>
          <p:cNvPr id="4" name="Rounded Rectangle 13">
            <a:extLst>
              <a:ext uri="{FF2B5EF4-FFF2-40B4-BE49-F238E27FC236}">
                <a16:creationId xmlns:a16="http://schemas.microsoft.com/office/drawing/2014/main" id="{3DCE348C-DCF3-5C7F-EECE-46881882A867}"/>
              </a:ext>
            </a:extLst>
          </p:cNvPr>
          <p:cNvSpPr/>
          <p:nvPr/>
        </p:nvSpPr>
        <p:spPr>
          <a:xfrm>
            <a:off x="4969299" y="4464249"/>
            <a:ext cx="2397815" cy="27436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EFFFF"/>
              </a:solidFill>
              <a:latin typeface="Franklin Gothic Book"/>
            </a:endParaRPr>
          </a:p>
        </p:txBody>
      </p:sp>
      <p:sp>
        <p:nvSpPr>
          <p:cNvPr id="7" name="Rounded Rectangle 14">
            <a:extLst>
              <a:ext uri="{FF2B5EF4-FFF2-40B4-BE49-F238E27FC236}">
                <a16:creationId xmlns:a16="http://schemas.microsoft.com/office/drawing/2014/main" id="{BA423A07-9C81-05C0-8366-D949254999C8}"/>
              </a:ext>
            </a:extLst>
          </p:cNvPr>
          <p:cNvSpPr/>
          <p:nvPr/>
        </p:nvSpPr>
        <p:spPr>
          <a:xfrm>
            <a:off x="7659135" y="4522437"/>
            <a:ext cx="976520" cy="313082"/>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EFFFF"/>
              </a:solidFill>
              <a:latin typeface="Franklin Gothic Book"/>
            </a:endParaRPr>
          </a:p>
        </p:txBody>
      </p:sp>
      <p:sp>
        <p:nvSpPr>
          <p:cNvPr id="12" name="Rounded Rectangle 15">
            <a:extLst>
              <a:ext uri="{FF2B5EF4-FFF2-40B4-BE49-F238E27FC236}">
                <a16:creationId xmlns:a16="http://schemas.microsoft.com/office/drawing/2014/main" id="{FECC1C0C-808D-9E5E-C0D2-0F673AB77F2D}"/>
              </a:ext>
            </a:extLst>
          </p:cNvPr>
          <p:cNvSpPr/>
          <p:nvPr/>
        </p:nvSpPr>
        <p:spPr>
          <a:xfrm>
            <a:off x="5855043" y="2814808"/>
            <a:ext cx="976520" cy="215447"/>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EFFFF"/>
              </a:solidFill>
              <a:latin typeface="Franklin Gothic Book"/>
            </a:endParaRPr>
          </a:p>
        </p:txBody>
      </p:sp>
      <p:sp>
        <p:nvSpPr>
          <p:cNvPr id="19" name="TextBox 18">
            <a:extLst>
              <a:ext uri="{FF2B5EF4-FFF2-40B4-BE49-F238E27FC236}">
                <a16:creationId xmlns:a16="http://schemas.microsoft.com/office/drawing/2014/main" id="{491C182A-1695-A412-A40F-8B0A521EE885}"/>
              </a:ext>
            </a:extLst>
          </p:cNvPr>
          <p:cNvSpPr txBox="1"/>
          <p:nvPr/>
        </p:nvSpPr>
        <p:spPr>
          <a:xfrm>
            <a:off x="1093241" y="6403474"/>
            <a:ext cx="6099242" cy="369332"/>
          </a:xfrm>
          <a:prstGeom prst="rect">
            <a:avLst/>
          </a:prstGeom>
          <a:noFill/>
          <a:ln>
            <a:noFill/>
          </a:ln>
        </p:spPr>
        <p:txBody>
          <a:bodyPr wrap="square">
            <a:spAutoFit/>
          </a:bodyPr>
          <a:lstStyle/>
          <a:p>
            <a:r>
              <a:rPr lang="en-US" sz="1800" i="1" dirty="0">
                <a:latin typeface="Gill Sans Infant Std"/>
              </a:rPr>
              <a:t>Slide created by the MAMI Global Network</a:t>
            </a:r>
          </a:p>
        </p:txBody>
      </p:sp>
    </p:spTree>
    <p:extLst>
      <p:ext uri="{BB962C8B-B14F-4D97-AF65-F5344CB8AC3E}">
        <p14:creationId xmlns:p14="http://schemas.microsoft.com/office/powerpoint/2010/main" val="30526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2" grpId="0" animBg="1"/>
    </p:bldLst>
  </p:timing>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itting on a couch&#10;&#10;Description automatically generated with low confidence">
            <a:extLst>
              <a:ext uri="{FF2B5EF4-FFF2-40B4-BE49-F238E27FC236}">
                <a16:creationId xmlns:a16="http://schemas.microsoft.com/office/drawing/2014/main" id="{C90676C3-DCBC-44BE-9CA9-95F8C44A11E7}"/>
              </a:ext>
            </a:extLst>
          </p:cNvPr>
          <p:cNvPicPr>
            <a:picLocks noChangeAspect="1"/>
          </p:cNvPicPr>
          <p:nvPr/>
        </p:nvPicPr>
        <p:blipFill>
          <a:blip r:embed="rId2"/>
          <a:stretch>
            <a:fillRect/>
          </a:stretch>
        </p:blipFill>
        <p:spPr>
          <a:xfrm>
            <a:off x="15569" y="-97431"/>
            <a:ext cx="12233888" cy="6876288"/>
          </a:xfrm>
          <a:prstGeom prst="rect">
            <a:avLst/>
          </a:prstGeom>
        </p:spPr>
      </p:pic>
      <p:sp>
        <p:nvSpPr>
          <p:cNvPr id="5" name="Rounded Rectangle 6">
            <a:extLst>
              <a:ext uri="{FF2B5EF4-FFF2-40B4-BE49-F238E27FC236}">
                <a16:creationId xmlns:a16="http://schemas.microsoft.com/office/drawing/2014/main" id="{F9F3784F-A304-4728-AA25-95A909C7C0C4}"/>
              </a:ext>
            </a:extLst>
          </p:cNvPr>
          <p:cNvSpPr/>
          <p:nvPr/>
        </p:nvSpPr>
        <p:spPr>
          <a:xfrm>
            <a:off x="429334" y="215763"/>
            <a:ext cx="7071396" cy="1584000"/>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11000" b="0" i="0" u="none" strike="noStrike" kern="1200" cap="all" spc="0" normalizeH="0" baseline="0" noProof="0" dirty="0">
                <a:ln>
                  <a:noFill/>
                </a:ln>
                <a:solidFill>
                  <a:srgbClr val="000000"/>
                </a:solidFill>
                <a:effectLst/>
                <a:uLnTx/>
                <a:uFillTx/>
                <a:latin typeface="Oswald Medium"/>
                <a:ea typeface="+mn-ea"/>
                <a:cs typeface="+mn-cs"/>
              </a:rPr>
              <a:t>QUESTIONS?</a:t>
            </a:r>
            <a:endParaRPr kumimoji="0" lang="en-UK" sz="11000" b="0" i="0" u="none" strike="noStrike" kern="1200" cap="all" spc="0" normalizeH="0" baseline="0" noProof="0" dirty="0">
              <a:ln>
                <a:noFill/>
              </a:ln>
              <a:solidFill>
                <a:srgbClr val="000000"/>
              </a:solidFill>
              <a:effectLst/>
              <a:uLnTx/>
              <a:uFillTx/>
              <a:latin typeface="Oswald Medium"/>
              <a:ea typeface="+mn-ea"/>
              <a:cs typeface="+mn-cs"/>
            </a:endParaRPr>
          </a:p>
        </p:txBody>
      </p:sp>
    </p:spTree>
    <p:extLst>
      <p:ext uri="{BB962C8B-B14F-4D97-AF65-F5344CB8AC3E}">
        <p14:creationId xmlns:p14="http://schemas.microsoft.com/office/powerpoint/2010/main" val="555135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CF79C-0315-4F41-9628-15A8B1D3C11D}"/>
              </a:ext>
            </a:extLst>
          </p:cNvPr>
          <p:cNvPicPr>
            <a:picLocks/>
          </p:cNvPicPr>
          <p:nvPr/>
        </p:nvPicPr>
        <p:blipFill>
          <a:blip r:embed="rId3"/>
          <a:srcRect/>
          <a:stretch/>
        </p:blipFill>
        <p:spPr>
          <a:xfrm>
            <a:off x="-9144" y="-9144"/>
            <a:ext cx="12207240" cy="6876288"/>
          </a:xfrm>
          <a:prstGeom prst="rect">
            <a:avLst/>
          </a:prstGeom>
        </p:spPr>
      </p:pic>
      <p:sp>
        <p:nvSpPr>
          <p:cNvPr id="5" name="TextBox 4">
            <a:extLst>
              <a:ext uri="{FF2B5EF4-FFF2-40B4-BE49-F238E27FC236}">
                <a16:creationId xmlns:a16="http://schemas.microsoft.com/office/drawing/2014/main" id="{6042FD98-203F-4A4C-8155-22F5DEFD4528}"/>
              </a:ext>
            </a:extLst>
          </p:cNvPr>
          <p:cNvSpPr txBox="1"/>
          <p:nvPr/>
        </p:nvSpPr>
        <p:spPr>
          <a:xfrm>
            <a:off x="0" y="6552508"/>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CH1575085</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Rounded Rectangle 6">
            <a:extLst>
              <a:ext uri="{FF2B5EF4-FFF2-40B4-BE49-F238E27FC236}">
                <a16:creationId xmlns:a16="http://schemas.microsoft.com/office/drawing/2014/main" id="{3F80ECB7-F548-428E-B2B0-4C222FC49134}"/>
              </a:ext>
            </a:extLst>
          </p:cNvPr>
          <p:cNvSpPr/>
          <p:nvPr/>
        </p:nvSpPr>
        <p:spPr>
          <a:xfrm>
            <a:off x="4335214" y="4462598"/>
            <a:ext cx="6952344" cy="1584000"/>
          </a:xfrm>
          <a:prstGeom prst="roundRect">
            <a:avLst>
              <a:gd name="adj" fmla="val 501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11000" b="0" i="0" u="none" strike="noStrike" kern="1200" cap="all" spc="0" normalizeH="0" baseline="0" noProof="0" dirty="0">
                <a:ln>
                  <a:noFill/>
                </a:ln>
                <a:solidFill>
                  <a:srgbClr val="000000"/>
                </a:solidFill>
                <a:effectLst/>
                <a:uLnTx/>
                <a:uFillTx/>
                <a:latin typeface="Oswald Medium"/>
                <a:ea typeface="+mn-ea"/>
                <a:cs typeface="+mn-cs"/>
              </a:rPr>
              <a:t>Thank You</a:t>
            </a:r>
            <a:endParaRPr kumimoji="0" lang="en-UK" sz="11000" b="0" i="0" u="none" strike="noStrike" kern="1200" cap="all" spc="0" normalizeH="0" baseline="0" noProof="0" dirty="0">
              <a:ln>
                <a:noFill/>
              </a:ln>
              <a:solidFill>
                <a:srgbClr val="000000"/>
              </a:solidFill>
              <a:effectLst/>
              <a:uLnTx/>
              <a:uFillTx/>
              <a:latin typeface="Oswald Medium"/>
              <a:ea typeface="+mn-ea"/>
              <a:cs typeface="+mn-cs"/>
            </a:endParaRPr>
          </a:p>
        </p:txBody>
      </p:sp>
    </p:spTree>
    <p:extLst>
      <p:ext uri="{BB962C8B-B14F-4D97-AF65-F5344CB8AC3E}">
        <p14:creationId xmlns:p14="http://schemas.microsoft.com/office/powerpoint/2010/main" val="386271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graphicFrame>
        <p:nvGraphicFramePr>
          <p:cNvPr id="9" name="Table 8">
            <a:extLst>
              <a:ext uri="{FF2B5EF4-FFF2-40B4-BE49-F238E27FC236}">
                <a16:creationId xmlns:a16="http://schemas.microsoft.com/office/drawing/2014/main" id="{2090639D-BED6-34C9-ED5B-1FC95D941FA1}"/>
              </a:ext>
            </a:extLst>
          </p:cNvPr>
          <p:cNvGraphicFramePr>
            <a:graphicFrameLocks noGrp="1"/>
          </p:cNvGraphicFramePr>
          <p:nvPr>
            <p:extLst>
              <p:ext uri="{D42A27DB-BD31-4B8C-83A1-F6EECF244321}">
                <p14:modId xmlns:p14="http://schemas.microsoft.com/office/powerpoint/2010/main" val="3662845950"/>
              </p:ext>
            </p:extLst>
          </p:nvPr>
        </p:nvGraphicFramePr>
        <p:xfrm>
          <a:off x="2973404" y="1594286"/>
          <a:ext cx="6655801" cy="3693242"/>
        </p:xfrm>
        <a:graphic>
          <a:graphicData uri="http://schemas.openxmlformats.org/drawingml/2006/table">
            <a:tbl>
              <a:tblPr firstRow="1" firstCol="1" bandRow="1">
                <a:tableStyleId>{5202B0CA-FC54-4496-8BCA-5EF66A818D29}</a:tableStyleId>
              </a:tblPr>
              <a:tblGrid>
                <a:gridCol w="1936892">
                  <a:extLst>
                    <a:ext uri="{9D8B030D-6E8A-4147-A177-3AD203B41FA5}">
                      <a16:colId xmlns:a16="http://schemas.microsoft.com/office/drawing/2014/main" val="3433200156"/>
                    </a:ext>
                  </a:extLst>
                </a:gridCol>
                <a:gridCol w="4718909">
                  <a:extLst>
                    <a:ext uri="{9D8B030D-6E8A-4147-A177-3AD203B41FA5}">
                      <a16:colId xmlns:a16="http://schemas.microsoft.com/office/drawing/2014/main" val="668890169"/>
                    </a:ext>
                  </a:extLst>
                </a:gridCol>
              </a:tblGrid>
              <a:tr h="517226">
                <a:tc>
                  <a:txBody>
                    <a:bodyPr/>
                    <a:lstStyle/>
                    <a:p>
                      <a:pPr marL="0" marR="0" algn="ctr">
                        <a:lnSpc>
                          <a:spcPct val="150000"/>
                        </a:lnSpc>
                        <a:spcBef>
                          <a:spcPts val="0"/>
                        </a:spcBef>
                        <a:spcAft>
                          <a:spcPts val="0"/>
                        </a:spcAft>
                      </a:pPr>
                      <a:r>
                        <a:rPr lang="en-US" sz="1600" dirty="0">
                          <a:effectLst/>
                          <a:latin typeface="+mn-lt"/>
                          <a:ea typeface="Lato" panose="020F0502020204030203" pitchFamily="34" charset="0"/>
                          <a:cs typeface="Lato" panose="020F0502020204030203" pitchFamily="34" charset="0"/>
                        </a:rPr>
                        <a:t>Time</a:t>
                      </a:r>
                    </a:p>
                  </a:txBody>
                  <a:tcPr marL="68580" marR="68580" marT="0" marB="0" anchor="ctr">
                    <a:solidFill>
                      <a:schemeClr val="accent1"/>
                    </a:solidFill>
                  </a:tcPr>
                </a:tc>
                <a:tc>
                  <a:txBody>
                    <a:bodyPr/>
                    <a:lstStyle/>
                    <a:p>
                      <a:pPr marL="0" marR="0">
                        <a:lnSpc>
                          <a:spcPct val="150000"/>
                        </a:lnSpc>
                        <a:spcBef>
                          <a:spcPts val="0"/>
                        </a:spcBef>
                        <a:spcAft>
                          <a:spcPts val="0"/>
                        </a:spcAft>
                      </a:pPr>
                      <a:r>
                        <a:rPr lang="en-US" sz="1600" dirty="0">
                          <a:effectLst/>
                          <a:latin typeface="+mn-lt"/>
                          <a:ea typeface="Lato" panose="020F0502020204030203" pitchFamily="34" charset="0"/>
                          <a:cs typeface="Lato" panose="020F0502020204030203" pitchFamily="34" charset="0"/>
                        </a:rPr>
                        <a:t>Session</a:t>
                      </a:r>
                    </a:p>
                  </a:txBody>
                  <a:tcPr marL="68580" marR="68580" marT="0" marB="0" anchor="ctr">
                    <a:solidFill>
                      <a:schemeClr val="accent1"/>
                    </a:solidFill>
                  </a:tcPr>
                </a:tc>
                <a:extLst>
                  <a:ext uri="{0D108BD9-81ED-4DB2-BD59-A6C34878D82A}">
                    <a16:rowId xmlns:a16="http://schemas.microsoft.com/office/drawing/2014/main" val="570380207"/>
                  </a:ext>
                </a:extLst>
              </a:tr>
              <a:tr h="228561">
                <a:tc>
                  <a:txBody>
                    <a:bodyPr/>
                    <a:lstStyle/>
                    <a:p>
                      <a:pPr marL="0" marR="0" algn="ctr">
                        <a:lnSpc>
                          <a:spcPct val="150000"/>
                        </a:lnSpc>
                        <a:spcBef>
                          <a:spcPts val="0"/>
                        </a:spcBef>
                        <a:spcAft>
                          <a:spcPts val="0"/>
                        </a:spcAft>
                      </a:pPr>
                      <a:r>
                        <a:rPr lang="en-GB" sz="2000" b="0" dirty="0">
                          <a:effectLst/>
                          <a:latin typeface="Lato" panose="020F0502020204030203" pitchFamily="34" charset="0"/>
                        </a:rPr>
                        <a:t>10 minutes</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GB" sz="2000" b="0" dirty="0">
                          <a:effectLst/>
                          <a:latin typeface="Lato" panose="020F0502020204030203" pitchFamily="34" charset="0"/>
                        </a:rPr>
                        <a:t>Introductions &amp; Objectives</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6112032"/>
                  </a:ext>
                </a:extLst>
              </a:tr>
              <a:tr h="288032">
                <a:tc>
                  <a:txBody>
                    <a:bodyPr/>
                    <a:lstStyle/>
                    <a:p>
                      <a:pPr marL="0" marR="0" algn="ctr">
                        <a:lnSpc>
                          <a:spcPct val="150000"/>
                        </a:lnSpc>
                        <a:spcBef>
                          <a:spcPts val="0"/>
                        </a:spcBef>
                        <a:spcAft>
                          <a:spcPts val="0"/>
                        </a:spcAft>
                      </a:pPr>
                      <a:r>
                        <a:rPr lang="en-GB" sz="2000" b="0" dirty="0">
                          <a:effectLst/>
                          <a:latin typeface="Lato" panose="020F0502020204030203" pitchFamily="34" charset="0"/>
                        </a:rPr>
                        <a:t>60 minutes</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GB" sz="2000" b="0" dirty="0">
                          <a:effectLst/>
                          <a:latin typeface="Lato" panose="020F0502020204030203" pitchFamily="34" charset="0"/>
                        </a:rPr>
                        <a:t>What is MAMI and why is it needed?</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8938432"/>
                  </a:ext>
                </a:extLst>
              </a:tr>
              <a:tr h="264771">
                <a:tc>
                  <a:txBody>
                    <a:bodyPr/>
                    <a:lstStyle/>
                    <a:p>
                      <a:pPr marL="0" marR="0" algn="ctr">
                        <a:lnSpc>
                          <a:spcPct val="150000"/>
                        </a:lnSpc>
                        <a:spcBef>
                          <a:spcPts val="0"/>
                        </a:spcBef>
                        <a:spcAft>
                          <a:spcPts val="0"/>
                        </a:spcAft>
                      </a:pPr>
                      <a:r>
                        <a:rPr lang="en-US" sz="2000" b="0" i="1" dirty="0">
                          <a:effectLst/>
                          <a:latin typeface="Lato" panose="020F0502020204030203" pitchFamily="34" charset="0"/>
                          <a:ea typeface="Calibri" panose="020F0502020204030204" pitchFamily="34" charset="0"/>
                          <a:cs typeface="Times New Roman" panose="02020603050405020304" pitchFamily="18" charset="0"/>
                        </a:rPr>
                        <a:t>15 minutes</a:t>
                      </a:r>
                    </a:p>
                  </a:txBody>
                  <a:tcPr marL="68580" marR="68580" marT="0" marB="0" anchor="ctr"/>
                </a:tc>
                <a:tc>
                  <a:txBody>
                    <a:bodyPr/>
                    <a:lstStyle/>
                    <a:p>
                      <a:pPr marL="0" marR="0">
                        <a:lnSpc>
                          <a:spcPct val="150000"/>
                        </a:lnSpc>
                        <a:spcBef>
                          <a:spcPts val="0"/>
                        </a:spcBef>
                        <a:spcAft>
                          <a:spcPts val="0"/>
                        </a:spcAft>
                      </a:pPr>
                      <a:r>
                        <a:rPr lang="en-US" sz="2000" b="0" i="1" dirty="0">
                          <a:effectLst/>
                          <a:latin typeface="Lato" panose="020F0502020204030203" pitchFamily="34" charset="0"/>
                          <a:ea typeface="Calibri" panose="020F0502020204030204" pitchFamily="34" charset="0"/>
                          <a:cs typeface="Times New Roman" panose="02020603050405020304" pitchFamily="18" charset="0"/>
                        </a:rPr>
                        <a:t>Break</a:t>
                      </a:r>
                    </a:p>
                  </a:txBody>
                  <a:tcPr marL="68580" marR="68580" marT="0" marB="0" anchor="ctr"/>
                </a:tc>
                <a:extLst>
                  <a:ext uri="{0D108BD9-81ED-4DB2-BD59-A6C34878D82A}">
                    <a16:rowId xmlns:a16="http://schemas.microsoft.com/office/drawing/2014/main" val="3181412828"/>
                  </a:ext>
                </a:extLst>
              </a:tr>
              <a:tr h="264771">
                <a:tc>
                  <a:txBody>
                    <a:bodyPr/>
                    <a:lstStyle/>
                    <a:p>
                      <a:pPr marL="0" marR="0" algn="ctr">
                        <a:lnSpc>
                          <a:spcPct val="150000"/>
                        </a:lnSpc>
                        <a:spcBef>
                          <a:spcPts val="0"/>
                        </a:spcBef>
                        <a:spcAft>
                          <a:spcPts val="0"/>
                        </a:spcAft>
                      </a:pPr>
                      <a:r>
                        <a:rPr lang="en-GB" sz="2000" b="0" dirty="0">
                          <a:effectLst/>
                          <a:latin typeface="Lato" panose="020F0502020204030203" pitchFamily="34" charset="0"/>
                        </a:rPr>
                        <a:t>60 minutes</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GB" sz="2000" b="0" dirty="0">
                          <a:effectLst/>
                          <a:latin typeface="Lato" panose="020F0502020204030203" pitchFamily="34" charset="0"/>
                        </a:rPr>
                        <a:t>The MAMI Care Pathway Package</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816408"/>
                  </a:ext>
                </a:extLst>
              </a:tr>
              <a:tr h="285807">
                <a:tc>
                  <a:txBody>
                    <a:bodyPr/>
                    <a:lstStyle/>
                    <a:p>
                      <a:pPr marL="0" marR="0" algn="ctr">
                        <a:lnSpc>
                          <a:spcPct val="150000"/>
                        </a:lnSpc>
                        <a:spcBef>
                          <a:spcPts val="0"/>
                        </a:spcBef>
                        <a:spcAft>
                          <a:spcPts val="0"/>
                        </a:spcAft>
                      </a:pPr>
                      <a:r>
                        <a:rPr lang="en-US" sz="2000" b="0" i="1" dirty="0">
                          <a:effectLst/>
                          <a:latin typeface="Lato" panose="020F0502020204030203" pitchFamily="34" charset="0"/>
                          <a:ea typeface="Calibri" panose="020F0502020204030204" pitchFamily="34" charset="0"/>
                          <a:cs typeface="Times New Roman" panose="02020603050405020304" pitchFamily="18" charset="0"/>
                        </a:rPr>
                        <a:t>15 minutes</a:t>
                      </a:r>
                    </a:p>
                  </a:txBody>
                  <a:tcPr marL="68580" marR="68580" marT="0" marB="0" anchor="ctr"/>
                </a:tc>
                <a:tc>
                  <a:txBody>
                    <a:bodyPr/>
                    <a:lstStyle/>
                    <a:p>
                      <a:pPr marL="0" marR="0">
                        <a:lnSpc>
                          <a:spcPct val="150000"/>
                        </a:lnSpc>
                        <a:spcBef>
                          <a:spcPts val="0"/>
                        </a:spcBef>
                        <a:spcAft>
                          <a:spcPts val="0"/>
                        </a:spcAft>
                      </a:pPr>
                      <a:r>
                        <a:rPr lang="en-US" sz="2000" b="0" i="1" dirty="0">
                          <a:effectLst/>
                          <a:latin typeface="Lato" panose="020F0502020204030203" pitchFamily="34" charset="0"/>
                          <a:ea typeface="Calibri" panose="020F0502020204030204" pitchFamily="34" charset="0"/>
                          <a:cs typeface="Times New Roman" panose="02020603050405020304" pitchFamily="18" charset="0"/>
                        </a:rPr>
                        <a:t>Break</a:t>
                      </a:r>
                    </a:p>
                  </a:txBody>
                  <a:tcPr marL="68580" marR="68580" marT="0" marB="0" anchor="ctr"/>
                </a:tc>
                <a:extLst>
                  <a:ext uri="{0D108BD9-81ED-4DB2-BD59-A6C34878D82A}">
                    <a16:rowId xmlns:a16="http://schemas.microsoft.com/office/drawing/2014/main" val="1193684473"/>
                  </a:ext>
                </a:extLst>
              </a:tr>
              <a:tr h="288032">
                <a:tc>
                  <a:txBody>
                    <a:bodyPr/>
                    <a:lstStyle/>
                    <a:p>
                      <a:pPr marL="0" marR="0" algn="ctr">
                        <a:lnSpc>
                          <a:spcPct val="150000"/>
                        </a:lnSpc>
                        <a:spcBef>
                          <a:spcPts val="0"/>
                        </a:spcBef>
                        <a:spcAft>
                          <a:spcPts val="0"/>
                        </a:spcAft>
                      </a:pPr>
                      <a:r>
                        <a:rPr lang="en-US" sz="2000" b="0" dirty="0">
                          <a:effectLst/>
                          <a:latin typeface="Lato" panose="020F0502020204030203" pitchFamily="34" charset="0"/>
                          <a:ea typeface="Calibri" panose="020F0502020204030204" pitchFamily="34" charset="0"/>
                          <a:cs typeface="Times New Roman" panose="02020603050405020304" pitchFamily="18" charset="0"/>
                        </a:rPr>
                        <a:t>60 minutes</a:t>
                      </a:r>
                    </a:p>
                  </a:txBody>
                  <a:tcPr marL="68580" marR="68580" marT="0" marB="0" anchor="ctr"/>
                </a:tc>
                <a:tc>
                  <a:txBody>
                    <a:bodyPr/>
                    <a:lstStyle/>
                    <a:p>
                      <a:pPr marL="0" marR="0">
                        <a:lnSpc>
                          <a:spcPct val="150000"/>
                        </a:lnSpc>
                        <a:spcBef>
                          <a:spcPts val="0"/>
                        </a:spcBef>
                        <a:spcAft>
                          <a:spcPts val="0"/>
                        </a:spcAft>
                      </a:pPr>
                      <a:r>
                        <a:rPr lang="en-US" sz="2000" b="0" dirty="0">
                          <a:effectLst/>
                          <a:latin typeface="Lato" panose="020F0502020204030203" pitchFamily="34" charset="0"/>
                          <a:ea typeface="Calibri" panose="020F0502020204030204" pitchFamily="34" charset="0"/>
                          <a:cs typeface="Times New Roman" panose="02020603050405020304" pitchFamily="18" charset="0"/>
                        </a:rPr>
                        <a:t>Applying the MAMI Care Pathway</a:t>
                      </a:r>
                    </a:p>
                  </a:txBody>
                  <a:tcPr marL="68580" marR="68580" marT="0" marB="0" anchor="ctr"/>
                </a:tc>
                <a:extLst>
                  <a:ext uri="{0D108BD9-81ED-4DB2-BD59-A6C34878D82A}">
                    <a16:rowId xmlns:a16="http://schemas.microsoft.com/office/drawing/2014/main" val="4145789526"/>
                  </a:ext>
                </a:extLst>
              </a:tr>
              <a:tr h="288032">
                <a:tc>
                  <a:txBody>
                    <a:bodyPr/>
                    <a:lstStyle/>
                    <a:p>
                      <a:pPr marL="0" marR="0" algn="ctr">
                        <a:lnSpc>
                          <a:spcPct val="150000"/>
                        </a:lnSpc>
                        <a:spcBef>
                          <a:spcPts val="0"/>
                        </a:spcBef>
                        <a:spcAft>
                          <a:spcPts val="0"/>
                        </a:spcAft>
                      </a:pPr>
                      <a:r>
                        <a:rPr lang="en-GB" sz="2000" b="0" dirty="0">
                          <a:effectLst/>
                          <a:latin typeface="Lato" panose="020F0502020204030203" pitchFamily="34" charset="0"/>
                        </a:rPr>
                        <a:t>15 minutes</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GB" sz="2000" b="0" dirty="0">
                          <a:effectLst/>
                          <a:latin typeface="Lato" panose="020F0502020204030203" pitchFamily="34" charset="0"/>
                        </a:rPr>
                        <a:t>Q &amp; A</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69899912"/>
                  </a:ext>
                </a:extLst>
              </a:tr>
              <a:tr h="288032">
                <a:tc>
                  <a:txBody>
                    <a:bodyPr/>
                    <a:lstStyle/>
                    <a:p>
                      <a:pPr marL="0" marR="0" algn="ctr">
                        <a:lnSpc>
                          <a:spcPct val="150000"/>
                        </a:lnSpc>
                        <a:spcBef>
                          <a:spcPts val="0"/>
                        </a:spcBef>
                        <a:spcAft>
                          <a:spcPts val="0"/>
                        </a:spcAft>
                      </a:pPr>
                      <a:r>
                        <a:rPr lang="en-US" sz="2000" b="0" dirty="0">
                          <a:effectLst/>
                          <a:latin typeface="Lato" panose="020F0502020204030203" pitchFamily="34" charset="0"/>
                          <a:ea typeface="Calibri" panose="020F0502020204030204" pitchFamily="34" charset="0"/>
                          <a:cs typeface="Times New Roman" panose="02020603050405020304" pitchFamily="18" charset="0"/>
                        </a:rPr>
                        <a:t>240 mins/ 4 </a:t>
                      </a:r>
                      <a:r>
                        <a:rPr lang="en-US" sz="2000" b="0" dirty="0" err="1">
                          <a:effectLst/>
                          <a:latin typeface="Lato" panose="020F0502020204030203" pitchFamily="34" charset="0"/>
                          <a:ea typeface="Calibri" panose="020F0502020204030204" pitchFamily="34" charset="0"/>
                          <a:cs typeface="Times New Roman" panose="02020603050405020304" pitchFamily="18" charset="0"/>
                        </a:rPr>
                        <a:t>hrs</a:t>
                      </a: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endParaRPr lang="en-US" sz="2000" b="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6893236"/>
                  </a:ext>
                </a:extLst>
              </a:tr>
            </a:tbl>
          </a:graphicData>
        </a:graphic>
      </p:graphicFrame>
    </p:spTree>
    <p:extLst>
      <p:ext uri="{BB962C8B-B14F-4D97-AF65-F5344CB8AC3E}">
        <p14:creationId xmlns:p14="http://schemas.microsoft.com/office/powerpoint/2010/main" val="115065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CC0B20DB-0C57-4D13-AC1C-B08287C89388}"/>
              </a:ext>
            </a:extLst>
          </p:cNvPr>
          <p:cNvSpPr/>
          <p:nvPr/>
        </p:nvSpPr>
        <p:spPr>
          <a:xfrm>
            <a:off x="7268240" y="1217492"/>
            <a:ext cx="4155133" cy="3659307"/>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n-GB" sz="5000" b="0" i="0" u="none" strike="noStrike" kern="1200" cap="none" spc="0" normalizeH="0" baseline="0" noProof="0" dirty="0">
                <a:ln>
                  <a:noFill/>
                </a:ln>
                <a:solidFill>
                  <a:srgbClr val="DA291C"/>
                </a:solidFill>
                <a:effectLst/>
                <a:uLnTx/>
                <a:uFillTx/>
                <a:latin typeface="Oswald Medium"/>
                <a:ea typeface="+mn-ea"/>
                <a:cs typeface="+mn-cs"/>
              </a:rPr>
              <a:t>WHAT IS MAMI AND WHY IS IT NEEDED?</a:t>
            </a:r>
            <a:endParaRPr kumimoji="0" lang="en-UK" sz="5000" b="0" i="0" u="none" strike="noStrike" kern="1200" cap="none" spc="0" normalizeH="0" baseline="0" noProof="0" dirty="0">
              <a:ln>
                <a:noFill/>
              </a:ln>
              <a:solidFill>
                <a:srgbClr val="000000"/>
              </a:solidFill>
              <a:effectLst/>
              <a:uLnTx/>
              <a:uFillTx/>
              <a:latin typeface="Oswald Medium"/>
              <a:ea typeface="+mn-ea"/>
              <a:cs typeface="+mn-cs"/>
            </a:endParaRPr>
          </a:p>
        </p:txBody>
      </p:sp>
      <p:pic>
        <p:nvPicPr>
          <p:cNvPr id="5" name="Picture Placeholder 10">
            <a:extLst>
              <a:ext uri="{FF2B5EF4-FFF2-40B4-BE49-F238E27FC236}">
                <a16:creationId xmlns:a16="http://schemas.microsoft.com/office/drawing/2014/main" id="{F19F5E1A-5423-B72B-096D-C9C5F4D08C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 r="-47"/>
          <a:stretch/>
        </p:blipFill>
        <p:spPr>
          <a:xfrm>
            <a:off x="0" y="0"/>
            <a:ext cx="5738794" cy="6866996"/>
          </a:xfrm>
          <a:prstGeom prst="rect">
            <a:avLst/>
          </a:prstGeom>
        </p:spPr>
      </p:pic>
      <p:pic>
        <p:nvPicPr>
          <p:cNvPr id="6" name="Picture 5" descr="Red_circle.png">
            <a:extLst>
              <a:ext uri="{FF2B5EF4-FFF2-40B4-BE49-F238E27FC236}">
                <a16:creationId xmlns:a16="http://schemas.microsoft.com/office/drawing/2014/main" id="{878D5A15-8907-B619-9402-1E62F038902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26027" y="-437829"/>
            <a:ext cx="4846320" cy="4940808"/>
          </a:xfrm>
          <a:prstGeom prst="rect">
            <a:avLst/>
          </a:prstGeom>
        </p:spPr>
      </p:pic>
    </p:spTree>
    <p:extLst>
      <p:ext uri="{BB962C8B-B14F-4D97-AF65-F5344CB8AC3E}">
        <p14:creationId xmlns:p14="http://schemas.microsoft.com/office/powerpoint/2010/main" val="349383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9" name="Picture 8">
            <a:extLst>
              <a:ext uri="{FF2B5EF4-FFF2-40B4-BE49-F238E27FC236}">
                <a16:creationId xmlns:a16="http://schemas.microsoft.com/office/drawing/2014/main" id="{2D4B5E18-E451-496D-860C-E0A0E54DCA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40529" y="300738"/>
            <a:ext cx="4104456" cy="4467165"/>
          </a:xfrm>
          <a:prstGeom prst="rect">
            <a:avLst/>
          </a:prstGeom>
        </p:spPr>
      </p:pic>
      <p:sp>
        <p:nvSpPr>
          <p:cNvPr id="12" name="Subtitle 1">
            <a:extLst>
              <a:ext uri="{FF2B5EF4-FFF2-40B4-BE49-F238E27FC236}">
                <a16:creationId xmlns:a16="http://schemas.microsoft.com/office/drawing/2014/main" id="{8859C213-E64D-D93D-6F04-B36177053A1D}"/>
              </a:ext>
            </a:extLst>
          </p:cNvPr>
          <p:cNvSpPr txBox="1">
            <a:spLocks/>
          </p:cNvSpPr>
          <p:nvPr/>
        </p:nvSpPr>
        <p:spPr>
          <a:xfrm>
            <a:off x="1504495" y="4990674"/>
            <a:ext cx="9176524" cy="1367555"/>
          </a:xfrm>
          <a:prstGeom prst="rect">
            <a:avLst/>
          </a:prstGeom>
        </p:spPr>
        <p:txBody>
          <a:bodyPr vert="horz" lIns="0" tIns="0" rIns="0" bIns="0" numCol="1"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450"/>
              </a:spcAft>
              <a:buClrTx/>
              <a:buSzTx/>
              <a:buFont typeface="Arial"/>
              <a:buNone/>
              <a:tabLst/>
              <a:defRPr/>
            </a:pPr>
            <a:r>
              <a:rPr kumimoji="0" lang="en-US" sz="4050" b="1" i="0" u="none" strike="noStrike" kern="1200" cap="none" spc="0" normalizeH="0" baseline="0" noProof="0" dirty="0">
                <a:ln>
                  <a:noFill/>
                </a:ln>
                <a:solidFill>
                  <a:srgbClr val="FF0000"/>
                </a:solidFill>
                <a:effectLst/>
                <a:uLnTx/>
                <a:uFillTx/>
                <a:latin typeface="Oswald Medium"/>
                <a:ea typeface="+mn-ea"/>
              </a:rPr>
              <a:t>M</a:t>
            </a:r>
            <a:r>
              <a:rPr kumimoji="0" lang="en-US" sz="3300" b="1" i="0" u="none" strike="noStrike" kern="1200" cap="none" spc="0" normalizeH="0" baseline="0" noProof="0" dirty="0">
                <a:ln>
                  <a:noFill/>
                </a:ln>
                <a:solidFill>
                  <a:srgbClr val="222221"/>
                </a:solidFill>
                <a:effectLst/>
                <a:uLnTx/>
                <a:uFillTx/>
                <a:latin typeface="Oswald Medium"/>
                <a:ea typeface="+mn-ea"/>
              </a:rPr>
              <a:t>anagement of small &amp; nutritionally </a:t>
            </a:r>
            <a:r>
              <a:rPr kumimoji="0" lang="en-US" sz="4050" b="1" i="0" u="none" strike="noStrike" kern="1200" cap="none" spc="0" normalizeH="0" baseline="0" noProof="0" dirty="0">
                <a:ln>
                  <a:noFill/>
                </a:ln>
                <a:solidFill>
                  <a:srgbClr val="FF0000"/>
                </a:solidFill>
                <a:effectLst/>
                <a:uLnTx/>
                <a:uFillTx/>
                <a:latin typeface="Oswald Medium"/>
                <a:ea typeface="+mn-ea"/>
              </a:rPr>
              <a:t>A</a:t>
            </a:r>
            <a:r>
              <a:rPr kumimoji="0" lang="en-US" sz="3300" b="1" i="0" u="none" strike="noStrike" kern="1200" cap="none" spc="0" normalizeH="0" baseline="0" noProof="0" dirty="0">
                <a:ln>
                  <a:noFill/>
                </a:ln>
                <a:solidFill>
                  <a:srgbClr val="222221"/>
                </a:solidFill>
                <a:effectLst/>
                <a:uLnTx/>
                <a:uFillTx/>
                <a:latin typeface="Oswald Medium"/>
                <a:ea typeface="+mn-ea"/>
              </a:rPr>
              <a:t>t-risk </a:t>
            </a:r>
            <a:r>
              <a:rPr kumimoji="0" lang="en-US" sz="4050" b="1" i="0" u="none" strike="noStrike" kern="1200" cap="none" spc="0" normalizeH="0" baseline="0" noProof="0" dirty="0">
                <a:ln>
                  <a:noFill/>
                </a:ln>
                <a:solidFill>
                  <a:srgbClr val="FF0000"/>
                </a:solidFill>
                <a:effectLst/>
                <a:uLnTx/>
                <a:uFillTx/>
                <a:latin typeface="Oswald Medium"/>
                <a:ea typeface="+mn-ea"/>
              </a:rPr>
              <a:t>I</a:t>
            </a:r>
            <a:r>
              <a:rPr kumimoji="0" lang="en-US" sz="3300" b="1" i="0" u="none" strike="noStrike" kern="1200" cap="none" spc="0" normalizeH="0" baseline="0" noProof="0" dirty="0">
                <a:ln>
                  <a:noFill/>
                </a:ln>
                <a:solidFill>
                  <a:srgbClr val="222221"/>
                </a:solidFill>
                <a:effectLst/>
                <a:uLnTx/>
                <a:uFillTx/>
                <a:latin typeface="Oswald Medium"/>
                <a:ea typeface="+mn-ea"/>
              </a:rPr>
              <a:t>nfants under 6-months &amp; their </a:t>
            </a:r>
            <a:r>
              <a:rPr kumimoji="0" lang="en-US" sz="4050" b="1" i="0" u="none" strike="noStrike" kern="1200" cap="none" spc="0" normalizeH="0" baseline="0" noProof="0" dirty="0">
                <a:ln>
                  <a:noFill/>
                </a:ln>
                <a:solidFill>
                  <a:srgbClr val="FF0000"/>
                </a:solidFill>
                <a:effectLst/>
                <a:uLnTx/>
                <a:uFillTx/>
                <a:latin typeface="Oswald Medium"/>
                <a:ea typeface="+mn-ea"/>
              </a:rPr>
              <a:t>M</a:t>
            </a:r>
            <a:r>
              <a:rPr kumimoji="0" lang="en-US" sz="3300" b="1" i="0" u="none" strike="noStrike" kern="1200" cap="none" spc="0" normalizeH="0" baseline="0" noProof="0" dirty="0">
                <a:ln>
                  <a:noFill/>
                </a:ln>
                <a:solidFill>
                  <a:srgbClr val="222221"/>
                </a:solidFill>
                <a:effectLst/>
                <a:uLnTx/>
                <a:uFillTx/>
                <a:latin typeface="Oswald Medium"/>
                <a:ea typeface="+mn-ea"/>
              </a:rPr>
              <a:t>others</a:t>
            </a:r>
          </a:p>
        </p:txBody>
      </p:sp>
    </p:spTree>
    <p:extLst>
      <p:ext uri="{BB962C8B-B14F-4D97-AF65-F5344CB8AC3E}">
        <p14:creationId xmlns:p14="http://schemas.microsoft.com/office/powerpoint/2010/main" val="3620289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
            <a:extLst>
              <a:ext uri="{FF2B5EF4-FFF2-40B4-BE49-F238E27FC236}">
                <a16:creationId xmlns:a16="http://schemas.microsoft.com/office/drawing/2014/main" id="{77559015-246B-4A3D-A771-94C00AA2A8DF}"/>
              </a:ext>
            </a:extLst>
          </p:cNvPr>
          <p:cNvSpPr/>
          <p:nvPr/>
        </p:nvSpPr>
        <p:spPr>
          <a:xfrm>
            <a:off x="1595536" y="2813366"/>
            <a:ext cx="5274494" cy="2227972"/>
          </a:xfrm>
          <a:prstGeom prst="roundRect">
            <a:avLst>
              <a:gd name="adj" fmla="val 501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all" spc="0" normalizeH="0" baseline="0" noProof="0" dirty="0">
                <a:ln>
                  <a:noFill/>
                </a:ln>
                <a:solidFill>
                  <a:srgbClr val="FFFFFF"/>
                </a:solidFill>
                <a:effectLst/>
                <a:uLnTx/>
                <a:uFillTx/>
                <a:latin typeface="Oswald" pitchFamily="2" charset="77"/>
                <a:ea typeface="+mn-ea"/>
                <a:cs typeface="Trade Gothic LT Std Bold Cn"/>
              </a:rPr>
              <a:t>Every small and nutritionally at-risk infant u6m and their mother is supported to survive and thrive</a:t>
            </a:r>
          </a:p>
        </p:txBody>
      </p:sp>
      <p:pic>
        <p:nvPicPr>
          <p:cNvPr id="2" name="Picture 1" descr="Logo&#10;&#10;Description automatically generated">
            <a:extLst>
              <a:ext uri="{FF2B5EF4-FFF2-40B4-BE49-F238E27FC236}">
                <a16:creationId xmlns:a16="http://schemas.microsoft.com/office/drawing/2014/main" id="{58E06EA1-EF2C-A1AA-2424-B2DA104848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301" y="826380"/>
            <a:ext cx="4214346" cy="1369662"/>
          </a:xfrm>
          <a:prstGeom prst="rect">
            <a:avLst/>
          </a:prstGeom>
        </p:spPr>
      </p:pic>
      <p:pic>
        <p:nvPicPr>
          <p:cNvPr id="3" name="Picture 2" descr="https://southcentralus1-mediap.svc.ms/transform/thumbnail?provider=spo&amp;inputFormat=png&amp;cs=fFNQTw&amp;docid=https%3A%2F%2Fsavechildrenusa.sharepoint.com%3A443%2F_api%2Fv2.0%2Fdrives%2Fb!2XsgDHmJ_0OV4_hZIyuDm9DhSC-4fNlBgovtgf3rCXJsDQD_11CyRI29WdtExBG2%2Fitems%2F014BCWXIFMSXIONNWIBZCKOKWRCIY3O2MW%3Fversion%3DPublished&amp;access_token=eyJ0eXAiOiJKV1QiLCJhbGciOiJub25lIn0.eyJhdWQiOiIwMDAwMDAwMy0wMDAwLTBmZjEtY2UwMC0wMDAwMDAwMDAwMDAvc2F2ZWNoaWxkcmVudXNhLnNoYXJlcG9pbnQuY29tQGQxOTM0YjJkLTc5MmMtNDdjYy1hMmY1LWZjNjM0MTgzY2QyZCIsImlzcyI6IjAwMDAwMDAzLTAwMDAtMGZmMS1jZTAwLTAwMDAwMDAwMDAwMCIsIm5iZiI6IjE1ODczOTA2NDIiLCJleHAiOiIxNTg3NDEyMjQyIiwiZW5kcG9pbnR1cmwiOiJpbUxFSS8xNmNvYkNIc2NNMkRWd0Z3c1QzZ3Vnak95L1BKVDlGUUVHclZBPSIsImVuZHBvaW50dXJsTGVuZ3RoIjoiMTIyIiwiaXNsb29wYmFjayI6IlRydWUiLCJjaWQiOiJOMlJoTURSaE9XWXRZekF5TWkwd01EQXdMVFl4TWpJdE5Ua3daV0l6TldVMFpUa3giLCJ2ZXIiOiJoYXNoZWRwcm9vZnRva2VuIiwic2l0ZWlkIjoiTUdNeU1EZGlaRGt0T0RrM09TMDBNMlptTFRrMVpUTXRaamcxT1RJek1tSTRNemxpIiwic2lnbmluX3N0YXRlIjoiW1wia21zaVwiXSIsIm5hbWVpZCI6IjAjLmZ8bWVtYmVyc2hpcHxhYnVycmVsbEBzYXZlY2hpbGRyZW4ub3JnIiwibmlpIjoibWljcm9zb2Z0LnNoYXJlcG9pbnQiLCJpc3VzZXIiOiJ0cnVlIiwiY2FjaGVrZXkiOiIwaC5mfG1lbWJlcnNoaXB8MTAwMzIwMDA5OTY0ZmY4MkBsaXZlLmNvbSIsInR0IjoiMCIsInVzZVBlcnNpc3RlbnRDb29raWUiOiIzIn0.TzQyd0ZiTjdlS3dNdUhEUk11bEs4L0JGUFlpQTltTUdzUE96bW4zWlN4Yz0&amp;encodeFailures=1&amp;srcWidth=&amp;srcHeight=&amp;width=432&amp;height=432&amp;action=Access">
            <a:extLst>
              <a:ext uri="{FF2B5EF4-FFF2-40B4-BE49-F238E27FC236}">
                <a16:creationId xmlns:a16="http://schemas.microsoft.com/office/drawing/2014/main" id="{35534326-B1F3-311C-B044-58C5EB1F2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4412" y="1356992"/>
            <a:ext cx="4030809" cy="403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66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Content Hub: </a:t>
            </a:r>
            <a:r>
              <a:rPr kumimoji="0" lang="en-GB" sz="1200" b="0" i="0" u="none" strike="noStrike" kern="1200" cap="none" spc="0" normalizeH="0" baseline="0" noProof="0" dirty="0">
                <a:ln>
                  <a:noFill/>
                </a:ln>
                <a:solidFill>
                  <a:srgbClr val="FFFFFF"/>
                </a:solidFill>
                <a:effectLst/>
                <a:uLnTx/>
                <a:uFillTx/>
                <a:latin typeface="Lato"/>
                <a:ea typeface="+mn-ea"/>
                <a:cs typeface="+mn-cs"/>
              </a:rPr>
              <a:t>CH1304412 </a:t>
            </a:r>
            <a:endParaRPr kumimoji="0" lang="en-UK" sz="12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normAutofit fontScale="90000"/>
          </a:bodyPr>
          <a:lstStyle/>
          <a:p>
            <a:r>
              <a:rPr lang="en-US" dirty="0"/>
              <a:t>Activity</a:t>
            </a:r>
            <a:br>
              <a:rPr lang="en-GB" dirty="0"/>
            </a:br>
            <a:r>
              <a:rPr lang="en-GB" dirty="0">
                <a:solidFill>
                  <a:schemeClr val="accent1"/>
                </a:solidFill>
              </a:rPr>
              <a:t>Defining small and nutritionally at-risk</a:t>
            </a:r>
            <a:endParaRPr lang="en-UK" dirty="0">
              <a:solidFill>
                <a:schemeClr val="accent1"/>
              </a:solidFill>
            </a:endParaRPr>
          </a:p>
        </p:txBody>
      </p:sp>
      <p:sp>
        <p:nvSpPr>
          <p:cNvPr id="4" name="Rounded Rectangle 6">
            <a:extLst>
              <a:ext uri="{FF2B5EF4-FFF2-40B4-BE49-F238E27FC236}">
                <a16:creationId xmlns:a16="http://schemas.microsoft.com/office/drawing/2014/main" id="{05691FD2-C094-836D-3C9B-72D6945DB2F3}"/>
              </a:ext>
            </a:extLst>
          </p:cNvPr>
          <p:cNvSpPr/>
          <p:nvPr/>
        </p:nvSpPr>
        <p:spPr>
          <a:xfrm>
            <a:off x="2817253" y="2522053"/>
            <a:ext cx="6909374" cy="2697310"/>
          </a:xfrm>
          <a:prstGeom prst="roundRect">
            <a:avLst>
              <a:gd name="adj" fmla="val 501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Oswald" pitchFamily="2" charset="77"/>
                <a:ea typeface="Calibri" panose="020F0502020204030204" pitchFamily="34" charset="0"/>
                <a:cs typeface="Times New Roman" panose="02020603050405020304" pitchFamily="18" charset="0"/>
              </a:rPr>
              <a:t>WHAT DOES ‘SMALL AND NUTRITIONALLY AT-RISK INFANT &lt;6MONTHS’ MEAN TO YOU?</a:t>
            </a:r>
          </a:p>
        </p:txBody>
      </p:sp>
    </p:spTree>
    <p:extLst>
      <p:ext uri="{BB962C8B-B14F-4D97-AF65-F5344CB8AC3E}">
        <p14:creationId xmlns:p14="http://schemas.microsoft.com/office/powerpoint/2010/main" val="316463955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C3382625-D718-4FD2-8487-E5F99166704A}"/>
              </a:ext>
            </a:extLst>
          </p:cNvPr>
          <p:cNvGraphicFramePr>
            <a:graphicFrameLocks noGrp="1"/>
          </p:cNvGraphicFramePr>
          <p:nvPr>
            <p:ph idx="1"/>
            <p:extLst>
              <p:ext uri="{D42A27DB-BD31-4B8C-83A1-F6EECF244321}">
                <p14:modId xmlns:p14="http://schemas.microsoft.com/office/powerpoint/2010/main" val="1388642727"/>
              </p:ext>
            </p:extLst>
          </p:nvPr>
        </p:nvGraphicFramePr>
        <p:xfrm>
          <a:off x="811213" y="1804988"/>
          <a:ext cx="9523411" cy="2717783"/>
        </p:xfrm>
        <a:graphic>
          <a:graphicData uri="http://schemas.openxmlformats.org/drawingml/2006/table">
            <a:tbl>
              <a:tblPr firstRow="1" bandRow="1">
                <a:tableStyleId>{7DF18680-E054-41AD-8BC1-D1AEF772440D}</a:tableStyleId>
              </a:tblPr>
              <a:tblGrid>
                <a:gridCol w="3333193">
                  <a:extLst>
                    <a:ext uri="{9D8B030D-6E8A-4147-A177-3AD203B41FA5}">
                      <a16:colId xmlns:a16="http://schemas.microsoft.com/office/drawing/2014/main" val="1127252378"/>
                    </a:ext>
                  </a:extLst>
                </a:gridCol>
                <a:gridCol w="1962401">
                  <a:extLst>
                    <a:ext uri="{9D8B030D-6E8A-4147-A177-3AD203B41FA5}">
                      <a16:colId xmlns:a16="http://schemas.microsoft.com/office/drawing/2014/main" val="39794803"/>
                    </a:ext>
                  </a:extLst>
                </a:gridCol>
                <a:gridCol w="2222129">
                  <a:extLst>
                    <a:ext uri="{9D8B030D-6E8A-4147-A177-3AD203B41FA5}">
                      <a16:colId xmlns:a16="http://schemas.microsoft.com/office/drawing/2014/main" val="1074440047"/>
                    </a:ext>
                  </a:extLst>
                </a:gridCol>
                <a:gridCol w="2005688">
                  <a:extLst>
                    <a:ext uri="{9D8B030D-6E8A-4147-A177-3AD203B41FA5}">
                      <a16:colId xmlns:a16="http://schemas.microsoft.com/office/drawing/2014/main" val="1508601227"/>
                    </a:ext>
                  </a:extLst>
                </a:gridCol>
              </a:tblGrid>
              <a:tr h="728748">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Measurement</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Global</a:t>
                      </a:r>
                      <a:endParaRPr lang="en-GB" sz="1800" dirty="0">
                        <a:effectLst/>
                        <a:latin typeface="Lato" panose="020F0502020204030203" pitchFamily="34" charset="0"/>
                      </a:endParaRPr>
                    </a:p>
                    <a:p>
                      <a:pPr marL="0" algn="ctr" rtl="0" eaLnBrk="1" latinLnBrk="0" hangingPunct="1">
                        <a:spcBef>
                          <a:spcPts val="0"/>
                        </a:spcBef>
                        <a:spcAft>
                          <a:spcPts val="0"/>
                        </a:spcAft>
                      </a:pPr>
                      <a:r>
                        <a:rPr lang="en-GB" sz="1800" kern="1200" dirty="0">
                          <a:effectLst/>
                          <a:latin typeface="Lato" panose="020F0502020204030203" pitchFamily="34" charset="0"/>
                        </a:rPr>
                        <a:t>(z &lt; -2)</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a:effectLst/>
                          <a:latin typeface="Lato" panose="020F0502020204030203" pitchFamily="34" charset="0"/>
                        </a:rPr>
                        <a:t>Moderate</a:t>
                      </a:r>
                      <a:endParaRPr lang="en-GB" sz="1800">
                        <a:effectLst/>
                        <a:latin typeface="Lato" panose="020F0502020204030203" pitchFamily="34" charset="0"/>
                      </a:endParaRPr>
                    </a:p>
                    <a:p>
                      <a:pPr marL="0" algn="ctr" rtl="0" eaLnBrk="1" latinLnBrk="0" hangingPunct="1">
                        <a:spcBef>
                          <a:spcPts val="0"/>
                        </a:spcBef>
                        <a:spcAft>
                          <a:spcPts val="0"/>
                        </a:spcAft>
                      </a:pPr>
                      <a:r>
                        <a:rPr lang="en-GB" sz="1800" kern="1200">
                          <a:effectLst/>
                          <a:latin typeface="Lato" panose="020F0502020204030203" pitchFamily="34" charset="0"/>
                        </a:rPr>
                        <a:t>(z -2 to -3)</a:t>
                      </a:r>
                      <a:endParaRPr lang="en-GB" sz="180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Severe</a:t>
                      </a:r>
                      <a:endParaRPr lang="en-GB" sz="1800" dirty="0">
                        <a:effectLst/>
                        <a:latin typeface="Lato" panose="020F0502020204030203" pitchFamily="34" charset="0"/>
                      </a:endParaRPr>
                    </a:p>
                    <a:p>
                      <a:pPr marL="0" algn="ctr" rtl="0" eaLnBrk="1" latinLnBrk="0" hangingPunct="1">
                        <a:spcBef>
                          <a:spcPts val="0"/>
                        </a:spcBef>
                        <a:spcAft>
                          <a:spcPts val="0"/>
                        </a:spcAft>
                      </a:pPr>
                      <a:r>
                        <a:rPr lang="en-GB" sz="1800" kern="1200" dirty="0">
                          <a:effectLst/>
                          <a:latin typeface="Lato" panose="020F0502020204030203" pitchFamily="34" charset="0"/>
                        </a:rPr>
                        <a:t>(z &lt;-3)</a:t>
                      </a:r>
                      <a:endParaRPr lang="en-GB" sz="1800" dirty="0">
                        <a:effectLst/>
                        <a:latin typeface="Lato" panose="020F0502020204030203" pitchFamily="34" charset="0"/>
                      </a:endParaRPr>
                    </a:p>
                  </a:txBody>
                  <a:tcPr marL="0" marR="0" marT="0" marB="0" anchor="ctr"/>
                </a:tc>
                <a:extLst>
                  <a:ext uri="{0D108BD9-81ED-4DB2-BD59-A6C34878D82A}">
                    <a16:rowId xmlns:a16="http://schemas.microsoft.com/office/drawing/2014/main" val="572638842"/>
                  </a:ext>
                </a:extLst>
              </a:tr>
              <a:tr h="613391">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Underweight (WAZ)</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20.1%</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11.9%</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8.1%</a:t>
                      </a:r>
                      <a:endParaRPr lang="en-GB" sz="1800" dirty="0">
                        <a:effectLst/>
                        <a:latin typeface="Lato" panose="020F0502020204030203" pitchFamily="34" charset="0"/>
                      </a:endParaRPr>
                    </a:p>
                  </a:txBody>
                  <a:tcPr marL="0" marR="0" marT="0" marB="0" anchor="ctr"/>
                </a:tc>
                <a:extLst>
                  <a:ext uri="{0D108BD9-81ED-4DB2-BD59-A6C34878D82A}">
                    <a16:rowId xmlns:a16="http://schemas.microsoft.com/office/drawing/2014/main" val="2869711844"/>
                  </a:ext>
                </a:extLst>
              </a:tr>
              <a:tr h="458548">
                <a:tc>
                  <a:txBody>
                    <a:bodyPr/>
                    <a:lstStyle/>
                    <a:p>
                      <a:pPr marL="0" algn="ctr" rtl="0" eaLnBrk="1" latinLnBrk="0" hangingPunct="1">
                        <a:spcBef>
                          <a:spcPts val="0"/>
                        </a:spcBef>
                        <a:spcAft>
                          <a:spcPts val="0"/>
                        </a:spcAft>
                      </a:pPr>
                      <a:r>
                        <a:rPr lang="en-GB" sz="1800" kern="1200">
                          <a:effectLst/>
                          <a:latin typeface="Lato" panose="020F0502020204030203" pitchFamily="34" charset="0"/>
                        </a:rPr>
                        <a:t>Wasted (WHZ)</a:t>
                      </a:r>
                      <a:endParaRPr lang="en-GB" sz="180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21.3%</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a:effectLst/>
                          <a:latin typeface="Lato" panose="020F0502020204030203" pitchFamily="34" charset="0"/>
                        </a:rPr>
                        <a:t>11.7%</a:t>
                      </a:r>
                      <a:endParaRPr lang="en-GB" sz="180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9.6%</a:t>
                      </a:r>
                      <a:endParaRPr lang="en-GB" sz="1800" dirty="0">
                        <a:effectLst/>
                        <a:latin typeface="Lato" panose="020F0502020204030203" pitchFamily="34" charset="0"/>
                      </a:endParaRPr>
                    </a:p>
                  </a:txBody>
                  <a:tcPr marL="0" marR="0" marT="0" marB="0" anchor="ctr"/>
                </a:tc>
                <a:extLst>
                  <a:ext uri="{0D108BD9-81ED-4DB2-BD59-A6C34878D82A}">
                    <a16:rowId xmlns:a16="http://schemas.microsoft.com/office/drawing/2014/main" val="3379870526"/>
                  </a:ext>
                </a:extLst>
              </a:tr>
              <a:tr h="458548">
                <a:tc>
                  <a:txBody>
                    <a:bodyPr/>
                    <a:lstStyle/>
                    <a:p>
                      <a:pPr marL="0" algn="ctr" rtl="0" eaLnBrk="1" latinLnBrk="0" hangingPunct="1">
                        <a:spcBef>
                          <a:spcPts val="0"/>
                        </a:spcBef>
                        <a:spcAft>
                          <a:spcPts val="0"/>
                        </a:spcAft>
                      </a:pPr>
                      <a:r>
                        <a:rPr lang="en-GB" sz="1800" kern="1200">
                          <a:effectLst/>
                          <a:latin typeface="Lato" panose="020F0502020204030203" pitchFamily="34" charset="0"/>
                        </a:rPr>
                        <a:t>Stunted (HAZ)</a:t>
                      </a:r>
                      <a:endParaRPr lang="en-GB" sz="180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17.6%</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9.2%</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8.4%</a:t>
                      </a:r>
                      <a:endParaRPr lang="en-GB" sz="1800" dirty="0">
                        <a:effectLst/>
                        <a:latin typeface="Lato" panose="020F0502020204030203" pitchFamily="34" charset="0"/>
                      </a:endParaRPr>
                    </a:p>
                  </a:txBody>
                  <a:tcPr marL="0" marR="0" marT="0" marB="0" anchor="ctr"/>
                </a:tc>
                <a:extLst>
                  <a:ext uri="{0D108BD9-81ED-4DB2-BD59-A6C34878D82A}">
                    <a16:rowId xmlns:a16="http://schemas.microsoft.com/office/drawing/2014/main" val="670899380"/>
                  </a:ext>
                </a:extLst>
              </a:tr>
              <a:tr h="458548">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Low birth</a:t>
                      </a:r>
                      <a:r>
                        <a:rPr lang="en-GB" sz="1800" kern="1200" baseline="0" dirty="0">
                          <a:effectLst/>
                          <a:latin typeface="Lato" panose="020F0502020204030203" pitchFamily="34" charset="0"/>
                        </a:rPr>
                        <a:t> weight</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17.8%</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12.5%</a:t>
                      </a:r>
                      <a:endParaRPr lang="en-GB" sz="1800" dirty="0">
                        <a:effectLst/>
                        <a:latin typeface="Lato" panose="020F0502020204030203" pitchFamily="34" charset="0"/>
                      </a:endParaRPr>
                    </a:p>
                  </a:txBody>
                  <a:tcPr marL="0" marR="0" marT="0" marB="0" anchor="ctr"/>
                </a:tc>
                <a:tc>
                  <a:txBody>
                    <a:bodyPr/>
                    <a:lstStyle/>
                    <a:p>
                      <a:pPr marL="0" algn="ctr" rtl="0" eaLnBrk="1" latinLnBrk="0" hangingPunct="1">
                        <a:spcBef>
                          <a:spcPts val="0"/>
                        </a:spcBef>
                        <a:spcAft>
                          <a:spcPts val="0"/>
                        </a:spcAft>
                      </a:pPr>
                      <a:r>
                        <a:rPr lang="en-GB" sz="1800" kern="1200" dirty="0">
                          <a:effectLst/>
                          <a:latin typeface="Lato" panose="020F0502020204030203" pitchFamily="34" charset="0"/>
                        </a:rPr>
                        <a:t>5.3%</a:t>
                      </a:r>
                      <a:endParaRPr lang="en-GB" sz="1800" dirty="0">
                        <a:effectLst/>
                        <a:latin typeface="Lato" panose="020F0502020204030203" pitchFamily="34" charset="0"/>
                      </a:endParaRPr>
                    </a:p>
                  </a:txBody>
                  <a:tcPr marL="0" marR="0" marT="0" marB="0" anchor="ctr"/>
                </a:tc>
                <a:extLst>
                  <a:ext uri="{0D108BD9-81ED-4DB2-BD59-A6C34878D82A}">
                    <a16:rowId xmlns:a16="http://schemas.microsoft.com/office/drawing/2014/main" val="2392011511"/>
                  </a:ext>
                </a:extLst>
              </a:tr>
            </a:tbl>
          </a:graphicData>
        </a:graphic>
      </p:graphicFrame>
      <p:sp>
        <p:nvSpPr>
          <p:cNvPr id="8" name="Title 7"/>
          <p:cNvSpPr>
            <a:spLocks noGrp="1"/>
          </p:cNvSpPr>
          <p:nvPr>
            <p:ph type="title"/>
          </p:nvPr>
        </p:nvSpPr>
        <p:spPr>
          <a:xfrm>
            <a:off x="806576" y="509216"/>
            <a:ext cx="9528048" cy="905256"/>
          </a:xfrm>
        </p:spPr>
        <p:txBody>
          <a:bodyPr>
            <a:noAutofit/>
          </a:bodyPr>
          <a:lstStyle/>
          <a:p>
            <a:r>
              <a:rPr lang="en-US" sz="4000" b="0" dirty="0">
                <a:cs typeface="Calibri Light" panose="020F0302020204030204" pitchFamily="34" charset="0"/>
              </a:rPr>
              <a:t>Why is MAMI needed?</a:t>
            </a:r>
            <a:r>
              <a:rPr lang="en-US" sz="4000" dirty="0"/>
              <a:t> </a:t>
            </a:r>
            <a:br>
              <a:rPr lang="en-US" sz="4000" dirty="0"/>
            </a:br>
            <a:r>
              <a:rPr lang="en-US" sz="4000" dirty="0">
                <a:solidFill>
                  <a:schemeClr val="accent1"/>
                </a:solidFill>
              </a:rPr>
              <a:t>High burden of nutritional risk amongst infants less than 6-months</a:t>
            </a:r>
            <a:endParaRPr lang="en-US" sz="4000" b="0" dirty="0">
              <a:solidFill>
                <a:schemeClr val="accent1"/>
              </a:solidFill>
              <a:cs typeface="Calibri Light" panose="020F0302020204030204" pitchFamily="34" charset="0"/>
            </a:endParaRPr>
          </a:p>
        </p:txBody>
      </p:sp>
      <p:sp>
        <p:nvSpPr>
          <p:cNvPr id="2" name="Date Placeholder 1"/>
          <p:cNvSpPr>
            <a:spLocks noGrp="1"/>
          </p:cNvSpPr>
          <p:nvPr>
            <p:ph type="dt" sz="half" idx="4294967295"/>
          </p:nvPr>
        </p:nvSpPr>
        <p:spPr>
          <a:xfrm>
            <a:off x="10082213" y="6440488"/>
            <a:ext cx="2109787" cy="365125"/>
          </a:xfrm>
        </p:spPr>
        <p:txBody>
          <a:bodyPr/>
          <a:lstStyle/>
          <a:p>
            <a:pPr defTabSz="685800">
              <a:defRPr/>
            </a:pPr>
            <a:fld id="{6EA566B6-9B56-4029-8FF5-4FE50C13B93B}" type="datetime3">
              <a:rPr lang="en-US" sz="750" smtClean="0">
                <a:solidFill>
                  <a:srgbClr val="222221"/>
                </a:solidFill>
              </a:rPr>
              <a:t>11 December 2023</a:t>
            </a:fld>
            <a:endParaRPr lang="en-US" sz="750" dirty="0">
              <a:solidFill>
                <a:srgbClr val="222221"/>
              </a:solidFill>
            </a:endParaRPr>
          </a:p>
        </p:txBody>
      </p:sp>
      <p:sp>
        <p:nvSpPr>
          <p:cNvPr id="4" name="Slide Number Placeholder 3"/>
          <p:cNvSpPr>
            <a:spLocks noGrp="1"/>
          </p:cNvSpPr>
          <p:nvPr>
            <p:ph type="sldNum" sz="quarter" idx="4294967295"/>
          </p:nvPr>
        </p:nvSpPr>
        <p:spPr>
          <a:xfrm>
            <a:off x="11161713" y="6440488"/>
            <a:ext cx="1030287" cy="365125"/>
          </a:xfrm>
        </p:spPr>
        <p:txBody>
          <a:bodyPr/>
          <a:lstStyle/>
          <a:p>
            <a:fld id="{6269C16A-F1A3-204E-B629-27D5C172EE1D}" type="slidenum">
              <a:rPr lang="en-US">
                <a:solidFill>
                  <a:srgbClr val="222221"/>
                </a:solidFill>
              </a:rPr>
              <a:pPr/>
              <a:t>9</a:t>
            </a:fld>
            <a:endParaRPr lang="en-US" dirty="0">
              <a:solidFill>
                <a:srgbClr val="222221"/>
              </a:solidFill>
            </a:endParaRPr>
          </a:p>
        </p:txBody>
      </p:sp>
      <p:sp>
        <p:nvSpPr>
          <p:cNvPr id="11" name="Footer Placeholder 10">
            <a:extLst>
              <a:ext uri="{FF2B5EF4-FFF2-40B4-BE49-F238E27FC236}">
                <a16:creationId xmlns:a16="http://schemas.microsoft.com/office/drawing/2014/main" id="{CBDCDBCF-1BB6-C36B-5BB8-EC2B91BCDD14}"/>
              </a:ext>
            </a:extLst>
          </p:cNvPr>
          <p:cNvSpPr>
            <a:spLocks noGrp="1"/>
          </p:cNvSpPr>
          <p:nvPr>
            <p:ph type="ftr" sz="quarter" idx="4294967295"/>
          </p:nvPr>
        </p:nvSpPr>
        <p:spPr>
          <a:xfrm>
            <a:off x="0" y="6440488"/>
            <a:ext cx="5099050" cy="365125"/>
          </a:xfrm>
        </p:spPr>
        <p:txBody>
          <a:bodyPr/>
          <a:lstStyle/>
          <a:p>
            <a:r>
              <a:rPr lang="en-US"/>
              <a:t>MAMI Care Pathway Package Orientation</a:t>
            </a:r>
            <a:endParaRPr lang="en-US" dirty="0"/>
          </a:p>
        </p:txBody>
      </p:sp>
      <p:sp>
        <p:nvSpPr>
          <p:cNvPr id="7" name="Oval 6"/>
          <p:cNvSpPr/>
          <p:nvPr/>
        </p:nvSpPr>
        <p:spPr>
          <a:xfrm>
            <a:off x="4514180" y="2455297"/>
            <a:ext cx="1342334" cy="2177613"/>
          </a:xfrm>
          <a:prstGeom prst="ellipse">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dirty="0">
              <a:solidFill>
                <a:srgbClr val="FFFFFF"/>
              </a:solidFill>
              <a:latin typeface="Gill Sans Infant Std"/>
              <a:cs typeface="Gill Sans Infant Std"/>
            </a:endParaRPr>
          </a:p>
        </p:txBody>
      </p:sp>
      <p:pic>
        <p:nvPicPr>
          <p:cNvPr id="5" name="Picture 4"/>
          <p:cNvPicPr>
            <a:picLocks noChangeAspect="1"/>
          </p:cNvPicPr>
          <p:nvPr/>
        </p:nvPicPr>
        <p:blipFill>
          <a:blip r:embed="rId3"/>
          <a:stretch>
            <a:fillRect/>
          </a:stretch>
        </p:blipFill>
        <p:spPr>
          <a:xfrm>
            <a:off x="1948634" y="4786617"/>
            <a:ext cx="8744124" cy="1125309"/>
          </a:xfrm>
          <a:prstGeom prst="rect">
            <a:avLst/>
          </a:prstGeom>
        </p:spPr>
      </p:pic>
      <p:sp>
        <p:nvSpPr>
          <p:cNvPr id="14" name="TextBox 13"/>
          <p:cNvSpPr txBox="1"/>
          <p:nvPr/>
        </p:nvSpPr>
        <p:spPr>
          <a:xfrm>
            <a:off x="7914695" y="6132205"/>
            <a:ext cx="3466070" cy="173124"/>
          </a:xfrm>
          <a:prstGeom prst="rect">
            <a:avLst/>
          </a:prstGeom>
          <a:noFill/>
        </p:spPr>
        <p:txBody>
          <a:bodyPr wrap="square" lIns="0" tIns="0" rIns="0" bIns="0" rtlCol="0">
            <a:spAutoFit/>
          </a:bodyPr>
          <a:lstStyle/>
          <a:p>
            <a:r>
              <a:rPr lang="en-US" sz="1125" i="1" dirty="0">
                <a:solidFill>
                  <a:srgbClr val="222221"/>
                </a:solidFill>
                <a:latin typeface="Gill Sans Infant Std"/>
                <a:cs typeface="Gill Sans Infant Std"/>
              </a:rPr>
              <a:t>Adapted from a slide produced by the MAMI GN</a:t>
            </a:r>
          </a:p>
        </p:txBody>
      </p:sp>
    </p:spTree>
    <p:extLst>
      <p:ext uri="{BB962C8B-B14F-4D97-AF65-F5344CB8AC3E}">
        <p14:creationId xmlns:p14="http://schemas.microsoft.com/office/powerpoint/2010/main" val="6772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3|21.8|1.5|28.9|1.9|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e7ac57-45d0-45a7-a34d-79962337a4ea">
      <Terms xmlns="http://schemas.microsoft.com/office/infopath/2007/PartnerControls"/>
    </lcf76f155ced4ddcb4097134ff3c332f>
    <b37e7eaabd054e9faa7362d2875ea6d5 xmlns="04e7ac57-45d0-45a7-a34d-79962337a4ea">
      <Terms xmlns="http://schemas.microsoft.com/office/infopath/2007/PartnerControls"/>
    </b37e7eaabd054e9faa7362d2875ea6d5>
    <p4e6d9a19dc44179a0e110ed18cd1831 xmlns="04e7ac57-45d0-45a7-a34d-79962337a4ea">
      <Terms xmlns="http://schemas.microsoft.com/office/infopath/2007/PartnerControls"/>
    </p4e6d9a19dc44179a0e110ed18cd1831>
    <p1160065cb944c7c97d36cc98f5b367d xmlns="04e7ac57-45d0-45a7-a34d-79962337a4ea">
      <Terms xmlns="http://schemas.microsoft.com/office/infopath/2007/PartnerControls"/>
    </p1160065cb944c7c97d36cc98f5b367d>
    <hea09e3f5bfe42bc8dc71626fdc715e2 xmlns="04e7ac57-45d0-45a7-a34d-79962337a4ea">
      <Terms xmlns="http://schemas.microsoft.com/office/infopath/2007/PartnerControls"/>
    </hea09e3f5bfe42bc8dc71626fdc715e2>
    <g8801aa713224bef81e4f5919af87300 xmlns="04e7ac57-45d0-45a7-a34d-79962337a4ea">
      <Terms xmlns="http://schemas.microsoft.com/office/infopath/2007/PartnerControls"/>
    </g8801aa713224bef81e4f5919af87300>
    <TaxCatchAll xmlns="b1a25d56-6f3d-4cf9-8f75-af00573b6db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92CCE238C7904CA05897297BEE9C3F" ma:contentTypeVersion="32" ma:contentTypeDescription="Create a new document." ma:contentTypeScope="" ma:versionID="8efe8de35294282c43428e83f1d2f331">
  <xsd:schema xmlns:xsd="http://www.w3.org/2001/XMLSchema" xmlns:xs="http://www.w3.org/2001/XMLSchema" xmlns:p="http://schemas.microsoft.com/office/2006/metadata/properties" xmlns:ns2="04e7ac57-45d0-45a7-a34d-79962337a4ea" xmlns:ns3="c0445bab-2921-4fc9-8412-40f231043fe5" xmlns:ns4="b1a25d56-6f3d-4cf9-8f75-af00573b6dbd" targetNamespace="http://schemas.microsoft.com/office/2006/metadata/properties" ma:root="true" ma:fieldsID="28f8c46a73419ab367b5466d913c6898" ns2:_="" ns3:_="" ns4:_="">
    <xsd:import namespace="04e7ac57-45d0-45a7-a34d-79962337a4ea"/>
    <xsd:import namespace="c0445bab-2921-4fc9-8412-40f231043fe5"/>
    <xsd:import namespace="b1a25d56-6f3d-4cf9-8f75-af00573b6db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4:TaxCatchAll" minOccurs="0"/>
                <xsd:element ref="ns2:p1160065cb944c7c97d36cc98f5b367d" minOccurs="0"/>
                <xsd:element ref="ns2:hea09e3f5bfe42bc8dc71626fdc715e2" minOccurs="0"/>
                <xsd:element ref="ns2:b37e7eaabd054e9faa7362d2875ea6d5" minOccurs="0"/>
                <xsd:element ref="ns2:p4e6d9a19dc44179a0e110ed18cd1831" minOccurs="0"/>
                <xsd:element ref="ns2:g8801aa713224bef81e4f5919af87300"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e7ac57-45d0-45a7-a34d-79962337a4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p1160065cb944c7c97d36cc98f5b367d" ma:index="25" nillable="true" ma:taxonomy="true" ma:internalName="p1160065cb944c7c97d36cc98f5b367d" ma:taxonomyFieldName="Tags" ma:displayName="Sector or Function" ma:default="" ma:fieldId="{91160065-cb94-4c7c-97d3-6cc98f5b367d}" ma:taxonomyMulti="true" ma:sspId="b23ec234-cbf3-4cc2-a0ae-2bfafc310c72" ma:termSetId="261d1363-8651-46b2-a812-015c9debc3aa" ma:anchorId="00000000-0000-0000-0000-000000000000" ma:open="false" ma:isKeyword="false">
      <xsd:complexType>
        <xsd:sequence>
          <xsd:element ref="pc:Terms" minOccurs="0" maxOccurs="1"/>
        </xsd:sequence>
      </xsd:complexType>
    </xsd:element>
    <xsd:element name="hea09e3f5bfe42bc8dc71626fdc715e2" ma:index="27" nillable="true" ma:taxonomy="true" ma:internalName="hea09e3f5bfe42bc8dc71626fdc715e2" ma:taxonomyFieldName="Common_x0020_Approach" ma:displayName="Common Approach" ma:default="" ma:fieldId="{1ea09e3f-5bfe-42bc-8dc7-1626fdc715e2}" ma:taxonomyMulti="true" ma:sspId="b23ec234-cbf3-4cc2-a0ae-2bfafc310c72" ma:termSetId="258b9f00-f5b4-49a4-8803-9843f9018d96" ma:anchorId="00000000-0000-0000-0000-000000000000" ma:open="true" ma:isKeyword="false">
      <xsd:complexType>
        <xsd:sequence>
          <xsd:element ref="pc:Terms" minOccurs="0" maxOccurs="1"/>
        </xsd:sequence>
      </xsd:complexType>
    </xsd:element>
    <xsd:element name="b37e7eaabd054e9faa7362d2875ea6d5" ma:index="29" nillable="true" ma:taxonomy="true" ma:internalName="b37e7eaabd054e9faa7362d2875ea6d5" ma:taxonomyFieldName="Tag_x0020_2" ma:displayName="Document Type" ma:default="" ma:fieldId="{b37e7eaa-bd05-4e9f-aa73-62d2875ea6d5}" ma:sspId="b23ec234-cbf3-4cc2-a0ae-2bfafc310c72" ma:termSetId="1ce6e49d-9583-4df1-8175-1b1f4e9647fc" ma:anchorId="00000000-0000-0000-0000-000000000000" ma:open="true" ma:isKeyword="false">
      <xsd:complexType>
        <xsd:sequence>
          <xsd:element ref="pc:Terms" minOccurs="0" maxOccurs="1"/>
        </xsd:sequence>
      </xsd:complexType>
    </xsd:element>
    <xsd:element name="p4e6d9a19dc44179a0e110ed18cd1831" ma:index="31" nillable="true" ma:taxonomy="true" ma:internalName="p4e6d9a19dc44179a0e110ed18cd1831" ma:taxonomyFieldName="Function_x0020__x002f__x0020_Theme" ma:displayName="Function / Theme" ma:default="" ma:fieldId="{94e6d9a1-9dc4-4179-a0e1-10ed18cd1831}" ma:taxonomyMulti="true" ma:sspId="b23ec234-cbf3-4cc2-a0ae-2bfafc310c72" ma:termSetId="06ec633c-2e2f-4063-8888-fcae497f574b" ma:anchorId="00000000-0000-0000-0000-000000000000" ma:open="true" ma:isKeyword="false">
      <xsd:complexType>
        <xsd:sequence>
          <xsd:element ref="pc:Terms" minOccurs="0" maxOccurs="1"/>
        </xsd:sequence>
      </xsd:complexType>
    </xsd:element>
    <xsd:element name="g8801aa713224bef81e4f5919af87300" ma:index="33" nillable="true" ma:taxonomy="true" ma:internalName="g8801aa713224bef81e4f5919af87300" ma:taxonomyFieldName="Type_x0020_of_x0020_Document" ma:displayName="Type of Document" ma:default="" ma:fieldId="{08801aa7-1322-4bef-81e4-f5919af87300}" ma:taxonomyMulti="true" ma:sspId="b23ec234-cbf3-4cc2-a0ae-2bfafc310c72" ma:termSetId="ba8cbdcd-eb40-4311-ad41-b027310d62b1" ma:anchorId="00000000-0000-0000-0000-000000000000" ma:open="true" ma:isKeyword="false">
      <xsd:complexType>
        <xsd:sequence>
          <xsd:element ref="pc:Terms" minOccurs="0" maxOccurs="1"/>
        </xsd:sequence>
      </xsd:complex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445bab-2921-4fc9-8412-40f231043fe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0d24f53-3ca1-4280-97de-90a109c9d585}" ma:internalName="TaxCatchAll" ma:showField="CatchAllData" ma:web="c0445bab-2921-4fc9-8412-40f231043f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F1C876-2BB7-462C-A4A5-7DE51809F340}">
  <ds:schemaRefs>
    <ds:schemaRef ds:uri="aa698998-0afb-4a57-a08b-586e52e01b4f"/>
    <ds:schemaRef ds:uri="http://schemas.microsoft.com/office/2006/metadata/properties"/>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04e7ac57-45d0-45a7-a34d-79962337a4ea"/>
    <ds:schemaRef ds:uri="b1a25d56-6f3d-4cf9-8f75-af00573b6dbd"/>
  </ds:schemaRefs>
</ds:datastoreItem>
</file>

<file path=customXml/itemProps2.xml><?xml version="1.0" encoding="utf-8"?>
<ds:datastoreItem xmlns:ds="http://schemas.openxmlformats.org/officeDocument/2006/customXml" ds:itemID="{D6EA9914-6EC6-4266-85A7-A25D7CD1E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e7ac57-45d0-45a7-a34d-79962337a4ea"/>
    <ds:schemaRef ds:uri="c0445bab-2921-4fc9-8412-40f231043fe5"/>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78F318-8478-4C61-B367-797BB42602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3808</TotalTime>
  <Words>5472</Words>
  <Application>Microsoft Office PowerPoint</Application>
  <PresentationFormat>Widescreen</PresentationFormat>
  <Paragraphs>565</Paragraphs>
  <Slides>36</Slides>
  <Notes>31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Arial</vt:lpstr>
      <vt:lpstr>Arial,Sans-Serif</vt:lpstr>
      <vt:lpstr>Calibri</vt:lpstr>
      <vt:lpstr>Calibri Light</vt:lpstr>
      <vt:lpstr>Franklin Gothic Book</vt:lpstr>
      <vt:lpstr>Garamond</vt:lpstr>
      <vt:lpstr>Gill Sans Infant Std</vt:lpstr>
      <vt:lpstr>Gill Sans MT</vt:lpstr>
      <vt:lpstr>Lato</vt:lpstr>
      <vt:lpstr>Open Sans</vt:lpstr>
      <vt:lpstr>Open Sans</vt:lpstr>
      <vt:lpstr>Oswald</vt:lpstr>
      <vt:lpstr>Oswald Medium</vt:lpstr>
      <vt:lpstr>Custom Design</vt:lpstr>
      <vt:lpstr>Save the Children Theme</vt:lpstr>
      <vt:lpstr>PowerPoint Presentation</vt:lpstr>
      <vt:lpstr>PowerPoint Presentation</vt:lpstr>
      <vt:lpstr>Objectives</vt:lpstr>
      <vt:lpstr>PowerPoint Presentation</vt:lpstr>
      <vt:lpstr>PowerPoint Presentation</vt:lpstr>
      <vt:lpstr>PowerPoint Presentation</vt:lpstr>
      <vt:lpstr>PowerPoint Presentation</vt:lpstr>
      <vt:lpstr>Activity Defining small and nutritionally at-risk</vt:lpstr>
      <vt:lpstr>Why is MAMI needed?  High burden of nutritional risk amongst infants less than 6-months</vt:lpstr>
      <vt:lpstr>Why is MAMI needed?  High risk of death in the youngest infants</vt:lpstr>
      <vt:lpstr>Activity Existing Protocols </vt:lpstr>
      <vt:lpstr>Why is MAMI needed?  Gap in existing care</vt:lpstr>
      <vt:lpstr>Missed Opportunities</vt:lpstr>
      <vt:lpstr>PowerPoint Presentation</vt:lpstr>
      <vt:lpstr>Overview of the MAMI Care Pathway Guiding Principles</vt:lpstr>
      <vt:lpstr>MAMI CARE PATHWAY ‘FLOW’</vt:lpstr>
      <vt:lpstr>Overview of the MAMI Care Pathway Package Where does MAMI fit in the health system?</vt:lpstr>
      <vt:lpstr>MAMI CARE PATHWAY PACKAGE</vt:lpstr>
      <vt:lpstr>What is the MAMI Care Pathway? Overview</vt:lpstr>
      <vt:lpstr>Nutritional Risk in infants u6m Assessment of nutritional risk</vt:lpstr>
      <vt:lpstr>Nutritional Risk in infants u6m MAMI risk factors</vt:lpstr>
      <vt:lpstr>Nutritional Risk in infants u6m Classifying Nutritional Risk: Assessment Summary</vt:lpstr>
      <vt:lpstr>Support Package Components of MAMI care</vt:lpstr>
      <vt:lpstr>Support Package 1. Counselling on core topics for all enrolled pairs.</vt:lpstr>
      <vt:lpstr>Support Package 2. Tailored counselling and actions to address specific risk factors and problems as required.</vt:lpstr>
      <vt:lpstr>Support Package 3. Referral of mother-infant pairs to other relevant services as required </vt:lpstr>
      <vt:lpstr>Support Package 4. Continuous monitoring of the mother-infant pair’s progress and wellbeing at each visit  </vt:lpstr>
      <vt:lpstr>Support Package Monitoring: de-escalation of care </vt:lpstr>
      <vt:lpstr>Support Package 6-month of age outcome review </vt:lpstr>
      <vt:lpstr>PowerPoint Presentation</vt:lpstr>
      <vt:lpstr>Remember this mother and infant?</vt:lpstr>
      <vt:lpstr>Applying the MAMI Care Pathway</vt:lpstr>
      <vt:lpstr>Activity Scenarios: Applying the MAMI Care Pathway </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Nutritionally at-risk mothers and infants under 6 months</dc:title>
  <dc:creator>Burrell, Alice</dc:creator>
  <cp:lastModifiedBy>Chui, Joanne</cp:lastModifiedBy>
  <cp:revision>120</cp:revision>
  <dcterms:created xsi:type="dcterms:W3CDTF">2020-08-06T13:00:34Z</dcterms:created>
  <dcterms:modified xsi:type="dcterms:W3CDTF">2023-12-11T21:16:49Z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0x0101005992CCE238C7904CA05897297BEE9C3F</vt:lpwstr>
  </property>
  <property fmtid="{D5CDD505-2E9C-101B-9397-08002B2CF9AE}" pid="3" name="Common Approach">
    <vt:lpwstr/>
  </property>
  <property fmtid="{D5CDD505-2E9C-101B-9397-08002B2CF9AE}" pid="4" name="Tag 2">
    <vt:lpwstr/>
  </property>
  <property fmtid="{D5CDD505-2E9C-101B-9397-08002B2CF9AE}" pid="5" name="Function / Theme">
    <vt:lpwstr/>
  </property>
  <property fmtid="{D5CDD505-2E9C-101B-9397-08002B2CF9AE}" pid="6" name="MediaServiceImageTags">
    <vt:lpwstr/>
  </property>
  <property fmtid="{D5CDD505-2E9C-101B-9397-08002B2CF9AE}" pid="7" name="Tags">
    <vt:lpwstr/>
  </property>
  <property fmtid="{D5CDD505-2E9C-101B-9397-08002B2CF9AE}" pid="8" name="Type of Document">
    <vt:lpwstr/>
  </property>
</Properties>
</file>